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25"/>
  </p:sldMasterIdLst>
  <p:notesMasterIdLst>
    <p:notesMasterId r:id="rId40"/>
  </p:notesMasterIdLst>
  <p:handoutMasterIdLst>
    <p:handoutMasterId r:id="rId41"/>
  </p:handoutMasterIdLst>
  <p:sldIdLst>
    <p:sldId id="256" r:id="rId26"/>
    <p:sldId id="257" r:id="rId27"/>
    <p:sldId id="269" r:id="rId28"/>
    <p:sldId id="262" r:id="rId29"/>
    <p:sldId id="271" r:id="rId30"/>
    <p:sldId id="272" r:id="rId31"/>
    <p:sldId id="2147376558" r:id="rId32"/>
    <p:sldId id="263" r:id="rId33"/>
    <p:sldId id="2147376559" r:id="rId34"/>
    <p:sldId id="2147376560" r:id="rId35"/>
    <p:sldId id="2147376561" r:id="rId36"/>
    <p:sldId id="2147376563" r:id="rId37"/>
    <p:sldId id="2147376562" r:id="rId38"/>
    <p:sldId id="270" r:id="rId39"/>
  </p:sldIdLst>
  <p:sldSz cx="9144000" cy="5143500" type="screen16x9"/>
  <p:notesSz cx="6805613" cy="9939338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34">
          <p15:clr>
            <a:srgbClr val="A4A3A4"/>
          </p15:clr>
        </p15:guide>
        <p15:guide id="2" orient="horz" pos="1469">
          <p15:clr>
            <a:srgbClr val="A4A3A4"/>
          </p15:clr>
        </p15:guide>
        <p15:guide id="3" orient="horz" pos="3929">
          <p15:clr>
            <a:srgbClr val="A4A3A4"/>
          </p15:clr>
        </p15:guide>
        <p15:guide id="4" pos="5284">
          <p15:clr>
            <a:srgbClr val="A4A3A4"/>
          </p15:clr>
        </p15:guide>
        <p15:guide id="5" pos="567">
          <p15:clr>
            <a:srgbClr val="A4A3A4"/>
          </p15:clr>
        </p15:guide>
        <p15:guide id="6" orient="horz" pos="1076">
          <p15:clr>
            <a:srgbClr val="A4A3A4"/>
          </p15:clr>
        </p15:guide>
        <p15:guide id="7" orient="horz" pos="1102">
          <p15:clr>
            <a:srgbClr val="A4A3A4"/>
          </p15:clr>
        </p15:guide>
        <p15:guide id="8" orient="horz" pos="294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A3C3C"/>
    <a:srgbClr val="1923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Objects="1">
      <p:cViewPr varScale="1">
        <p:scale>
          <a:sx n="79" d="100"/>
          <a:sy n="79" d="100"/>
        </p:scale>
        <p:origin x="64" y="280"/>
      </p:cViewPr>
      <p:guideLst>
        <p:guide orient="horz" pos="1434"/>
        <p:guide orient="horz" pos="1469"/>
        <p:guide orient="horz" pos="3929"/>
        <p:guide pos="5284"/>
        <p:guide pos="567"/>
        <p:guide orient="horz" pos="1076"/>
        <p:guide orient="horz" pos="1102"/>
        <p:guide orient="horz" pos="2947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81" d="100"/>
          <a:sy n="81" d="100"/>
        </p:scale>
        <p:origin x="3240" y="102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slide" Target="slides/slide1.xml"/><Relationship Id="rId39" Type="http://schemas.openxmlformats.org/officeDocument/2006/relationships/slide" Target="slides/slide14.xml"/><Relationship Id="rId21" Type="http://schemas.openxmlformats.org/officeDocument/2006/relationships/customXml" Target="../customXml/item21.xml"/><Relationship Id="rId34" Type="http://schemas.openxmlformats.org/officeDocument/2006/relationships/slide" Target="slides/slide9.xml"/><Relationship Id="rId42" Type="http://schemas.openxmlformats.org/officeDocument/2006/relationships/presProps" Target="presProps.xml"/><Relationship Id="rId7" Type="http://schemas.openxmlformats.org/officeDocument/2006/relationships/customXml" Target="../customXml/item7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9" Type="http://schemas.openxmlformats.org/officeDocument/2006/relationships/slide" Target="slides/slide4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slide" Target="slides/slide7.xml"/><Relationship Id="rId37" Type="http://schemas.openxmlformats.org/officeDocument/2006/relationships/slide" Target="slides/slide12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slide" Target="slides/slide3.xml"/><Relationship Id="rId36" Type="http://schemas.openxmlformats.org/officeDocument/2006/relationships/slide" Target="slides/slide11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slide" Target="slides/slide6.xml"/><Relationship Id="rId44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slide" Target="slides/slide2.xml"/><Relationship Id="rId30" Type="http://schemas.openxmlformats.org/officeDocument/2006/relationships/slide" Target="slides/slide5.xml"/><Relationship Id="rId35" Type="http://schemas.openxmlformats.org/officeDocument/2006/relationships/slide" Target="slides/slide10.xml"/><Relationship Id="rId43" Type="http://schemas.openxmlformats.org/officeDocument/2006/relationships/viewProps" Target="viewProps.xml"/><Relationship Id="rId8" Type="http://schemas.openxmlformats.org/officeDocument/2006/relationships/customXml" Target="../customXml/item8.xml"/><Relationship Id="rId3" Type="http://schemas.openxmlformats.org/officeDocument/2006/relationships/customXml" Target="../customXml/item3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slideMaster" Target="slideMasters/slideMaster1.xml"/><Relationship Id="rId33" Type="http://schemas.openxmlformats.org/officeDocument/2006/relationships/slide" Target="slides/slide8.xml"/><Relationship Id="rId38" Type="http://schemas.openxmlformats.org/officeDocument/2006/relationships/slide" Target="slides/slide13.xml"/><Relationship Id="rId20" Type="http://schemas.openxmlformats.org/officeDocument/2006/relationships/customXml" Target="../customXml/item20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DBD347-9913-4ABB-8A43-9B8FF372A2DD}" type="datetimeFigureOut">
              <a:rPr lang="en-US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16402-ABF7-47D5-AC3C-5EC41B4152DB}" type="slidenum">
              <a:rPr lang="en-US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812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120F30-42D0-4B58-B5B5-52B23DE7A863}" type="datetimeFigureOut">
              <a:rPr lang="da-DK"/>
              <a:pPr/>
              <a:t>15-09-2026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36C548-B58F-4577-956A-A567C7589401}" type="slidenum">
              <a:rPr lang="en-GB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1283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3050" cy="372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6C548-B58F-4577-956A-A567C7589401}" type="slidenum">
              <a:rPr lang="en-GB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9416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26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728" y="1974453"/>
            <a:ext cx="3334544" cy="1194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1" name="Pictur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9954" y="1552435"/>
            <a:ext cx="3884092" cy="203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157" y="4528786"/>
            <a:ext cx="728851" cy="260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783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s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572000" cy="5143211"/>
          </a:xfrm>
          <a:custGeom>
            <a:avLst/>
            <a:gdLst/>
            <a:ahLst/>
            <a:cxnLst/>
            <a:rect l="l" t="t" r="r" b="b"/>
            <a:pathLst>
              <a:path w="10052050" h="11308715">
                <a:moveTo>
                  <a:pt x="0" y="11308556"/>
                </a:moveTo>
                <a:lnTo>
                  <a:pt x="10052049" y="11308556"/>
                </a:lnTo>
                <a:lnTo>
                  <a:pt x="1005204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FA3C3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132" y="4528786"/>
            <a:ext cx="728903" cy="260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339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PresentationTitle2"/>
          <p:cNvSpPr>
            <a:spLocks noGrp="1"/>
          </p:cNvSpPr>
          <p:nvPr>
            <p:ph type="ctrTitle" hasCustomPrompt="1"/>
          </p:nvPr>
        </p:nvSpPr>
        <p:spPr>
          <a:xfrm>
            <a:off x="761858" y="663538"/>
            <a:ext cx="7410541" cy="1186291"/>
          </a:xfrm>
        </p:spPr>
        <p:txBody>
          <a:bodyPr/>
          <a:lstStyle>
            <a:lvl1pPr>
              <a:defRPr sz="450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a-DK" noProof="0" dirty="0"/>
              <a:t>CLICK TO EDIT</a:t>
            </a:r>
            <a:br>
              <a:rPr lang="da-DK" noProof="0" dirty="0"/>
            </a:br>
            <a:r>
              <a:rPr lang="da-DK" noProof="0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1858" y="2139702"/>
            <a:ext cx="6569531" cy="59436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ts val="1900"/>
              </a:lnSpc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noProof="0" dirty="0" err="1"/>
              <a:t>Click</a:t>
            </a:r>
            <a:r>
              <a:rPr lang="da-DK" noProof="0" dirty="0"/>
              <a:t> to </a:t>
            </a:r>
            <a:r>
              <a:rPr lang="da-DK" noProof="0" dirty="0" err="1"/>
              <a:t>edit</a:t>
            </a:r>
            <a:r>
              <a:rPr lang="da-DK" noProof="0" dirty="0"/>
              <a:t> Master </a:t>
            </a:r>
            <a:r>
              <a:rPr lang="da-DK" noProof="0" dirty="0" err="1"/>
              <a:t>subtitle</a:t>
            </a:r>
            <a:r>
              <a:rPr lang="da-DK" noProof="0" dirty="0"/>
              <a:t> </a:t>
            </a:r>
            <a:r>
              <a:rPr lang="da-DK" noProof="0" dirty="0" err="1"/>
              <a:t>style</a:t>
            </a:r>
            <a:endParaRPr lang="da-DK" noProof="0" dirty="0"/>
          </a:p>
        </p:txBody>
      </p:sp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92" y="4563442"/>
            <a:ext cx="728903" cy="260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8222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ide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esentationTitle2"/>
          <p:cNvSpPr>
            <a:spLocks noGrp="1"/>
          </p:cNvSpPr>
          <p:nvPr>
            <p:ph type="ctrTitle" hasCustomPrompt="1"/>
          </p:nvPr>
        </p:nvSpPr>
        <p:spPr>
          <a:xfrm>
            <a:off x="761858" y="663538"/>
            <a:ext cx="7410541" cy="1186291"/>
          </a:xfrm>
        </p:spPr>
        <p:txBody>
          <a:bodyPr/>
          <a:lstStyle>
            <a:lvl1pPr>
              <a:defRPr sz="45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a-DK" noProof="0" dirty="0"/>
              <a:t>CLICK TO EDIT</a:t>
            </a:r>
            <a:br>
              <a:rPr lang="da-DK" noProof="0" dirty="0"/>
            </a:br>
            <a:r>
              <a:rPr lang="da-DK" noProof="0" dirty="0"/>
              <a:t>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761858" y="2139702"/>
            <a:ext cx="6569531" cy="59436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1900"/>
              </a:lnSpc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noProof="0" dirty="0" err="1"/>
              <a:t>Click</a:t>
            </a:r>
            <a:r>
              <a:rPr lang="da-DK" noProof="0" dirty="0"/>
              <a:t> to </a:t>
            </a:r>
            <a:r>
              <a:rPr lang="da-DK" noProof="0" dirty="0" err="1"/>
              <a:t>edit</a:t>
            </a:r>
            <a:r>
              <a:rPr lang="da-DK" noProof="0" dirty="0"/>
              <a:t> Master </a:t>
            </a:r>
            <a:r>
              <a:rPr lang="da-DK" noProof="0" dirty="0" err="1"/>
              <a:t>subtitle</a:t>
            </a:r>
            <a:r>
              <a:rPr lang="da-DK" noProof="0" dirty="0"/>
              <a:t> </a:t>
            </a:r>
            <a:r>
              <a:rPr lang="da-DK" noProof="0" dirty="0" err="1"/>
              <a:t>style</a:t>
            </a:r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331511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side 1-spalt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1"/>
          </p:nvPr>
        </p:nvSpPr>
        <p:spPr>
          <a:xfrm>
            <a:off x="763588" y="1816100"/>
            <a:ext cx="7488237" cy="2592388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7" name="Pladsholder til dato 2"/>
          <p:cNvSpPr>
            <a:spLocks noGrp="1"/>
          </p:cNvSpPr>
          <p:nvPr>
            <p:ph type="dt" sz="half" idx="2"/>
          </p:nvPr>
        </p:nvSpPr>
        <p:spPr>
          <a:xfrm>
            <a:off x="3312382" y="4775527"/>
            <a:ext cx="2555762" cy="138499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latin typeface="Georgia" panose="02040502050405020303" pitchFamily="18" charset="0"/>
              </a:defRPr>
            </a:lvl1pPr>
          </a:lstStyle>
          <a:p>
            <a:fld id="{E3F176F0-4EB5-41D1-866E-A621282BE2B8}" type="datetime2">
              <a:rPr lang="da-DK" smtClean="0"/>
              <a:t>15. september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6821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side 2-spalt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4" name="Pladsholder til tekst 5"/>
          <p:cNvSpPr>
            <a:spLocks noGrp="1"/>
          </p:cNvSpPr>
          <p:nvPr>
            <p:ph type="body" sz="quarter" idx="11"/>
          </p:nvPr>
        </p:nvSpPr>
        <p:spPr>
          <a:xfrm>
            <a:off x="763587" y="1816100"/>
            <a:ext cx="3600000" cy="2592388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9" name="Pladsholder til indhold 8"/>
          <p:cNvSpPr>
            <a:spLocks noGrp="1"/>
          </p:cNvSpPr>
          <p:nvPr>
            <p:ph sz="quarter" idx="12"/>
          </p:nvPr>
        </p:nvSpPr>
        <p:spPr>
          <a:xfrm>
            <a:off x="4679950" y="1816100"/>
            <a:ext cx="3572008" cy="25923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Pladsholder til dato 2"/>
          <p:cNvSpPr>
            <a:spLocks noGrp="1"/>
          </p:cNvSpPr>
          <p:nvPr>
            <p:ph type="dt" sz="half" idx="2"/>
          </p:nvPr>
        </p:nvSpPr>
        <p:spPr>
          <a:xfrm>
            <a:off x="3312382" y="4775527"/>
            <a:ext cx="2555762" cy="138499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latin typeface="Georgia" panose="02040502050405020303" pitchFamily="18" charset="0"/>
              </a:defRPr>
            </a:lvl1pPr>
          </a:lstStyle>
          <a:p>
            <a:fld id="{E3F176F0-4EB5-41D1-866E-A621282BE2B8}" type="datetime2">
              <a:rPr lang="da-DK" smtClean="0"/>
              <a:t>15. september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6818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sside 3-spaltet - Høj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63200" y="663538"/>
            <a:ext cx="4889293" cy="98618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4" name="Pladsholder til tekst 5"/>
          <p:cNvSpPr>
            <a:spLocks noGrp="1"/>
          </p:cNvSpPr>
          <p:nvPr>
            <p:ph type="body" sz="quarter" idx="11"/>
          </p:nvPr>
        </p:nvSpPr>
        <p:spPr>
          <a:xfrm>
            <a:off x="763587" y="1816100"/>
            <a:ext cx="2368253" cy="2592388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5" name="Baggr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8400" y="0"/>
            <a:ext cx="30456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Pladsholder til tekst 5"/>
          <p:cNvSpPr>
            <a:spLocks noGrp="1"/>
          </p:cNvSpPr>
          <p:nvPr>
            <p:ph type="body" sz="quarter" idx="12"/>
          </p:nvPr>
        </p:nvSpPr>
        <p:spPr>
          <a:xfrm>
            <a:off x="3284240" y="1816100"/>
            <a:ext cx="2368253" cy="2592388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9" name="Pladsholder til tekst 5"/>
          <p:cNvSpPr>
            <a:spLocks noGrp="1"/>
          </p:cNvSpPr>
          <p:nvPr>
            <p:ph type="body" sz="quarter" idx="13"/>
          </p:nvPr>
        </p:nvSpPr>
        <p:spPr>
          <a:xfrm>
            <a:off x="6480212" y="663538"/>
            <a:ext cx="2368253" cy="3763156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2pPr>
            <a:lvl3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3pPr>
            <a:lvl4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4pPr>
            <a:lvl5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0" name="bk objec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712460" y="4775528"/>
            <a:ext cx="135456" cy="162016"/>
          </a:xfrm>
          <a:custGeom>
            <a:avLst/>
            <a:gdLst/>
            <a:ahLst/>
            <a:cxnLst/>
            <a:rect l="l" t="t" r="r" b="b"/>
            <a:pathLst>
              <a:path w="297815" h="356234">
                <a:moveTo>
                  <a:pt x="171188" y="0"/>
                </a:moveTo>
                <a:lnTo>
                  <a:pt x="0" y="0"/>
                </a:lnTo>
                <a:lnTo>
                  <a:pt x="0" y="356010"/>
                </a:lnTo>
                <a:lnTo>
                  <a:pt x="45433" y="356010"/>
                </a:lnTo>
                <a:lnTo>
                  <a:pt x="45433" y="220862"/>
                </a:lnTo>
                <a:lnTo>
                  <a:pt x="171188" y="220862"/>
                </a:lnTo>
                <a:lnTo>
                  <a:pt x="223635" y="212905"/>
                </a:lnTo>
                <a:lnTo>
                  <a:pt x="263461" y="190441"/>
                </a:lnTo>
                <a:lnTo>
                  <a:pt x="270906" y="180182"/>
                </a:lnTo>
                <a:lnTo>
                  <a:pt x="45433" y="180182"/>
                </a:lnTo>
                <a:lnTo>
                  <a:pt x="45433" y="40679"/>
                </a:lnTo>
                <a:lnTo>
                  <a:pt x="270898" y="40679"/>
                </a:lnTo>
                <a:lnTo>
                  <a:pt x="263461" y="30429"/>
                </a:lnTo>
                <a:lnTo>
                  <a:pt x="223635" y="7959"/>
                </a:lnTo>
                <a:lnTo>
                  <a:pt x="171188" y="0"/>
                </a:lnTo>
                <a:close/>
              </a:path>
              <a:path w="297815" h="356234">
                <a:moveTo>
                  <a:pt x="270898" y="40679"/>
                </a:moveTo>
                <a:lnTo>
                  <a:pt x="166277" y="40679"/>
                </a:lnTo>
                <a:lnTo>
                  <a:pt x="202912" y="45504"/>
                </a:lnTo>
                <a:lnTo>
                  <a:pt x="229359" y="59360"/>
                </a:lnTo>
                <a:lnTo>
                  <a:pt x="245393" y="81315"/>
                </a:lnTo>
                <a:lnTo>
                  <a:pt x="250788" y="110436"/>
                </a:lnTo>
                <a:lnTo>
                  <a:pt x="245421" y="139556"/>
                </a:lnTo>
                <a:lnTo>
                  <a:pt x="229434" y="161506"/>
                </a:lnTo>
                <a:lnTo>
                  <a:pt x="202996" y="175359"/>
                </a:lnTo>
                <a:lnTo>
                  <a:pt x="166277" y="180182"/>
                </a:lnTo>
                <a:lnTo>
                  <a:pt x="270906" y="180182"/>
                </a:lnTo>
                <a:lnTo>
                  <a:pt x="288757" y="155581"/>
                </a:lnTo>
                <a:lnTo>
                  <a:pt x="297613" y="110436"/>
                </a:lnTo>
                <a:lnTo>
                  <a:pt x="288757" y="65293"/>
                </a:lnTo>
                <a:lnTo>
                  <a:pt x="270898" y="4067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bk objec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539211" y="4775527"/>
            <a:ext cx="144409" cy="162016"/>
          </a:xfrm>
          <a:custGeom>
            <a:avLst/>
            <a:gdLst/>
            <a:ahLst/>
            <a:cxnLst/>
            <a:rect l="l" t="t" r="r" b="b"/>
            <a:pathLst>
              <a:path w="317500" h="356234">
                <a:moveTo>
                  <a:pt x="123137" y="0"/>
                </a:moveTo>
                <a:lnTo>
                  <a:pt x="15507" y="0"/>
                </a:lnTo>
                <a:lnTo>
                  <a:pt x="15507" y="9978"/>
                </a:lnTo>
                <a:lnTo>
                  <a:pt x="33489" y="13227"/>
                </a:lnTo>
                <a:lnTo>
                  <a:pt x="49720" y="21106"/>
                </a:lnTo>
                <a:lnTo>
                  <a:pt x="65960" y="34424"/>
                </a:lnTo>
                <a:lnTo>
                  <a:pt x="83966" y="53987"/>
                </a:lnTo>
                <a:lnTo>
                  <a:pt x="174005" y="160141"/>
                </a:lnTo>
                <a:lnTo>
                  <a:pt x="58992" y="295456"/>
                </a:lnTo>
                <a:lnTo>
                  <a:pt x="41563" y="315749"/>
                </a:lnTo>
                <a:lnTo>
                  <a:pt x="26524" y="331660"/>
                </a:lnTo>
                <a:lnTo>
                  <a:pt x="12970" y="342246"/>
                </a:lnTo>
                <a:lnTo>
                  <a:pt x="0" y="346565"/>
                </a:lnTo>
                <a:lnTo>
                  <a:pt x="0" y="356010"/>
                </a:lnTo>
                <a:lnTo>
                  <a:pt x="67003" y="356010"/>
                </a:lnTo>
                <a:lnTo>
                  <a:pt x="199575" y="198894"/>
                </a:lnTo>
                <a:lnTo>
                  <a:pt x="206983" y="190369"/>
                </a:lnTo>
                <a:lnTo>
                  <a:pt x="213221" y="184804"/>
                </a:lnTo>
                <a:lnTo>
                  <a:pt x="219541" y="181609"/>
                </a:lnTo>
                <a:lnTo>
                  <a:pt x="227197" y="180193"/>
                </a:lnTo>
                <a:lnTo>
                  <a:pt x="276190" y="180193"/>
                </a:lnTo>
                <a:lnTo>
                  <a:pt x="276190" y="165754"/>
                </a:lnTo>
                <a:lnTo>
                  <a:pt x="227197" y="165754"/>
                </a:lnTo>
                <a:lnTo>
                  <a:pt x="214717" y="163693"/>
                </a:lnTo>
                <a:lnTo>
                  <a:pt x="181429" y="141702"/>
                </a:lnTo>
                <a:lnTo>
                  <a:pt x="110656" y="57024"/>
                </a:lnTo>
                <a:lnTo>
                  <a:pt x="98363" y="32082"/>
                </a:lnTo>
                <a:lnTo>
                  <a:pt x="100002" y="23475"/>
                </a:lnTo>
                <a:lnTo>
                  <a:pt x="104797" y="16562"/>
                </a:lnTo>
                <a:lnTo>
                  <a:pt x="112569" y="11883"/>
                </a:lnTo>
                <a:lnTo>
                  <a:pt x="123137" y="9978"/>
                </a:lnTo>
                <a:lnTo>
                  <a:pt x="123137" y="0"/>
                </a:lnTo>
                <a:close/>
              </a:path>
              <a:path w="317500" h="356234">
                <a:moveTo>
                  <a:pt x="276190" y="180193"/>
                </a:moveTo>
                <a:lnTo>
                  <a:pt x="230757" y="180193"/>
                </a:lnTo>
                <a:lnTo>
                  <a:pt x="230757" y="299456"/>
                </a:lnTo>
                <a:lnTo>
                  <a:pt x="229087" y="319602"/>
                </a:lnTo>
                <a:lnTo>
                  <a:pt x="222888" y="333514"/>
                </a:lnTo>
                <a:lnTo>
                  <a:pt x="210375" y="342042"/>
                </a:lnTo>
                <a:lnTo>
                  <a:pt x="189763" y="346031"/>
                </a:lnTo>
                <a:lnTo>
                  <a:pt x="189763" y="356010"/>
                </a:lnTo>
                <a:lnTo>
                  <a:pt x="317173" y="356010"/>
                </a:lnTo>
                <a:lnTo>
                  <a:pt x="317173" y="346031"/>
                </a:lnTo>
                <a:lnTo>
                  <a:pt x="296563" y="342042"/>
                </a:lnTo>
                <a:lnTo>
                  <a:pt x="284054" y="333514"/>
                </a:lnTo>
                <a:lnTo>
                  <a:pt x="277858" y="319602"/>
                </a:lnTo>
                <a:lnTo>
                  <a:pt x="276190" y="299456"/>
                </a:lnTo>
                <a:lnTo>
                  <a:pt x="276190" y="180193"/>
                </a:lnTo>
                <a:close/>
              </a:path>
              <a:path w="317500" h="356234">
                <a:moveTo>
                  <a:pt x="317173" y="0"/>
                </a:moveTo>
                <a:lnTo>
                  <a:pt x="189763" y="0"/>
                </a:lnTo>
                <a:lnTo>
                  <a:pt x="189763" y="9978"/>
                </a:lnTo>
                <a:lnTo>
                  <a:pt x="210375" y="13968"/>
                </a:lnTo>
                <a:lnTo>
                  <a:pt x="222888" y="22496"/>
                </a:lnTo>
                <a:lnTo>
                  <a:pt x="229087" y="36412"/>
                </a:lnTo>
                <a:lnTo>
                  <a:pt x="230757" y="56563"/>
                </a:lnTo>
                <a:lnTo>
                  <a:pt x="230757" y="165754"/>
                </a:lnTo>
                <a:lnTo>
                  <a:pt x="276190" y="165754"/>
                </a:lnTo>
                <a:lnTo>
                  <a:pt x="276190" y="56563"/>
                </a:lnTo>
                <a:lnTo>
                  <a:pt x="277858" y="36412"/>
                </a:lnTo>
                <a:lnTo>
                  <a:pt x="284054" y="22496"/>
                </a:lnTo>
                <a:lnTo>
                  <a:pt x="296563" y="13968"/>
                </a:lnTo>
                <a:lnTo>
                  <a:pt x="317173" y="9978"/>
                </a:lnTo>
                <a:lnTo>
                  <a:pt x="317173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Pladsholder til dato 2"/>
          <p:cNvSpPr>
            <a:spLocks noGrp="1"/>
          </p:cNvSpPr>
          <p:nvPr>
            <p:ph type="dt" sz="half" idx="2"/>
          </p:nvPr>
        </p:nvSpPr>
        <p:spPr>
          <a:xfrm>
            <a:off x="3312382" y="4775527"/>
            <a:ext cx="2555762" cy="138499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latin typeface="Georgia" panose="02040502050405020303" pitchFamily="18" charset="0"/>
              </a:defRPr>
            </a:lvl1pPr>
          </a:lstStyle>
          <a:p>
            <a:fld id="{E3F176F0-4EB5-41D1-866E-A621282BE2B8}" type="datetime2">
              <a:rPr lang="da-DK" smtClean="0"/>
              <a:t>15. september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1972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sside 3-spaltet -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71900" y="663538"/>
            <a:ext cx="4889293" cy="98618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4" name="Pladsholder til tekst 5"/>
          <p:cNvSpPr>
            <a:spLocks noGrp="1"/>
          </p:cNvSpPr>
          <p:nvPr>
            <p:ph type="body" sz="quarter" idx="11"/>
          </p:nvPr>
        </p:nvSpPr>
        <p:spPr>
          <a:xfrm>
            <a:off x="3672287" y="1816100"/>
            <a:ext cx="2368253" cy="2592388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5" name="Baggr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0456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Pladsholder til tekst 5"/>
          <p:cNvSpPr>
            <a:spLocks noGrp="1"/>
          </p:cNvSpPr>
          <p:nvPr>
            <p:ph type="body" sz="quarter" idx="12"/>
          </p:nvPr>
        </p:nvSpPr>
        <p:spPr>
          <a:xfrm>
            <a:off x="6192940" y="1816100"/>
            <a:ext cx="2368253" cy="2592388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9" name="Pladsholder til tekst 5"/>
          <p:cNvSpPr>
            <a:spLocks noGrp="1"/>
          </p:cNvSpPr>
          <p:nvPr>
            <p:ph type="body" sz="quarter" idx="13"/>
          </p:nvPr>
        </p:nvSpPr>
        <p:spPr>
          <a:xfrm>
            <a:off x="381812" y="663538"/>
            <a:ext cx="2368253" cy="3763156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2pPr>
            <a:lvl3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3pPr>
            <a:lvl4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4pPr>
            <a:lvl5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7093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sside 2-spaltet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63200" y="663538"/>
            <a:ext cx="4889293" cy="98618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4" name="Pladsholder til tekst 5"/>
          <p:cNvSpPr>
            <a:spLocks noGrp="1"/>
          </p:cNvSpPr>
          <p:nvPr>
            <p:ph type="body" sz="quarter" idx="11"/>
          </p:nvPr>
        </p:nvSpPr>
        <p:spPr>
          <a:xfrm>
            <a:off x="763587" y="1816100"/>
            <a:ext cx="2368253" cy="2592388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8" name="Pladsholder til tekst 5"/>
          <p:cNvSpPr>
            <a:spLocks noGrp="1"/>
          </p:cNvSpPr>
          <p:nvPr>
            <p:ph type="body" sz="quarter" idx="12"/>
          </p:nvPr>
        </p:nvSpPr>
        <p:spPr>
          <a:xfrm>
            <a:off x="3284240" y="1816100"/>
            <a:ext cx="2368253" cy="2592388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7" name="Pladsholder til billede 6"/>
          <p:cNvSpPr>
            <a:spLocks noGrp="1"/>
          </p:cNvSpPr>
          <p:nvPr>
            <p:ph type="pic" sz="quarter" idx="13"/>
          </p:nvPr>
        </p:nvSpPr>
        <p:spPr>
          <a:xfrm>
            <a:off x="6099175" y="0"/>
            <a:ext cx="3044825" cy="5143500"/>
          </a:xfrm>
          <a:prstGeom prst="rect">
            <a:avLst/>
          </a:prstGeom>
        </p:spPr>
        <p:txBody>
          <a:bodyPr/>
          <a:lstStyle/>
          <a:p>
            <a:endParaRPr lang="da-DK" dirty="0"/>
          </a:p>
        </p:txBody>
      </p:sp>
      <p:sp>
        <p:nvSpPr>
          <p:cNvPr id="10" name="Pladsholder til dato 2"/>
          <p:cNvSpPr>
            <a:spLocks noGrp="1"/>
          </p:cNvSpPr>
          <p:nvPr>
            <p:ph type="dt" sz="half" idx="2"/>
          </p:nvPr>
        </p:nvSpPr>
        <p:spPr>
          <a:xfrm>
            <a:off x="3312382" y="4775527"/>
            <a:ext cx="2555762" cy="138499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latin typeface="Georgia" panose="02040502050405020303" pitchFamily="18" charset="0"/>
              </a:defRPr>
            </a:lvl1pPr>
          </a:lstStyle>
          <a:p>
            <a:fld id="{E3F176F0-4EB5-41D1-866E-A621282BE2B8}" type="datetime2">
              <a:rPr lang="da-DK" smtClean="0"/>
              <a:t>15. september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3370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dholdsside med bille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72000" cy="5143500"/>
          </a:xfrm>
          <a:prstGeom prst="rect">
            <a:avLst/>
          </a:prstGeom>
        </p:spPr>
        <p:txBody>
          <a:bodyPr/>
          <a:lstStyle/>
          <a:p>
            <a:endParaRPr lang="da-DK" dirty="0"/>
          </a:p>
        </p:txBody>
      </p:sp>
      <p:sp>
        <p:nvSpPr>
          <p:cNvPr id="9" name="Baggr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78144" y="0"/>
            <a:ext cx="4565856" cy="2571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Pladsholder til tekst 5"/>
          <p:cNvSpPr>
            <a:spLocks noGrp="1"/>
          </p:cNvSpPr>
          <p:nvPr>
            <p:ph type="body" sz="quarter" idx="14"/>
          </p:nvPr>
        </p:nvSpPr>
        <p:spPr>
          <a:xfrm>
            <a:off x="5078874" y="421779"/>
            <a:ext cx="3564396" cy="172819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2pPr>
            <a:lvl3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3pPr>
            <a:lvl4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4pPr>
            <a:lvl5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1" name="Pladsholder til tekst 5"/>
          <p:cNvSpPr>
            <a:spLocks noGrp="1"/>
          </p:cNvSpPr>
          <p:nvPr>
            <p:ph type="body" sz="quarter" idx="15"/>
          </p:nvPr>
        </p:nvSpPr>
        <p:spPr>
          <a:xfrm>
            <a:off x="5083916" y="3687874"/>
            <a:ext cx="2260392" cy="1116124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000">
                <a:solidFill>
                  <a:srgbClr val="000000"/>
                </a:solidFill>
                <a:latin typeface="Georgia" panose="02040502050405020303" pitchFamily="18" charset="0"/>
              </a:defRPr>
            </a:lvl1pPr>
            <a:lvl2pPr algn="l">
              <a:defRPr sz="1000">
                <a:solidFill>
                  <a:srgbClr val="000000"/>
                </a:solidFill>
                <a:latin typeface="Georgia" panose="02040502050405020303" pitchFamily="18" charset="0"/>
              </a:defRPr>
            </a:lvl2pPr>
            <a:lvl3pPr algn="l">
              <a:defRPr sz="1000">
                <a:solidFill>
                  <a:srgbClr val="000000"/>
                </a:solidFill>
                <a:latin typeface="Georgia" panose="02040502050405020303" pitchFamily="18" charset="0"/>
              </a:defRPr>
            </a:lvl3pPr>
            <a:lvl4pPr algn="l">
              <a:defRPr sz="1000">
                <a:solidFill>
                  <a:srgbClr val="000000"/>
                </a:solidFill>
                <a:latin typeface="Georgia" panose="02040502050405020303" pitchFamily="18" charset="0"/>
              </a:defRPr>
            </a:lvl4pPr>
            <a:lvl5pPr algn="l">
              <a:defRPr sz="1000">
                <a:solidFill>
                  <a:srgbClr val="000000"/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5078874" y="3039802"/>
            <a:ext cx="2265434" cy="468052"/>
          </a:xfrm>
        </p:spPr>
        <p:txBody>
          <a:bodyPr/>
          <a:lstStyle>
            <a:lvl1pPr>
              <a:defRPr sz="1600">
                <a:solidFill>
                  <a:srgbClr val="000000"/>
                </a:solidFill>
              </a:defRPr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8" name="bk objec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712460" y="4775528"/>
            <a:ext cx="135456" cy="162016"/>
          </a:xfrm>
          <a:custGeom>
            <a:avLst/>
            <a:gdLst/>
            <a:ahLst/>
            <a:cxnLst/>
            <a:rect l="l" t="t" r="r" b="b"/>
            <a:pathLst>
              <a:path w="297815" h="356234">
                <a:moveTo>
                  <a:pt x="171188" y="0"/>
                </a:moveTo>
                <a:lnTo>
                  <a:pt x="0" y="0"/>
                </a:lnTo>
                <a:lnTo>
                  <a:pt x="0" y="356010"/>
                </a:lnTo>
                <a:lnTo>
                  <a:pt x="45433" y="356010"/>
                </a:lnTo>
                <a:lnTo>
                  <a:pt x="45433" y="220862"/>
                </a:lnTo>
                <a:lnTo>
                  <a:pt x="171188" y="220862"/>
                </a:lnTo>
                <a:lnTo>
                  <a:pt x="223635" y="212905"/>
                </a:lnTo>
                <a:lnTo>
                  <a:pt x="263461" y="190441"/>
                </a:lnTo>
                <a:lnTo>
                  <a:pt x="270906" y="180182"/>
                </a:lnTo>
                <a:lnTo>
                  <a:pt x="45433" y="180182"/>
                </a:lnTo>
                <a:lnTo>
                  <a:pt x="45433" y="40679"/>
                </a:lnTo>
                <a:lnTo>
                  <a:pt x="270898" y="40679"/>
                </a:lnTo>
                <a:lnTo>
                  <a:pt x="263461" y="30429"/>
                </a:lnTo>
                <a:lnTo>
                  <a:pt x="223635" y="7959"/>
                </a:lnTo>
                <a:lnTo>
                  <a:pt x="171188" y="0"/>
                </a:lnTo>
                <a:close/>
              </a:path>
              <a:path w="297815" h="356234">
                <a:moveTo>
                  <a:pt x="270898" y="40679"/>
                </a:moveTo>
                <a:lnTo>
                  <a:pt x="166277" y="40679"/>
                </a:lnTo>
                <a:lnTo>
                  <a:pt x="202912" y="45504"/>
                </a:lnTo>
                <a:lnTo>
                  <a:pt x="229359" y="59360"/>
                </a:lnTo>
                <a:lnTo>
                  <a:pt x="245393" y="81315"/>
                </a:lnTo>
                <a:lnTo>
                  <a:pt x="250788" y="110436"/>
                </a:lnTo>
                <a:lnTo>
                  <a:pt x="245421" y="139556"/>
                </a:lnTo>
                <a:lnTo>
                  <a:pt x="229434" y="161506"/>
                </a:lnTo>
                <a:lnTo>
                  <a:pt x="202996" y="175359"/>
                </a:lnTo>
                <a:lnTo>
                  <a:pt x="166277" y="180182"/>
                </a:lnTo>
                <a:lnTo>
                  <a:pt x="270906" y="180182"/>
                </a:lnTo>
                <a:lnTo>
                  <a:pt x="288757" y="155581"/>
                </a:lnTo>
                <a:lnTo>
                  <a:pt x="297613" y="110436"/>
                </a:lnTo>
                <a:lnTo>
                  <a:pt x="288757" y="65293"/>
                </a:lnTo>
                <a:lnTo>
                  <a:pt x="270898" y="406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bk objec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539211" y="4775527"/>
            <a:ext cx="144409" cy="162016"/>
          </a:xfrm>
          <a:custGeom>
            <a:avLst/>
            <a:gdLst/>
            <a:ahLst/>
            <a:cxnLst/>
            <a:rect l="l" t="t" r="r" b="b"/>
            <a:pathLst>
              <a:path w="317500" h="356234">
                <a:moveTo>
                  <a:pt x="123137" y="0"/>
                </a:moveTo>
                <a:lnTo>
                  <a:pt x="15507" y="0"/>
                </a:lnTo>
                <a:lnTo>
                  <a:pt x="15507" y="9978"/>
                </a:lnTo>
                <a:lnTo>
                  <a:pt x="33489" y="13227"/>
                </a:lnTo>
                <a:lnTo>
                  <a:pt x="49720" y="21106"/>
                </a:lnTo>
                <a:lnTo>
                  <a:pt x="65960" y="34424"/>
                </a:lnTo>
                <a:lnTo>
                  <a:pt x="83966" y="53987"/>
                </a:lnTo>
                <a:lnTo>
                  <a:pt x="174005" y="160141"/>
                </a:lnTo>
                <a:lnTo>
                  <a:pt x="58992" y="295456"/>
                </a:lnTo>
                <a:lnTo>
                  <a:pt x="41563" y="315749"/>
                </a:lnTo>
                <a:lnTo>
                  <a:pt x="26524" y="331660"/>
                </a:lnTo>
                <a:lnTo>
                  <a:pt x="12970" y="342246"/>
                </a:lnTo>
                <a:lnTo>
                  <a:pt x="0" y="346565"/>
                </a:lnTo>
                <a:lnTo>
                  <a:pt x="0" y="356010"/>
                </a:lnTo>
                <a:lnTo>
                  <a:pt x="67003" y="356010"/>
                </a:lnTo>
                <a:lnTo>
                  <a:pt x="199575" y="198894"/>
                </a:lnTo>
                <a:lnTo>
                  <a:pt x="206983" y="190369"/>
                </a:lnTo>
                <a:lnTo>
                  <a:pt x="213221" y="184804"/>
                </a:lnTo>
                <a:lnTo>
                  <a:pt x="219541" y="181609"/>
                </a:lnTo>
                <a:lnTo>
                  <a:pt x="227197" y="180193"/>
                </a:lnTo>
                <a:lnTo>
                  <a:pt x="276190" y="180193"/>
                </a:lnTo>
                <a:lnTo>
                  <a:pt x="276190" y="165754"/>
                </a:lnTo>
                <a:lnTo>
                  <a:pt x="227197" y="165754"/>
                </a:lnTo>
                <a:lnTo>
                  <a:pt x="214717" y="163693"/>
                </a:lnTo>
                <a:lnTo>
                  <a:pt x="181429" y="141702"/>
                </a:lnTo>
                <a:lnTo>
                  <a:pt x="110656" y="57024"/>
                </a:lnTo>
                <a:lnTo>
                  <a:pt x="98363" y="32082"/>
                </a:lnTo>
                <a:lnTo>
                  <a:pt x="100002" y="23475"/>
                </a:lnTo>
                <a:lnTo>
                  <a:pt x="104797" y="16562"/>
                </a:lnTo>
                <a:lnTo>
                  <a:pt x="112569" y="11883"/>
                </a:lnTo>
                <a:lnTo>
                  <a:pt x="123137" y="9978"/>
                </a:lnTo>
                <a:lnTo>
                  <a:pt x="123137" y="0"/>
                </a:lnTo>
                <a:close/>
              </a:path>
              <a:path w="317500" h="356234">
                <a:moveTo>
                  <a:pt x="276190" y="180193"/>
                </a:moveTo>
                <a:lnTo>
                  <a:pt x="230757" y="180193"/>
                </a:lnTo>
                <a:lnTo>
                  <a:pt x="230757" y="299456"/>
                </a:lnTo>
                <a:lnTo>
                  <a:pt x="229087" y="319602"/>
                </a:lnTo>
                <a:lnTo>
                  <a:pt x="222888" y="333514"/>
                </a:lnTo>
                <a:lnTo>
                  <a:pt x="210375" y="342042"/>
                </a:lnTo>
                <a:lnTo>
                  <a:pt x="189763" y="346031"/>
                </a:lnTo>
                <a:lnTo>
                  <a:pt x="189763" y="356010"/>
                </a:lnTo>
                <a:lnTo>
                  <a:pt x="317173" y="356010"/>
                </a:lnTo>
                <a:lnTo>
                  <a:pt x="317173" y="346031"/>
                </a:lnTo>
                <a:lnTo>
                  <a:pt x="296563" y="342042"/>
                </a:lnTo>
                <a:lnTo>
                  <a:pt x="284054" y="333514"/>
                </a:lnTo>
                <a:lnTo>
                  <a:pt x="277858" y="319602"/>
                </a:lnTo>
                <a:lnTo>
                  <a:pt x="276190" y="299456"/>
                </a:lnTo>
                <a:lnTo>
                  <a:pt x="276190" y="180193"/>
                </a:lnTo>
                <a:close/>
              </a:path>
              <a:path w="317500" h="356234">
                <a:moveTo>
                  <a:pt x="317173" y="0"/>
                </a:moveTo>
                <a:lnTo>
                  <a:pt x="189763" y="0"/>
                </a:lnTo>
                <a:lnTo>
                  <a:pt x="189763" y="9978"/>
                </a:lnTo>
                <a:lnTo>
                  <a:pt x="210375" y="13968"/>
                </a:lnTo>
                <a:lnTo>
                  <a:pt x="222888" y="22496"/>
                </a:lnTo>
                <a:lnTo>
                  <a:pt x="229087" y="36412"/>
                </a:lnTo>
                <a:lnTo>
                  <a:pt x="230757" y="56563"/>
                </a:lnTo>
                <a:lnTo>
                  <a:pt x="230757" y="165754"/>
                </a:lnTo>
                <a:lnTo>
                  <a:pt x="276190" y="165754"/>
                </a:lnTo>
                <a:lnTo>
                  <a:pt x="276190" y="56563"/>
                </a:lnTo>
                <a:lnTo>
                  <a:pt x="277858" y="36412"/>
                </a:lnTo>
                <a:lnTo>
                  <a:pt x="284054" y="22496"/>
                </a:lnTo>
                <a:lnTo>
                  <a:pt x="296563" y="13968"/>
                </a:lnTo>
                <a:lnTo>
                  <a:pt x="317173" y="9978"/>
                </a:lnTo>
                <a:lnTo>
                  <a:pt x="3171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16308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side 2-spaltet - Spej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84068" y="395103"/>
            <a:ext cx="3449133" cy="628475"/>
          </a:xfrm>
        </p:spPr>
        <p:txBody>
          <a:bodyPr/>
          <a:lstStyle>
            <a:lvl1pPr algn="ctr"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4" name="Pladsholder til tekst 5"/>
          <p:cNvSpPr>
            <a:spLocks noGrp="1"/>
          </p:cNvSpPr>
          <p:nvPr>
            <p:ph type="body" sz="quarter" idx="11"/>
          </p:nvPr>
        </p:nvSpPr>
        <p:spPr>
          <a:xfrm>
            <a:off x="5188133" y="1203598"/>
            <a:ext cx="3445068" cy="2592388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rgbClr val="000000"/>
                </a:solidFill>
              </a:defRPr>
            </a:lvl1pPr>
            <a:lvl2pPr algn="ctr">
              <a:defRPr>
                <a:solidFill>
                  <a:srgbClr val="000000"/>
                </a:solidFill>
              </a:defRPr>
            </a:lvl2pPr>
            <a:lvl3pPr algn="ctr">
              <a:defRPr>
                <a:solidFill>
                  <a:srgbClr val="000000"/>
                </a:solidFill>
              </a:defRPr>
            </a:lvl3pPr>
            <a:lvl4pPr algn="ctr">
              <a:defRPr>
                <a:solidFill>
                  <a:srgbClr val="000000"/>
                </a:solidFill>
              </a:defRPr>
            </a:lvl4pPr>
            <a:lvl5pPr algn="ctr"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5" name="Baggr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Pladsholder til tekst 5"/>
          <p:cNvSpPr>
            <a:spLocks noGrp="1"/>
          </p:cNvSpPr>
          <p:nvPr>
            <p:ph type="body" sz="quarter" idx="13"/>
          </p:nvPr>
        </p:nvSpPr>
        <p:spPr>
          <a:xfrm>
            <a:off x="719826" y="888194"/>
            <a:ext cx="3132348" cy="336711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2pPr>
            <a:lvl3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3pPr>
            <a:lvl4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4pPr>
            <a:lvl5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2562771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_K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k objec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712460" y="4775528"/>
            <a:ext cx="135456" cy="162016"/>
          </a:xfrm>
          <a:custGeom>
            <a:avLst/>
            <a:gdLst/>
            <a:ahLst/>
            <a:cxnLst/>
            <a:rect l="l" t="t" r="r" b="b"/>
            <a:pathLst>
              <a:path w="297815" h="356234">
                <a:moveTo>
                  <a:pt x="171188" y="0"/>
                </a:moveTo>
                <a:lnTo>
                  <a:pt x="0" y="0"/>
                </a:lnTo>
                <a:lnTo>
                  <a:pt x="0" y="356010"/>
                </a:lnTo>
                <a:lnTo>
                  <a:pt x="45433" y="356010"/>
                </a:lnTo>
                <a:lnTo>
                  <a:pt x="45433" y="220862"/>
                </a:lnTo>
                <a:lnTo>
                  <a:pt x="171188" y="220862"/>
                </a:lnTo>
                <a:lnTo>
                  <a:pt x="223635" y="212905"/>
                </a:lnTo>
                <a:lnTo>
                  <a:pt x="263461" y="190441"/>
                </a:lnTo>
                <a:lnTo>
                  <a:pt x="270906" y="180182"/>
                </a:lnTo>
                <a:lnTo>
                  <a:pt x="45433" y="180182"/>
                </a:lnTo>
                <a:lnTo>
                  <a:pt x="45433" y="40679"/>
                </a:lnTo>
                <a:lnTo>
                  <a:pt x="270898" y="40679"/>
                </a:lnTo>
                <a:lnTo>
                  <a:pt x="263461" y="30429"/>
                </a:lnTo>
                <a:lnTo>
                  <a:pt x="223635" y="7959"/>
                </a:lnTo>
                <a:lnTo>
                  <a:pt x="171188" y="0"/>
                </a:lnTo>
                <a:close/>
              </a:path>
              <a:path w="297815" h="356234">
                <a:moveTo>
                  <a:pt x="270898" y="40679"/>
                </a:moveTo>
                <a:lnTo>
                  <a:pt x="166277" y="40679"/>
                </a:lnTo>
                <a:lnTo>
                  <a:pt x="202912" y="45504"/>
                </a:lnTo>
                <a:lnTo>
                  <a:pt x="229359" y="59360"/>
                </a:lnTo>
                <a:lnTo>
                  <a:pt x="245393" y="81315"/>
                </a:lnTo>
                <a:lnTo>
                  <a:pt x="250788" y="110436"/>
                </a:lnTo>
                <a:lnTo>
                  <a:pt x="245421" y="139556"/>
                </a:lnTo>
                <a:lnTo>
                  <a:pt x="229434" y="161506"/>
                </a:lnTo>
                <a:lnTo>
                  <a:pt x="202996" y="175359"/>
                </a:lnTo>
                <a:lnTo>
                  <a:pt x="166277" y="180182"/>
                </a:lnTo>
                <a:lnTo>
                  <a:pt x="270906" y="180182"/>
                </a:lnTo>
                <a:lnTo>
                  <a:pt x="288757" y="155581"/>
                </a:lnTo>
                <a:lnTo>
                  <a:pt x="297613" y="110436"/>
                </a:lnTo>
                <a:lnTo>
                  <a:pt x="288757" y="65293"/>
                </a:lnTo>
                <a:lnTo>
                  <a:pt x="270898" y="406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bk objec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539211" y="4775527"/>
            <a:ext cx="144409" cy="162016"/>
          </a:xfrm>
          <a:custGeom>
            <a:avLst/>
            <a:gdLst/>
            <a:ahLst/>
            <a:cxnLst/>
            <a:rect l="l" t="t" r="r" b="b"/>
            <a:pathLst>
              <a:path w="317500" h="356234">
                <a:moveTo>
                  <a:pt x="123137" y="0"/>
                </a:moveTo>
                <a:lnTo>
                  <a:pt x="15507" y="0"/>
                </a:lnTo>
                <a:lnTo>
                  <a:pt x="15507" y="9978"/>
                </a:lnTo>
                <a:lnTo>
                  <a:pt x="33489" y="13227"/>
                </a:lnTo>
                <a:lnTo>
                  <a:pt x="49720" y="21106"/>
                </a:lnTo>
                <a:lnTo>
                  <a:pt x="65960" y="34424"/>
                </a:lnTo>
                <a:lnTo>
                  <a:pt x="83966" y="53987"/>
                </a:lnTo>
                <a:lnTo>
                  <a:pt x="174005" y="160141"/>
                </a:lnTo>
                <a:lnTo>
                  <a:pt x="58992" y="295456"/>
                </a:lnTo>
                <a:lnTo>
                  <a:pt x="41563" y="315749"/>
                </a:lnTo>
                <a:lnTo>
                  <a:pt x="26524" y="331660"/>
                </a:lnTo>
                <a:lnTo>
                  <a:pt x="12970" y="342246"/>
                </a:lnTo>
                <a:lnTo>
                  <a:pt x="0" y="346565"/>
                </a:lnTo>
                <a:lnTo>
                  <a:pt x="0" y="356010"/>
                </a:lnTo>
                <a:lnTo>
                  <a:pt x="67003" y="356010"/>
                </a:lnTo>
                <a:lnTo>
                  <a:pt x="199575" y="198894"/>
                </a:lnTo>
                <a:lnTo>
                  <a:pt x="206983" y="190369"/>
                </a:lnTo>
                <a:lnTo>
                  <a:pt x="213221" y="184804"/>
                </a:lnTo>
                <a:lnTo>
                  <a:pt x="219541" y="181609"/>
                </a:lnTo>
                <a:lnTo>
                  <a:pt x="227197" y="180193"/>
                </a:lnTo>
                <a:lnTo>
                  <a:pt x="276190" y="180193"/>
                </a:lnTo>
                <a:lnTo>
                  <a:pt x="276190" y="165754"/>
                </a:lnTo>
                <a:lnTo>
                  <a:pt x="227197" y="165754"/>
                </a:lnTo>
                <a:lnTo>
                  <a:pt x="214717" y="163693"/>
                </a:lnTo>
                <a:lnTo>
                  <a:pt x="181429" y="141702"/>
                </a:lnTo>
                <a:lnTo>
                  <a:pt x="110656" y="57024"/>
                </a:lnTo>
                <a:lnTo>
                  <a:pt x="98363" y="32082"/>
                </a:lnTo>
                <a:lnTo>
                  <a:pt x="100002" y="23475"/>
                </a:lnTo>
                <a:lnTo>
                  <a:pt x="104797" y="16562"/>
                </a:lnTo>
                <a:lnTo>
                  <a:pt x="112569" y="11883"/>
                </a:lnTo>
                <a:lnTo>
                  <a:pt x="123137" y="9978"/>
                </a:lnTo>
                <a:lnTo>
                  <a:pt x="123137" y="0"/>
                </a:lnTo>
                <a:close/>
              </a:path>
              <a:path w="317500" h="356234">
                <a:moveTo>
                  <a:pt x="276190" y="180193"/>
                </a:moveTo>
                <a:lnTo>
                  <a:pt x="230757" y="180193"/>
                </a:lnTo>
                <a:lnTo>
                  <a:pt x="230757" y="299456"/>
                </a:lnTo>
                <a:lnTo>
                  <a:pt x="229087" y="319602"/>
                </a:lnTo>
                <a:lnTo>
                  <a:pt x="222888" y="333514"/>
                </a:lnTo>
                <a:lnTo>
                  <a:pt x="210375" y="342042"/>
                </a:lnTo>
                <a:lnTo>
                  <a:pt x="189763" y="346031"/>
                </a:lnTo>
                <a:lnTo>
                  <a:pt x="189763" y="356010"/>
                </a:lnTo>
                <a:lnTo>
                  <a:pt x="317173" y="356010"/>
                </a:lnTo>
                <a:lnTo>
                  <a:pt x="317173" y="346031"/>
                </a:lnTo>
                <a:lnTo>
                  <a:pt x="296563" y="342042"/>
                </a:lnTo>
                <a:lnTo>
                  <a:pt x="284054" y="333514"/>
                </a:lnTo>
                <a:lnTo>
                  <a:pt x="277858" y="319602"/>
                </a:lnTo>
                <a:lnTo>
                  <a:pt x="276190" y="299456"/>
                </a:lnTo>
                <a:lnTo>
                  <a:pt x="276190" y="180193"/>
                </a:lnTo>
                <a:close/>
              </a:path>
              <a:path w="317500" h="356234">
                <a:moveTo>
                  <a:pt x="317173" y="0"/>
                </a:moveTo>
                <a:lnTo>
                  <a:pt x="189763" y="0"/>
                </a:lnTo>
                <a:lnTo>
                  <a:pt x="189763" y="9978"/>
                </a:lnTo>
                <a:lnTo>
                  <a:pt x="210375" y="13968"/>
                </a:lnTo>
                <a:lnTo>
                  <a:pt x="222888" y="22496"/>
                </a:lnTo>
                <a:lnTo>
                  <a:pt x="229087" y="36412"/>
                </a:lnTo>
                <a:lnTo>
                  <a:pt x="230757" y="56563"/>
                </a:lnTo>
                <a:lnTo>
                  <a:pt x="230757" y="165754"/>
                </a:lnTo>
                <a:lnTo>
                  <a:pt x="276190" y="165754"/>
                </a:lnTo>
                <a:lnTo>
                  <a:pt x="276190" y="56563"/>
                </a:lnTo>
                <a:lnTo>
                  <a:pt x="277858" y="36412"/>
                </a:lnTo>
                <a:lnTo>
                  <a:pt x="284054" y="22496"/>
                </a:lnTo>
                <a:lnTo>
                  <a:pt x="296563" y="13968"/>
                </a:lnTo>
                <a:lnTo>
                  <a:pt x="317173" y="9978"/>
                </a:lnTo>
                <a:lnTo>
                  <a:pt x="3171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664040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5614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ktions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PresentationTitle2"/>
          <p:cNvSpPr>
            <a:spLocks noGrp="1"/>
          </p:cNvSpPr>
          <p:nvPr>
            <p:ph type="ctrTitle" hasCustomPrompt="1"/>
          </p:nvPr>
        </p:nvSpPr>
        <p:spPr>
          <a:xfrm>
            <a:off x="761858" y="663538"/>
            <a:ext cx="7410541" cy="1186291"/>
          </a:xfrm>
        </p:spPr>
        <p:txBody>
          <a:bodyPr/>
          <a:lstStyle>
            <a:lvl1pPr>
              <a:defRPr sz="45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a-DK" noProof="0" dirty="0"/>
              <a:t>CLICK TO EDIT</a:t>
            </a:r>
            <a:br>
              <a:rPr lang="da-DK" noProof="0" dirty="0"/>
            </a:br>
            <a:r>
              <a:rPr lang="da-DK" noProof="0" dirty="0"/>
              <a:t>MASTER TITLE STYLE</a:t>
            </a:r>
          </a:p>
        </p:txBody>
      </p:sp>
      <p:sp>
        <p:nvSpPr>
          <p:cNvPr id="4" name="bk object 16"/>
          <p:cNvSpPr/>
          <p:nvPr userDrawn="1"/>
        </p:nvSpPr>
        <p:spPr>
          <a:xfrm>
            <a:off x="8712460" y="4775528"/>
            <a:ext cx="135456" cy="162016"/>
          </a:xfrm>
          <a:custGeom>
            <a:avLst/>
            <a:gdLst/>
            <a:ahLst/>
            <a:cxnLst/>
            <a:rect l="l" t="t" r="r" b="b"/>
            <a:pathLst>
              <a:path w="297815" h="356234">
                <a:moveTo>
                  <a:pt x="171188" y="0"/>
                </a:moveTo>
                <a:lnTo>
                  <a:pt x="0" y="0"/>
                </a:lnTo>
                <a:lnTo>
                  <a:pt x="0" y="356010"/>
                </a:lnTo>
                <a:lnTo>
                  <a:pt x="45433" y="356010"/>
                </a:lnTo>
                <a:lnTo>
                  <a:pt x="45433" y="220862"/>
                </a:lnTo>
                <a:lnTo>
                  <a:pt x="171188" y="220862"/>
                </a:lnTo>
                <a:lnTo>
                  <a:pt x="223635" y="212905"/>
                </a:lnTo>
                <a:lnTo>
                  <a:pt x="263461" y="190441"/>
                </a:lnTo>
                <a:lnTo>
                  <a:pt x="270906" y="180182"/>
                </a:lnTo>
                <a:lnTo>
                  <a:pt x="45433" y="180182"/>
                </a:lnTo>
                <a:lnTo>
                  <a:pt x="45433" y="40679"/>
                </a:lnTo>
                <a:lnTo>
                  <a:pt x="270898" y="40679"/>
                </a:lnTo>
                <a:lnTo>
                  <a:pt x="263461" y="30429"/>
                </a:lnTo>
                <a:lnTo>
                  <a:pt x="223635" y="7959"/>
                </a:lnTo>
                <a:lnTo>
                  <a:pt x="171188" y="0"/>
                </a:lnTo>
                <a:close/>
              </a:path>
              <a:path w="297815" h="356234">
                <a:moveTo>
                  <a:pt x="270898" y="40679"/>
                </a:moveTo>
                <a:lnTo>
                  <a:pt x="166277" y="40679"/>
                </a:lnTo>
                <a:lnTo>
                  <a:pt x="202912" y="45504"/>
                </a:lnTo>
                <a:lnTo>
                  <a:pt x="229359" y="59360"/>
                </a:lnTo>
                <a:lnTo>
                  <a:pt x="245393" y="81315"/>
                </a:lnTo>
                <a:lnTo>
                  <a:pt x="250788" y="110436"/>
                </a:lnTo>
                <a:lnTo>
                  <a:pt x="245421" y="139556"/>
                </a:lnTo>
                <a:lnTo>
                  <a:pt x="229434" y="161506"/>
                </a:lnTo>
                <a:lnTo>
                  <a:pt x="202996" y="175359"/>
                </a:lnTo>
                <a:lnTo>
                  <a:pt x="166277" y="180182"/>
                </a:lnTo>
                <a:lnTo>
                  <a:pt x="270906" y="180182"/>
                </a:lnTo>
                <a:lnTo>
                  <a:pt x="288757" y="155581"/>
                </a:lnTo>
                <a:lnTo>
                  <a:pt x="297613" y="110436"/>
                </a:lnTo>
                <a:lnTo>
                  <a:pt x="288757" y="65293"/>
                </a:lnTo>
                <a:lnTo>
                  <a:pt x="270898" y="4067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bk object 17"/>
          <p:cNvSpPr/>
          <p:nvPr userDrawn="1"/>
        </p:nvSpPr>
        <p:spPr>
          <a:xfrm>
            <a:off x="8539211" y="4775527"/>
            <a:ext cx="144409" cy="162016"/>
          </a:xfrm>
          <a:custGeom>
            <a:avLst/>
            <a:gdLst/>
            <a:ahLst/>
            <a:cxnLst/>
            <a:rect l="l" t="t" r="r" b="b"/>
            <a:pathLst>
              <a:path w="317500" h="356234">
                <a:moveTo>
                  <a:pt x="123137" y="0"/>
                </a:moveTo>
                <a:lnTo>
                  <a:pt x="15507" y="0"/>
                </a:lnTo>
                <a:lnTo>
                  <a:pt x="15507" y="9978"/>
                </a:lnTo>
                <a:lnTo>
                  <a:pt x="33489" y="13227"/>
                </a:lnTo>
                <a:lnTo>
                  <a:pt x="49720" y="21106"/>
                </a:lnTo>
                <a:lnTo>
                  <a:pt x="65960" y="34424"/>
                </a:lnTo>
                <a:lnTo>
                  <a:pt x="83966" y="53987"/>
                </a:lnTo>
                <a:lnTo>
                  <a:pt x="174005" y="160141"/>
                </a:lnTo>
                <a:lnTo>
                  <a:pt x="58992" y="295456"/>
                </a:lnTo>
                <a:lnTo>
                  <a:pt x="41563" y="315749"/>
                </a:lnTo>
                <a:lnTo>
                  <a:pt x="26524" y="331660"/>
                </a:lnTo>
                <a:lnTo>
                  <a:pt x="12970" y="342246"/>
                </a:lnTo>
                <a:lnTo>
                  <a:pt x="0" y="346565"/>
                </a:lnTo>
                <a:lnTo>
                  <a:pt x="0" y="356010"/>
                </a:lnTo>
                <a:lnTo>
                  <a:pt x="67003" y="356010"/>
                </a:lnTo>
                <a:lnTo>
                  <a:pt x="199575" y="198894"/>
                </a:lnTo>
                <a:lnTo>
                  <a:pt x="206983" y="190369"/>
                </a:lnTo>
                <a:lnTo>
                  <a:pt x="213221" y="184804"/>
                </a:lnTo>
                <a:lnTo>
                  <a:pt x="219541" y="181609"/>
                </a:lnTo>
                <a:lnTo>
                  <a:pt x="227197" y="180193"/>
                </a:lnTo>
                <a:lnTo>
                  <a:pt x="276190" y="180193"/>
                </a:lnTo>
                <a:lnTo>
                  <a:pt x="276190" y="165754"/>
                </a:lnTo>
                <a:lnTo>
                  <a:pt x="227197" y="165754"/>
                </a:lnTo>
                <a:lnTo>
                  <a:pt x="214717" y="163693"/>
                </a:lnTo>
                <a:lnTo>
                  <a:pt x="181429" y="141702"/>
                </a:lnTo>
                <a:lnTo>
                  <a:pt x="110656" y="57024"/>
                </a:lnTo>
                <a:lnTo>
                  <a:pt x="98363" y="32082"/>
                </a:lnTo>
                <a:lnTo>
                  <a:pt x="100002" y="23475"/>
                </a:lnTo>
                <a:lnTo>
                  <a:pt x="104797" y="16562"/>
                </a:lnTo>
                <a:lnTo>
                  <a:pt x="112569" y="11883"/>
                </a:lnTo>
                <a:lnTo>
                  <a:pt x="123137" y="9978"/>
                </a:lnTo>
                <a:lnTo>
                  <a:pt x="123137" y="0"/>
                </a:lnTo>
                <a:close/>
              </a:path>
              <a:path w="317500" h="356234">
                <a:moveTo>
                  <a:pt x="276190" y="180193"/>
                </a:moveTo>
                <a:lnTo>
                  <a:pt x="230757" y="180193"/>
                </a:lnTo>
                <a:lnTo>
                  <a:pt x="230757" y="299456"/>
                </a:lnTo>
                <a:lnTo>
                  <a:pt x="229087" y="319602"/>
                </a:lnTo>
                <a:lnTo>
                  <a:pt x="222888" y="333514"/>
                </a:lnTo>
                <a:lnTo>
                  <a:pt x="210375" y="342042"/>
                </a:lnTo>
                <a:lnTo>
                  <a:pt x="189763" y="346031"/>
                </a:lnTo>
                <a:lnTo>
                  <a:pt x="189763" y="356010"/>
                </a:lnTo>
                <a:lnTo>
                  <a:pt x="317173" y="356010"/>
                </a:lnTo>
                <a:lnTo>
                  <a:pt x="317173" y="346031"/>
                </a:lnTo>
                <a:lnTo>
                  <a:pt x="296563" y="342042"/>
                </a:lnTo>
                <a:lnTo>
                  <a:pt x="284054" y="333514"/>
                </a:lnTo>
                <a:lnTo>
                  <a:pt x="277858" y="319602"/>
                </a:lnTo>
                <a:lnTo>
                  <a:pt x="276190" y="299456"/>
                </a:lnTo>
                <a:lnTo>
                  <a:pt x="276190" y="180193"/>
                </a:lnTo>
                <a:close/>
              </a:path>
              <a:path w="317500" h="356234">
                <a:moveTo>
                  <a:pt x="317173" y="0"/>
                </a:moveTo>
                <a:lnTo>
                  <a:pt x="189763" y="0"/>
                </a:lnTo>
                <a:lnTo>
                  <a:pt x="189763" y="9978"/>
                </a:lnTo>
                <a:lnTo>
                  <a:pt x="210375" y="13968"/>
                </a:lnTo>
                <a:lnTo>
                  <a:pt x="222888" y="22496"/>
                </a:lnTo>
                <a:lnTo>
                  <a:pt x="229087" y="36412"/>
                </a:lnTo>
                <a:lnTo>
                  <a:pt x="230757" y="56563"/>
                </a:lnTo>
                <a:lnTo>
                  <a:pt x="230757" y="165754"/>
                </a:lnTo>
                <a:lnTo>
                  <a:pt x="276190" y="165754"/>
                </a:lnTo>
                <a:lnTo>
                  <a:pt x="276190" y="56563"/>
                </a:lnTo>
                <a:lnTo>
                  <a:pt x="277858" y="36412"/>
                </a:lnTo>
                <a:lnTo>
                  <a:pt x="284054" y="22496"/>
                </a:lnTo>
                <a:lnTo>
                  <a:pt x="296563" y="13968"/>
                </a:lnTo>
                <a:lnTo>
                  <a:pt x="317173" y="9978"/>
                </a:lnTo>
                <a:lnTo>
                  <a:pt x="317173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0119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title"/>
          </p:nvPr>
        </p:nvSpPr>
        <p:spPr>
          <a:xfrm>
            <a:off x="763200" y="663538"/>
            <a:ext cx="7488758" cy="98618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 noProof="0" dirty="0" err="1"/>
              <a:t>Click</a:t>
            </a:r>
            <a:r>
              <a:rPr lang="da-DK" noProof="0" dirty="0"/>
              <a:t> to </a:t>
            </a:r>
            <a:r>
              <a:rPr lang="da-DK" noProof="0" dirty="0" err="1"/>
              <a:t>edit</a:t>
            </a:r>
            <a:r>
              <a:rPr lang="da-DK" noProof="0" dirty="0"/>
              <a:t> Master </a:t>
            </a:r>
            <a:r>
              <a:rPr lang="da-DK" noProof="0" dirty="0" err="1"/>
              <a:t>title</a:t>
            </a:r>
            <a:r>
              <a:rPr lang="da-DK" noProof="0" dirty="0"/>
              <a:t> </a:t>
            </a:r>
            <a:r>
              <a:rPr lang="da-DK" noProof="0" dirty="0" err="1"/>
              <a:t>style</a:t>
            </a:r>
            <a:endParaRPr lang="da-DK" noProof="0" dirty="0"/>
          </a:p>
        </p:txBody>
      </p:sp>
      <p:sp>
        <p:nvSpPr>
          <p:cNvPr id="5" name="Tekstboks 4"/>
          <p:cNvSpPr txBox="1"/>
          <p:nvPr userDrawn="1"/>
        </p:nvSpPr>
        <p:spPr>
          <a:xfrm>
            <a:off x="1259632" y="4782627"/>
            <a:ext cx="19005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900" b="0" noProof="0" dirty="0">
                <a:solidFill>
                  <a:srgbClr val="000000"/>
                </a:solidFill>
                <a:latin typeface="Georgia" panose="02040502050405020303" pitchFamily="18" charset="0"/>
                <a:cs typeface="Arial Bold"/>
              </a:rPr>
              <a:t>Københavns Professionshøjskole</a:t>
            </a:r>
          </a:p>
        </p:txBody>
      </p:sp>
      <p:sp>
        <p:nvSpPr>
          <p:cNvPr id="13" name="bk objec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712460" y="4775528"/>
            <a:ext cx="135456" cy="162016"/>
          </a:xfrm>
          <a:custGeom>
            <a:avLst/>
            <a:gdLst/>
            <a:ahLst/>
            <a:cxnLst/>
            <a:rect l="l" t="t" r="r" b="b"/>
            <a:pathLst>
              <a:path w="297815" h="356234">
                <a:moveTo>
                  <a:pt x="171188" y="0"/>
                </a:moveTo>
                <a:lnTo>
                  <a:pt x="0" y="0"/>
                </a:lnTo>
                <a:lnTo>
                  <a:pt x="0" y="356010"/>
                </a:lnTo>
                <a:lnTo>
                  <a:pt x="45433" y="356010"/>
                </a:lnTo>
                <a:lnTo>
                  <a:pt x="45433" y="220862"/>
                </a:lnTo>
                <a:lnTo>
                  <a:pt x="171188" y="220862"/>
                </a:lnTo>
                <a:lnTo>
                  <a:pt x="223635" y="212905"/>
                </a:lnTo>
                <a:lnTo>
                  <a:pt x="263461" y="190441"/>
                </a:lnTo>
                <a:lnTo>
                  <a:pt x="270906" y="180182"/>
                </a:lnTo>
                <a:lnTo>
                  <a:pt x="45433" y="180182"/>
                </a:lnTo>
                <a:lnTo>
                  <a:pt x="45433" y="40679"/>
                </a:lnTo>
                <a:lnTo>
                  <a:pt x="270898" y="40679"/>
                </a:lnTo>
                <a:lnTo>
                  <a:pt x="263461" y="30429"/>
                </a:lnTo>
                <a:lnTo>
                  <a:pt x="223635" y="7959"/>
                </a:lnTo>
                <a:lnTo>
                  <a:pt x="171188" y="0"/>
                </a:lnTo>
                <a:close/>
              </a:path>
              <a:path w="297815" h="356234">
                <a:moveTo>
                  <a:pt x="270898" y="40679"/>
                </a:moveTo>
                <a:lnTo>
                  <a:pt x="166277" y="40679"/>
                </a:lnTo>
                <a:lnTo>
                  <a:pt x="202912" y="45504"/>
                </a:lnTo>
                <a:lnTo>
                  <a:pt x="229359" y="59360"/>
                </a:lnTo>
                <a:lnTo>
                  <a:pt x="245393" y="81315"/>
                </a:lnTo>
                <a:lnTo>
                  <a:pt x="250788" y="110436"/>
                </a:lnTo>
                <a:lnTo>
                  <a:pt x="245421" y="139556"/>
                </a:lnTo>
                <a:lnTo>
                  <a:pt x="229434" y="161506"/>
                </a:lnTo>
                <a:lnTo>
                  <a:pt x="202996" y="175359"/>
                </a:lnTo>
                <a:lnTo>
                  <a:pt x="166277" y="180182"/>
                </a:lnTo>
                <a:lnTo>
                  <a:pt x="270906" y="180182"/>
                </a:lnTo>
                <a:lnTo>
                  <a:pt x="288757" y="155581"/>
                </a:lnTo>
                <a:lnTo>
                  <a:pt x="297613" y="110436"/>
                </a:lnTo>
                <a:lnTo>
                  <a:pt x="288757" y="65293"/>
                </a:lnTo>
                <a:lnTo>
                  <a:pt x="270898" y="406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bk objec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539211" y="4775527"/>
            <a:ext cx="144409" cy="162016"/>
          </a:xfrm>
          <a:custGeom>
            <a:avLst/>
            <a:gdLst/>
            <a:ahLst/>
            <a:cxnLst/>
            <a:rect l="l" t="t" r="r" b="b"/>
            <a:pathLst>
              <a:path w="317500" h="356234">
                <a:moveTo>
                  <a:pt x="123137" y="0"/>
                </a:moveTo>
                <a:lnTo>
                  <a:pt x="15507" y="0"/>
                </a:lnTo>
                <a:lnTo>
                  <a:pt x="15507" y="9978"/>
                </a:lnTo>
                <a:lnTo>
                  <a:pt x="33489" y="13227"/>
                </a:lnTo>
                <a:lnTo>
                  <a:pt x="49720" y="21106"/>
                </a:lnTo>
                <a:lnTo>
                  <a:pt x="65960" y="34424"/>
                </a:lnTo>
                <a:lnTo>
                  <a:pt x="83966" y="53987"/>
                </a:lnTo>
                <a:lnTo>
                  <a:pt x="174005" y="160141"/>
                </a:lnTo>
                <a:lnTo>
                  <a:pt x="58992" y="295456"/>
                </a:lnTo>
                <a:lnTo>
                  <a:pt x="41563" y="315749"/>
                </a:lnTo>
                <a:lnTo>
                  <a:pt x="26524" y="331660"/>
                </a:lnTo>
                <a:lnTo>
                  <a:pt x="12970" y="342246"/>
                </a:lnTo>
                <a:lnTo>
                  <a:pt x="0" y="346565"/>
                </a:lnTo>
                <a:lnTo>
                  <a:pt x="0" y="356010"/>
                </a:lnTo>
                <a:lnTo>
                  <a:pt x="67003" y="356010"/>
                </a:lnTo>
                <a:lnTo>
                  <a:pt x="199575" y="198894"/>
                </a:lnTo>
                <a:lnTo>
                  <a:pt x="206983" y="190369"/>
                </a:lnTo>
                <a:lnTo>
                  <a:pt x="213221" y="184804"/>
                </a:lnTo>
                <a:lnTo>
                  <a:pt x="219541" y="181609"/>
                </a:lnTo>
                <a:lnTo>
                  <a:pt x="227197" y="180193"/>
                </a:lnTo>
                <a:lnTo>
                  <a:pt x="276190" y="180193"/>
                </a:lnTo>
                <a:lnTo>
                  <a:pt x="276190" y="165754"/>
                </a:lnTo>
                <a:lnTo>
                  <a:pt x="227197" y="165754"/>
                </a:lnTo>
                <a:lnTo>
                  <a:pt x="214717" y="163693"/>
                </a:lnTo>
                <a:lnTo>
                  <a:pt x="181429" y="141702"/>
                </a:lnTo>
                <a:lnTo>
                  <a:pt x="110656" y="57024"/>
                </a:lnTo>
                <a:lnTo>
                  <a:pt x="98363" y="32082"/>
                </a:lnTo>
                <a:lnTo>
                  <a:pt x="100002" y="23475"/>
                </a:lnTo>
                <a:lnTo>
                  <a:pt x="104797" y="16562"/>
                </a:lnTo>
                <a:lnTo>
                  <a:pt x="112569" y="11883"/>
                </a:lnTo>
                <a:lnTo>
                  <a:pt x="123137" y="9978"/>
                </a:lnTo>
                <a:lnTo>
                  <a:pt x="123137" y="0"/>
                </a:lnTo>
                <a:close/>
              </a:path>
              <a:path w="317500" h="356234">
                <a:moveTo>
                  <a:pt x="276190" y="180193"/>
                </a:moveTo>
                <a:lnTo>
                  <a:pt x="230757" y="180193"/>
                </a:lnTo>
                <a:lnTo>
                  <a:pt x="230757" y="299456"/>
                </a:lnTo>
                <a:lnTo>
                  <a:pt x="229087" y="319602"/>
                </a:lnTo>
                <a:lnTo>
                  <a:pt x="222888" y="333514"/>
                </a:lnTo>
                <a:lnTo>
                  <a:pt x="210375" y="342042"/>
                </a:lnTo>
                <a:lnTo>
                  <a:pt x="189763" y="346031"/>
                </a:lnTo>
                <a:lnTo>
                  <a:pt x="189763" y="356010"/>
                </a:lnTo>
                <a:lnTo>
                  <a:pt x="317173" y="356010"/>
                </a:lnTo>
                <a:lnTo>
                  <a:pt x="317173" y="346031"/>
                </a:lnTo>
                <a:lnTo>
                  <a:pt x="296563" y="342042"/>
                </a:lnTo>
                <a:lnTo>
                  <a:pt x="284054" y="333514"/>
                </a:lnTo>
                <a:lnTo>
                  <a:pt x="277858" y="319602"/>
                </a:lnTo>
                <a:lnTo>
                  <a:pt x="276190" y="299456"/>
                </a:lnTo>
                <a:lnTo>
                  <a:pt x="276190" y="180193"/>
                </a:lnTo>
                <a:close/>
              </a:path>
              <a:path w="317500" h="356234">
                <a:moveTo>
                  <a:pt x="317173" y="0"/>
                </a:moveTo>
                <a:lnTo>
                  <a:pt x="189763" y="0"/>
                </a:lnTo>
                <a:lnTo>
                  <a:pt x="189763" y="9978"/>
                </a:lnTo>
                <a:lnTo>
                  <a:pt x="210375" y="13968"/>
                </a:lnTo>
                <a:lnTo>
                  <a:pt x="222888" y="22496"/>
                </a:lnTo>
                <a:lnTo>
                  <a:pt x="229087" y="36412"/>
                </a:lnTo>
                <a:lnTo>
                  <a:pt x="230757" y="56563"/>
                </a:lnTo>
                <a:lnTo>
                  <a:pt x="230757" y="165754"/>
                </a:lnTo>
                <a:lnTo>
                  <a:pt x="276190" y="165754"/>
                </a:lnTo>
                <a:lnTo>
                  <a:pt x="276190" y="56563"/>
                </a:lnTo>
                <a:lnTo>
                  <a:pt x="277858" y="36412"/>
                </a:lnTo>
                <a:lnTo>
                  <a:pt x="284054" y="22496"/>
                </a:lnTo>
                <a:lnTo>
                  <a:pt x="296563" y="13968"/>
                </a:lnTo>
                <a:lnTo>
                  <a:pt x="317173" y="9978"/>
                </a:lnTo>
                <a:lnTo>
                  <a:pt x="3171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kstfelt 5"/>
          <p:cNvSpPr txBox="1"/>
          <p:nvPr userDrawn="1"/>
        </p:nvSpPr>
        <p:spPr>
          <a:xfrm>
            <a:off x="763200" y="4782627"/>
            <a:ext cx="4244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5336F107-9AFD-4B73-BA88-5B99619BFCA3}" type="slidenum">
              <a:rPr lang="da-DK" sz="900" b="0" noProof="0" smtClean="0">
                <a:solidFill>
                  <a:schemeClr val="tx1"/>
                </a:solidFill>
                <a:latin typeface="Georgia" panose="02040502050405020303" pitchFamily="18" charset="0"/>
                <a:cs typeface="Arial Bold"/>
              </a:rPr>
              <a:t>‹nr.›</a:t>
            </a:fld>
            <a:endParaRPr lang="da-DK" sz="900" b="0" noProof="0" dirty="0">
              <a:solidFill>
                <a:schemeClr val="tx1"/>
              </a:solidFill>
              <a:latin typeface="Georgia" panose="02040502050405020303" pitchFamily="18" charset="0"/>
              <a:cs typeface="Arial Bold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3" r:id="rId2"/>
    <p:sldLayoutId id="2147483661" r:id="rId3"/>
    <p:sldLayoutId id="2147483650" r:id="rId4"/>
    <p:sldLayoutId id="2147483662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7" r:id="rId13"/>
    <p:sldLayoutId id="2147483708" r:id="rId14"/>
    <p:sldLayoutId id="2147483706" r:id="rId15"/>
  </p:sldLayoutIdLst>
  <p:hf hdr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3000" b="1" kern="1200" cap="none" baseline="0">
          <a:solidFill>
            <a:schemeClr val="accent1"/>
          </a:solidFill>
          <a:latin typeface="+mn-lt"/>
          <a:ea typeface="+mj-ea"/>
          <a:cs typeface="Arial" pitchFamily="34" charset="0"/>
        </a:defRPr>
      </a:lvl1pPr>
    </p:titleStyle>
    <p:bodyStyle>
      <a:lvl1pPr marL="0" indent="0" algn="l" defTabSz="457200" rtl="0" eaLnBrk="1" latinLnBrk="0" hangingPunct="1"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180975" indent="0" algn="l" defTabSz="457200" rtl="0" eaLnBrk="1" latinLnBrk="0" hangingPunct="1">
        <a:spcBef>
          <a:spcPts val="0"/>
        </a:spcBef>
        <a:spcAft>
          <a:spcPts val="600"/>
        </a:spcAft>
        <a:buClr>
          <a:schemeClr val="tx1"/>
        </a:buClr>
        <a:buFont typeface="Wingdings" pitchFamily="2" charset="2"/>
        <a:buNone/>
        <a:defRPr sz="1600" kern="12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361950" indent="0" algn="l" defTabSz="457200" rtl="0" eaLnBrk="1" latinLnBrk="0" hangingPunct="1">
        <a:spcBef>
          <a:spcPts val="0"/>
        </a:spcBef>
        <a:spcAft>
          <a:spcPts val="600"/>
        </a:spcAft>
        <a:buClr>
          <a:schemeClr val="tx1"/>
        </a:buClr>
        <a:buFont typeface="Wingdings" pitchFamily="2" charset="2"/>
        <a:buNone/>
        <a:defRPr sz="160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534988" indent="0" algn="l" defTabSz="457200" rtl="0" eaLnBrk="1" latinLnBrk="0" hangingPunct="1">
        <a:spcBef>
          <a:spcPts val="0"/>
        </a:spcBef>
        <a:spcAft>
          <a:spcPts val="600"/>
        </a:spcAft>
        <a:buClr>
          <a:schemeClr val="tx1"/>
        </a:buClr>
        <a:buFont typeface="Wingdings" pitchFamily="2" charset="2"/>
        <a:buNone/>
        <a:defRPr sz="160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715963" indent="0" algn="l" defTabSz="457200" rtl="0" eaLnBrk="1" latinLnBrk="0" hangingPunct="1">
        <a:spcBef>
          <a:spcPts val="0"/>
        </a:spcBef>
        <a:spcAft>
          <a:spcPts val="600"/>
        </a:spcAft>
        <a:buClr>
          <a:schemeClr val="tx1"/>
        </a:buClr>
        <a:buFont typeface="Wingdings" pitchFamily="2" charset="2"/>
        <a:buNone/>
        <a:defRPr sz="160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customXml" Target="../../customXml/item2.xml"/><Relationship Id="rId1" Type="http://schemas.openxmlformats.org/officeDocument/2006/relationships/customXml" Target="../../customXml/item7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customXml" Target="../../customXml/item8.xml"/><Relationship Id="rId1" Type="http://schemas.openxmlformats.org/officeDocument/2006/relationships/customXml" Target="../../customXml/item21.xml"/><Relationship Id="rId4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customXml" Target="../../customXml/item10.xml"/><Relationship Id="rId1" Type="http://schemas.openxmlformats.org/officeDocument/2006/relationships/customXml" Target="../../customXml/item5.xml"/><Relationship Id="rId4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customXml" Target="../../customXml/item14.xml"/><Relationship Id="rId1" Type="http://schemas.openxmlformats.org/officeDocument/2006/relationships/customXml" Target="../../customXml/item16.xml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customXml" Target="../../customXml/item9.xml"/><Relationship Id="rId1" Type="http://schemas.openxmlformats.org/officeDocument/2006/relationships/customXml" Target="../../customXml/item4.xml"/><Relationship Id="rId4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p.dk/wp-content/uploads/2024/07/vejledning-til-professionsproeven-paa-laereruddannelsen-e26.pdf" TargetMode="External"/><Relationship Id="rId2" Type="http://schemas.openxmlformats.org/officeDocument/2006/relationships/hyperlink" Target="https://www.kp.dk/uddannelser/laerer/skolesamarbejde/" TargetMode="Externa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customXml" Target="../../customXml/item20.xml"/><Relationship Id="rId1" Type="http://schemas.openxmlformats.org/officeDocument/2006/relationships/customXml" Target="../../customXml/item1.xml"/><Relationship Id="rId5" Type="http://schemas.openxmlformats.org/officeDocument/2006/relationships/image" Target="../media/image13.jpeg"/><Relationship Id="rId4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custData r:id="rId1"/>
      <p:custData r:id="rId2"/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professionsprøven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Clr>
                <a:schemeClr val="bg1"/>
              </a:buClr>
            </a:pPr>
            <a:r>
              <a:rPr lang="da-DK" dirty="0"/>
              <a:t>Webinar for praktiklærere</a:t>
            </a:r>
          </a:p>
          <a:p>
            <a:pPr>
              <a:buClr>
                <a:schemeClr val="bg1"/>
              </a:buClr>
            </a:pPr>
            <a:r>
              <a:rPr lang="da-DK" dirty="0"/>
              <a:t>16. September 2026, kl. 15 - 16 </a:t>
            </a:r>
          </a:p>
        </p:txBody>
      </p:sp>
      <p:sp>
        <p:nvSpPr>
          <p:cNvPr id="4" name="Date_DateCustomE"/>
          <p:cNvSpPr txBox="1">
            <a:spLocks/>
          </p:cNvSpPr>
          <p:nvPr/>
        </p:nvSpPr>
        <p:spPr>
          <a:xfrm>
            <a:off x="758429" y="4643665"/>
            <a:ext cx="2045946" cy="252010"/>
          </a:xfrm>
          <a:prstGeom prst="rect">
            <a:avLst/>
          </a:prstGeom>
        </p:spPr>
        <p:txBody>
          <a:bodyPr lIns="0" tIns="0" rIns="0" bIns="0"/>
          <a:lstStyle>
            <a:defPPr>
              <a:defRPr lang="da-DK"/>
            </a:defPPr>
            <a:lvl1pPr marL="0" algn="l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7FFF6BF-A8DF-4250-955E-8CA6640223DA}" type="datetime2">
              <a:rPr lang="da-DK" sz="1400" smtClean="0">
                <a:latin typeface="Georgia" panose="02040502050405020303" pitchFamily="18" charset="0"/>
              </a:rPr>
              <a:pPr/>
              <a:t>15. september 2026</a:t>
            </a:fld>
            <a:endParaRPr lang="da-DK" sz="1400" dirty="0">
              <a:latin typeface="Georgia" panose="02040502050405020303" pitchFamily="18" charset="0"/>
            </a:endParaRPr>
          </a:p>
        </p:txBody>
      </p:sp>
      <p:sp>
        <p:nvSpPr>
          <p:cNvPr id="5" name="bmkAD2Name"/>
          <p:cNvSpPr txBox="1"/>
          <p:nvPr/>
        </p:nvSpPr>
        <p:spPr>
          <a:xfrm>
            <a:off x="758429" y="4427623"/>
            <a:ext cx="57600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400" noProof="0" dirty="0">
                <a:solidFill>
                  <a:schemeClr val="bg1"/>
                </a:solidFill>
                <a:latin typeface="Georgia" panose="02040502050405020303" pitchFamily="18" charset="0"/>
                <a:cs typeface="Arial" pitchFamily="34" charset="0"/>
              </a:rPr>
              <a:t>Forfatters navn</a:t>
            </a:r>
          </a:p>
        </p:txBody>
      </p:sp>
    </p:spTree>
    <p:custDataLst>
      <p:custData r:id="rId1"/>
      <p:custData r:id="rId2"/>
      <p:tags r:id="rId3"/>
    </p:custDataLst>
    <p:extLst>
      <p:ext uri="{BB962C8B-B14F-4D97-AF65-F5344CB8AC3E}">
        <p14:creationId xmlns:p14="http://schemas.microsoft.com/office/powerpoint/2010/main" val="3181348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4BC2A7F-EECC-31E7-7983-5D0C508EB0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858" y="411509"/>
            <a:ext cx="7410541" cy="594364"/>
          </a:xfrm>
        </p:spPr>
        <p:txBody>
          <a:bodyPr/>
          <a:lstStyle/>
          <a:p>
            <a:r>
              <a:rPr lang="da-DK" sz="2400" dirty="0"/>
              <a:t>Programoversigt</a:t>
            </a:r>
          </a:p>
        </p:txBody>
      </p:sp>
      <p:sp>
        <p:nvSpPr>
          <p:cNvPr id="4" name="Undertitel 3">
            <a:extLst>
              <a:ext uri="{FF2B5EF4-FFF2-40B4-BE49-F238E27FC236}">
                <a16:creationId xmlns:a16="http://schemas.microsoft.com/office/drawing/2014/main" id="{1672C2C6-76E5-0473-37B2-80358960C9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858" y="1203598"/>
            <a:ext cx="7878594" cy="2844316"/>
          </a:xfrm>
        </p:spPr>
        <p:txBody>
          <a:bodyPr/>
          <a:lstStyle/>
          <a:p>
            <a:pPr marL="342900" indent="-342900">
              <a:buAutoNum type="arabicParenR"/>
            </a:pPr>
            <a:r>
              <a:rPr lang="da-DK" dirty="0"/>
              <a:t>Hvad er professionsprøven?</a:t>
            </a:r>
          </a:p>
          <a:p>
            <a:pPr marL="342900" indent="-342900">
              <a:buAutoNum type="arabicParenR"/>
            </a:pPr>
            <a:r>
              <a:rPr lang="da-DK" dirty="0"/>
              <a:t>Professionsprøvens ændringerne fra F26 </a:t>
            </a:r>
            <a:r>
              <a:rPr lang="da-DK" dirty="0">
                <a:sym typeface="Wingdings" panose="05000000000000000000" pitchFamily="2" charset="2"/>
              </a:rPr>
              <a:t></a:t>
            </a:r>
            <a:r>
              <a:rPr lang="da-DK" dirty="0"/>
              <a:t> E26</a:t>
            </a:r>
          </a:p>
          <a:p>
            <a:pPr marL="342900" indent="-342900">
              <a:buAutoNum type="arabicParenR"/>
            </a:pPr>
            <a:r>
              <a:rPr lang="da-DK" dirty="0"/>
              <a:t>Mål, indhold og organisering af prøven</a:t>
            </a:r>
          </a:p>
          <a:p>
            <a:pPr marL="342900" indent="-342900">
              <a:buAutoNum type="arabicParenR"/>
            </a:pPr>
            <a:r>
              <a:rPr lang="da-DK" dirty="0"/>
              <a:t>Vejledning før og efter overværelse af undervisning</a:t>
            </a:r>
          </a:p>
          <a:p>
            <a:pPr marL="342900" indent="-342900">
              <a:buAutoNum type="arabicParenR"/>
            </a:pPr>
            <a:r>
              <a:rPr lang="da-DK" dirty="0"/>
              <a:t>Videooptagelse af undervisning – hvad skal praktiklærer vide?</a:t>
            </a:r>
          </a:p>
          <a:p>
            <a:pPr marL="342900" indent="-342900">
              <a:buAutoNum type="arabicParenR"/>
            </a:pPr>
            <a:r>
              <a:rPr lang="da-DK" dirty="0"/>
              <a:t>Praktiklæreres rolle før og efter videooptagelsen</a:t>
            </a:r>
          </a:p>
          <a:p>
            <a:pPr marL="342900" indent="-342900">
              <a:buAutoNum type="arabicParenR"/>
            </a:pPr>
            <a:r>
              <a:rPr lang="da-DK" dirty="0"/>
              <a:t>Materiale, refleksionspapir og artefakter</a:t>
            </a:r>
          </a:p>
          <a:p>
            <a:pPr marL="342900" indent="-342900">
              <a:buAutoNum type="arabicParenR"/>
            </a:pPr>
            <a:r>
              <a:rPr lang="da-DK" dirty="0"/>
              <a:t>Vurderingskriterier – hvad skal vi kigge efter?</a:t>
            </a:r>
          </a:p>
          <a:p>
            <a:pPr marL="342900" indent="-342900">
              <a:buAutoNum type="arabicParenR"/>
            </a:pPr>
            <a:r>
              <a:rPr lang="da-DK" dirty="0"/>
              <a:t>Det praktiske forløb frem mod januar 2027</a:t>
            </a:r>
          </a:p>
          <a:p>
            <a:pPr marL="342900" indent="-342900">
              <a:buAutoNum type="arabicParenR"/>
            </a:pPr>
            <a:r>
              <a:rPr lang="da-DK" dirty="0"/>
              <a:t>Fælles drøftelse</a:t>
            </a:r>
          </a:p>
        </p:txBody>
      </p:sp>
    </p:spTree>
    <p:custDataLst>
      <p:custData r:id="rId1"/>
      <p:custData r:id="rId2"/>
      <p:tags r:id="rId3"/>
    </p:custDataLst>
    <p:extLst>
      <p:ext uri="{BB962C8B-B14F-4D97-AF65-F5344CB8AC3E}">
        <p14:creationId xmlns:p14="http://schemas.microsoft.com/office/powerpoint/2010/main" val="2815965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763588" y="229474"/>
            <a:ext cx="7984876" cy="505538"/>
          </a:xfrm>
        </p:spPr>
        <p:txBody>
          <a:bodyPr/>
          <a:lstStyle/>
          <a:p>
            <a:r>
              <a:rPr lang="da-DK" dirty="0"/>
              <a:t>Hvad er professionsprøven?</a:t>
            </a:r>
            <a:br>
              <a:rPr lang="da-DK" dirty="0"/>
            </a:br>
            <a:endParaRPr lang="da-DK" dirty="0"/>
          </a:p>
        </p:txBody>
      </p:sp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55E000B9-5478-0E7D-FCE5-62D49E433B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3588" y="951570"/>
            <a:ext cx="7488237" cy="3456918"/>
          </a:xfrm>
        </p:spPr>
        <p:txBody>
          <a:bodyPr/>
          <a:lstStyle/>
          <a:p>
            <a:r>
              <a:rPr lang="da-DK" b="1" dirty="0"/>
              <a:t>Fra den nationale studieordning:</a:t>
            </a:r>
          </a:p>
          <a:p>
            <a:endParaRPr lang="da-DK" dirty="0"/>
          </a:p>
        </p:txBody>
      </p:sp>
      <p:sp>
        <p:nvSpPr>
          <p:cNvPr id="5" name="Pladsholder til dato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55902C-8C1A-4DAD-A8E7-D33067E00D87}" type="datetime2">
              <a:rPr lang="da-DK" smtClean="0"/>
              <a:t>15. september 2026</a:t>
            </a:fld>
            <a:endParaRPr lang="en-GB" dirty="0"/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4CAA427D-495A-0558-5D8B-E9504E618E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587" y="1304611"/>
            <a:ext cx="7335274" cy="900100"/>
          </a:xfrm>
          <a:prstGeom prst="rect">
            <a:avLst/>
          </a:prstGeom>
        </p:spPr>
      </p:pic>
      <p:sp>
        <p:nvSpPr>
          <p:cNvPr id="13" name="Tekstfelt 12">
            <a:extLst>
              <a:ext uri="{FF2B5EF4-FFF2-40B4-BE49-F238E27FC236}">
                <a16:creationId xmlns:a16="http://schemas.microsoft.com/office/drawing/2014/main" id="{584AEFA7-4D6F-A35A-5ACA-524A4184660C}"/>
              </a:ext>
            </a:extLst>
          </p:cNvPr>
          <p:cNvSpPr txBox="1"/>
          <p:nvPr/>
        </p:nvSpPr>
        <p:spPr>
          <a:xfrm>
            <a:off x="777778" y="2571750"/>
            <a:ext cx="74740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a-DK" sz="1600" b="1" noProof="0" dirty="0">
                <a:solidFill>
                  <a:schemeClr val="tx1"/>
                </a:solidFill>
                <a:latin typeface="+mn-lt"/>
                <a:cs typeface="Arial Bold"/>
              </a:rPr>
              <a:t>KP oversat: </a:t>
            </a:r>
          </a:p>
          <a:p>
            <a:pPr algn="l"/>
            <a:r>
              <a:rPr lang="da-DK" sz="1600" dirty="0">
                <a:cs typeface="Arial Bold"/>
              </a:rPr>
              <a:t>P</a:t>
            </a:r>
            <a:r>
              <a:rPr lang="da-DK" sz="1600" noProof="0" dirty="0" err="1">
                <a:solidFill>
                  <a:schemeClr val="tx1"/>
                </a:solidFill>
                <a:latin typeface="+mn-lt"/>
                <a:cs typeface="Arial Bold"/>
              </a:rPr>
              <a:t>rofessionsprøven</a:t>
            </a:r>
            <a:r>
              <a:rPr lang="da-DK" sz="1600" noProof="0" dirty="0">
                <a:solidFill>
                  <a:schemeClr val="tx1"/>
                </a:solidFill>
                <a:latin typeface="+mn-lt"/>
                <a:cs typeface="Arial Bold"/>
              </a:rPr>
              <a:t> er den afsluttende, samlede prøve efter det integrerede praktikforløb på 4. studieår, hvor den studerendes lærerprofessionelle niveau og praktiske undervisningskompetence vurderes.</a:t>
            </a:r>
          </a:p>
          <a:p>
            <a:pPr algn="l"/>
            <a:r>
              <a:rPr lang="da-DK" sz="1600" dirty="0">
                <a:cs typeface="Arial Bold"/>
              </a:rPr>
              <a:t>Professionsprøven skal vise, hvad den studerende har udviklet sig til som lærer gennem de fire år på læreruddannelsen samt hvordan den studerende kan analysere, begrunde og videreudvikle sin egen undervisningspraksis</a:t>
            </a:r>
            <a:endParaRPr lang="da-DK" sz="1600" noProof="0" dirty="0">
              <a:solidFill>
                <a:schemeClr val="tx1"/>
              </a:solidFill>
              <a:latin typeface="+mn-lt"/>
              <a:cs typeface="Arial Bold"/>
            </a:endParaRPr>
          </a:p>
        </p:txBody>
      </p:sp>
    </p:spTree>
    <p:custDataLst>
      <p:custData r:id="rId1"/>
      <p:custData r:id="rId2"/>
      <p:tags r:id="rId3"/>
    </p:custDataLst>
    <p:extLst>
      <p:ext uri="{BB962C8B-B14F-4D97-AF65-F5344CB8AC3E}">
        <p14:creationId xmlns:p14="http://schemas.microsoft.com/office/powerpoint/2010/main" val="1973952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0D0880-BCC7-83C1-4FC9-808EA1CDE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200" y="303498"/>
            <a:ext cx="7488758" cy="431514"/>
          </a:xfrm>
        </p:spPr>
        <p:txBody>
          <a:bodyPr/>
          <a:lstStyle/>
          <a:p>
            <a:r>
              <a:rPr lang="da-DK" sz="2400" dirty="0"/>
              <a:t>Professionsprøvens ændringerne fra F26 </a:t>
            </a:r>
            <a:r>
              <a:rPr lang="da-DK" sz="2400" dirty="0">
                <a:sym typeface="Wingdings" panose="05000000000000000000" pitchFamily="2" charset="2"/>
              </a:rPr>
              <a:t></a:t>
            </a:r>
            <a:r>
              <a:rPr lang="da-DK" sz="2400" dirty="0"/>
              <a:t> E26</a:t>
            </a:r>
            <a:br>
              <a:rPr lang="da-DK" sz="2400" dirty="0"/>
            </a:br>
            <a:endParaRPr lang="da-DK" sz="2400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5D78BEE-BCF1-402B-AAE8-F51CB98492E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3588" y="1023578"/>
            <a:ext cx="7488369" cy="338491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Videooptagelse af undervisningen udgør nu den overværede undervisning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Den tidligere praksis, hvor undervisere i pædagogik og almen didaktik fysisk overværede undervisningen på skolen, er ophørt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Notatet om overværet undervisning udarbejdes nu af enten underviser i undervisningsfag 3 eller underviser i pædagogik og almen didaktik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Eksamensopgaven deles tilsvarende mellem de to undervisere: én af dem deltager som eksaminator for den enkelte studerende</a:t>
            </a:r>
          </a:p>
          <a:p>
            <a:endParaRPr lang="da-DK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a-DK" dirty="0"/>
              <a:t>For jer praktiklærere betyder det, at I nu enten skal samarbejde med den pædagogik og almen didaktik underviser, jeres studerende har eller den UV 3 – underviser, som I allerede samarbejder med </a:t>
            </a:r>
            <a:r>
              <a:rPr lang="da-DK" dirty="0" err="1"/>
              <a:t>ihht</a:t>
            </a:r>
            <a:r>
              <a:rPr lang="da-DK" dirty="0"/>
              <a:t>. integreret praktik 4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a-DK" dirty="0"/>
              <a:t>Information om, hvem I samarbejder med om prøven, får I fra ”rette” underviser</a:t>
            </a:r>
          </a:p>
          <a:p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D743D1B-E6B2-B3CC-FEE7-050CDF36E88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F176F0-4EB5-41D1-866E-A621282BE2B8}" type="datetime2">
              <a:rPr lang="da-DK" smtClean="0"/>
              <a:t>15. september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8271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AF010F-4650-AD7C-CFBC-BC9027D6A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13" y="123478"/>
            <a:ext cx="8744359" cy="477049"/>
          </a:xfrm>
        </p:spPr>
        <p:txBody>
          <a:bodyPr/>
          <a:lstStyle/>
          <a:p>
            <a:r>
              <a:rPr lang="da-DK" dirty="0"/>
              <a:t>Mål, Indhold og organisering af prøven</a:t>
            </a:r>
            <a:br>
              <a:rPr lang="da-DK" dirty="0"/>
            </a:br>
            <a:endParaRPr lang="da-DK" dirty="0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7CC2226-387D-ADFB-6EDD-71A8EFF833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5516" y="735012"/>
            <a:ext cx="4148071" cy="3673476"/>
          </a:xfrm>
        </p:spPr>
        <p:txBody>
          <a:bodyPr/>
          <a:lstStyle/>
          <a:p>
            <a:endParaRPr lang="da-DK" dirty="0"/>
          </a:p>
        </p:txBody>
      </p:sp>
      <p:pic>
        <p:nvPicPr>
          <p:cNvPr id="10" name="Pladsholder til indhold 9">
            <a:extLst>
              <a:ext uri="{FF2B5EF4-FFF2-40B4-BE49-F238E27FC236}">
                <a16:creationId xmlns:a16="http://schemas.microsoft.com/office/drawing/2014/main" id="{5BD49CCE-7F99-2A63-76BB-DCB034F276F6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4572000" y="843558"/>
            <a:ext cx="4356484" cy="3852428"/>
          </a:xfrm>
          <a:prstGeom prst="rect">
            <a:avLst/>
          </a:prstGeom>
        </p:spPr>
      </p:pic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8243971-8EC9-5DED-A341-1ABE66528D1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F176F0-4EB5-41D1-866E-A621282BE2B8}" type="datetime2">
              <a:rPr lang="da-DK" smtClean="0"/>
              <a:t>15. september 2026</a:t>
            </a:fld>
            <a:endParaRPr lang="en-GB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74283DB6-E7A2-5935-58A6-DAD575F1E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14" y="701282"/>
            <a:ext cx="4287474" cy="411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46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B39AE4-6019-24A0-B9C3-251C879E5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31490"/>
            <a:ext cx="7488758" cy="432048"/>
          </a:xfrm>
        </p:spPr>
        <p:txBody>
          <a:bodyPr/>
          <a:lstStyle/>
          <a:p>
            <a:r>
              <a:rPr lang="da-DK" sz="2400" dirty="0"/>
              <a:t>Vejledning før og efter overværelse af undervisning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4E90113-E8AA-5287-C66F-97B6552DA7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5536" y="771550"/>
            <a:ext cx="8568952" cy="3636938"/>
          </a:xfrm>
        </p:spPr>
        <p:txBody>
          <a:bodyPr/>
          <a:lstStyle/>
          <a:p>
            <a:r>
              <a:rPr lang="da-DK" sz="1200" dirty="0"/>
              <a:t>Den studerende har to vejledninger i forbindelse med professionsprøven, de to vejledninger har de med de to KP-undervisere. Vejledningerne ligger før og efter den overværede undervisning og omhandler:</a:t>
            </a:r>
          </a:p>
          <a:p>
            <a:pPr lvl="0"/>
            <a:r>
              <a:rPr lang="da-DK" sz="1200" b="1" dirty="0"/>
              <a:t>Vejledning 1: Før overværede undervisning</a:t>
            </a:r>
          </a:p>
          <a:p>
            <a:pPr marL="352425" lvl="1" indent="-171450">
              <a:buFont typeface="Arial" panose="020B0604020202020204" pitchFamily="34" charset="0"/>
              <a:buChar char="•"/>
            </a:pPr>
            <a:r>
              <a:rPr lang="da-DK" sz="1200" dirty="0"/>
              <a:t>Den studerende udarbejder et oplæg til den overværede undervisning, som KP-underviserne tager afsæt i </a:t>
            </a:r>
            <a:r>
              <a:rPr lang="da-DK" sz="1200" dirty="0" err="1"/>
              <a:t>i</a:t>
            </a:r>
            <a:r>
              <a:rPr lang="da-DK" sz="1200" dirty="0"/>
              <a:t> vejledningen</a:t>
            </a:r>
          </a:p>
          <a:p>
            <a:pPr marL="352425" lvl="1" indent="-171450">
              <a:buFont typeface="Arial" panose="020B0604020202020204" pitchFamily="34" charset="0"/>
              <a:buChar char="•"/>
            </a:pPr>
            <a:r>
              <a:rPr lang="da-DK" sz="1200" dirty="0"/>
              <a:t>Efter vejledningen reviderer og sender den studerende sit endelige oplæg til både undervisere og praktiklærer</a:t>
            </a:r>
          </a:p>
          <a:p>
            <a:endParaRPr lang="da-DK" sz="1200" dirty="0"/>
          </a:p>
          <a:p>
            <a:r>
              <a:rPr lang="da-DK" sz="1200" dirty="0"/>
              <a:t>Inden 2. vejledning udarbejder KP-underviser notatet på baggrund af videooptagelsen</a:t>
            </a:r>
          </a:p>
          <a:p>
            <a:pPr lvl="0"/>
            <a:endParaRPr lang="da-DK" sz="1200" b="1" dirty="0"/>
          </a:p>
          <a:p>
            <a:pPr lvl="0"/>
            <a:r>
              <a:rPr lang="da-DK" sz="1200" b="1" dirty="0"/>
              <a:t>Vejledning 2: Efter overværede undervisning</a:t>
            </a:r>
          </a:p>
          <a:p>
            <a:pPr marL="352425" lvl="1" indent="-171450">
              <a:buFont typeface="Arial" panose="020B0604020202020204" pitchFamily="34" charset="0"/>
              <a:buChar char="•"/>
            </a:pPr>
            <a:r>
              <a:rPr lang="da-DK" sz="1200" dirty="0"/>
              <a:t>Notatet deles med den studerende og kan bruges som grundlag for vejledningen frem mod udarbejdelse af refleksionspapiret</a:t>
            </a:r>
            <a:endParaRPr lang="da-DK" sz="1200" b="1" dirty="0"/>
          </a:p>
          <a:p>
            <a:r>
              <a:rPr lang="da-DK" sz="1200" b="1" dirty="0"/>
              <a:t>Praktiklæreres rolle </a:t>
            </a:r>
            <a:r>
              <a:rPr lang="da-DK" sz="1200" b="1" dirty="0" err="1"/>
              <a:t>ifbm</a:t>
            </a:r>
            <a:r>
              <a:rPr lang="da-DK" sz="1200" b="1" dirty="0"/>
              <a:t>. vejledningen:</a:t>
            </a:r>
            <a:endParaRPr lang="da-DK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a-DK" sz="1200" dirty="0"/>
              <a:t>Indgår i vejledningssamarbejdet ved at sætte sig ind i – og støtte den studerende i revision af oplæg til den overværede undervisning</a:t>
            </a:r>
          </a:p>
          <a:p>
            <a:pPr lvl="0"/>
            <a:endParaRPr lang="da-DK" sz="1200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1BDD6F3-742D-D0EB-7858-360744FF34C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F176F0-4EB5-41D1-866E-A621282BE2B8}" type="datetime2">
              <a:rPr lang="da-DK" smtClean="0"/>
              <a:t>15. september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3367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4D8ED5-9E65-E3E9-3A8B-212A14AA2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200" y="303498"/>
            <a:ext cx="7488758" cy="504056"/>
          </a:xfrm>
        </p:spPr>
        <p:txBody>
          <a:bodyPr/>
          <a:lstStyle/>
          <a:p>
            <a:r>
              <a:rPr lang="da-DK" sz="1800" dirty="0"/>
              <a:t>Videooptagelse af undervisning – hvad skal praktiklærer vide?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F63AADF-C25A-C172-A12E-3BE24CF215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7544" y="663538"/>
            <a:ext cx="8244916" cy="374495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Den studerende gennemfører undervisning på skolen – typisk en lektion på 45 minutter – hele lektionen </a:t>
            </a:r>
            <a:r>
              <a:rPr lang="da-DK" dirty="0" err="1"/>
              <a:t>videooptages</a:t>
            </a:r>
            <a:r>
              <a:rPr lang="da-DK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Den studerende udvælger 15 minutter uredigeret af videooptagelsen. Fokus i udvælgelsen er at få indsigt i den studerendes undervisning og undervisningssituationen som helhed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Den studerende har ansvaret for at træffe aftale med praktikskolen om, hvordan optagelsen skal foregå, og hvordan forældre/værger orienteres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Hvis en forælder/værge ikke ønsker, at en elev indgår, skal optagelsen tilrettelægges uden elevens deltagelse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Videoen uploades til video.kp.dk og skal slettes fra optagelsesenheden efter upload. Optagelsen slettes tre uger efter eksamen.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Den studerende skal følge </a:t>
            </a:r>
            <a:r>
              <a:rPr lang="da-DK" dirty="0" err="1"/>
              <a:t>KP´s</a:t>
            </a:r>
            <a:r>
              <a:rPr lang="da-DK" dirty="0"/>
              <a:t> instruktioner om GPDR og informationssikkerhed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Den studerende er underlagt praktikskolens politik og udmøntning af GPDR regler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6" name="Pladsholder til dato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55902C-8C1A-4DAD-A8E7-D33067E00D87}" type="datetime2">
              <a:rPr lang="da-DK" smtClean="0"/>
              <a:t>15. september 2026</a:t>
            </a:fld>
            <a:endParaRPr lang="en-GB" dirty="0"/>
          </a:p>
        </p:txBody>
      </p:sp>
    </p:spTree>
    <p:custDataLst>
      <p:custData r:id="rId1"/>
      <p:custData r:id="rId2"/>
      <p:tags r:id="rId3"/>
    </p:custDataLst>
    <p:extLst>
      <p:ext uri="{BB962C8B-B14F-4D97-AF65-F5344CB8AC3E}">
        <p14:creationId xmlns:p14="http://schemas.microsoft.com/office/powerpoint/2010/main" val="4033344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1E4E9911-F557-C663-4C13-323BCF2A5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200" y="303498"/>
            <a:ext cx="7488758" cy="648072"/>
          </a:xfrm>
        </p:spPr>
        <p:txBody>
          <a:bodyPr/>
          <a:lstStyle/>
          <a:p>
            <a:r>
              <a:rPr lang="da-DK" dirty="0"/>
              <a:t>Hvem gør hvad?</a:t>
            </a:r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BE99719F-D68D-FBCC-DAC2-B8EAE19096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1520" y="843558"/>
            <a:ext cx="4112067" cy="3816424"/>
          </a:xfrm>
        </p:spPr>
        <p:txBody>
          <a:bodyPr/>
          <a:lstStyle/>
          <a:p>
            <a:r>
              <a:rPr lang="da-DK" b="1" dirty="0"/>
              <a:t>Praktiklærer: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Indgår i vejledningsarbejdet før og efter undervisningen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Sætter sig ind i den studerendes oplæg/planlægning af den undervisning, der </a:t>
            </a:r>
            <a:r>
              <a:rPr lang="da-DK" dirty="0" err="1"/>
              <a:t>videooptages</a:t>
            </a: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Bidrager til den studerendes refleksion over den gennemførte undervisning, der er </a:t>
            </a:r>
            <a:r>
              <a:rPr lang="da-DK" dirty="0" err="1"/>
              <a:t>videooptaget</a:t>
            </a: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Bidrager til den studerendes refleksion over sin professionsudvikling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Deltager som bedømmer ved professionsprøven 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01974418-5D97-FFD9-CD63-CC1003416DE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79950" y="843558"/>
            <a:ext cx="3572008" cy="3564930"/>
          </a:xfrm>
        </p:spPr>
        <p:txBody>
          <a:bodyPr/>
          <a:lstStyle/>
          <a:p>
            <a:r>
              <a:rPr lang="da-DK" b="1" dirty="0"/>
              <a:t>KP-underviser: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Begge undervisere er vejledere i de to vejledninger, der finder sted med de studerende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Den tildelte underviser ser videoen og udarbejder notatet om overværet undervisning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Notatet deles med den studerende før 2. vejledning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Tildelte underviser deltager som bedømmer ved professionsprøven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74FFBAE-1CFE-8173-FE11-BD728F76AF1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F176F0-4EB5-41D1-866E-A621282BE2B8}" type="datetime2">
              <a:rPr lang="da-DK" smtClean="0"/>
              <a:t>15. september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067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EB3672CD-5365-D65E-28B4-CC92F4586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303498"/>
            <a:ext cx="8712968" cy="648072"/>
          </a:xfrm>
        </p:spPr>
        <p:txBody>
          <a:bodyPr/>
          <a:lstStyle/>
          <a:p>
            <a:r>
              <a:rPr lang="da-DK" sz="2000" dirty="0"/>
              <a:t>Refleksionspapiret på max 3 sider – hvad skal det indeholde?</a:t>
            </a:r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C67E5567-8179-C175-BD1F-4CABE7FCAF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1520" y="807554"/>
            <a:ext cx="8712968" cy="3852428"/>
          </a:xfrm>
        </p:spPr>
        <p:txBody>
          <a:bodyPr/>
          <a:lstStyle/>
          <a:p>
            <a:r>
              <a:rPr lang="da-DK" b="1" dirty="0"/>
              <a:t>Titel og tema:</a:t>
            </a:r>
          </a:p>
          <a:p>
            <a:r>
              <a:rPr lang="da-DK" dirty="0"/>
              <a:t>Et afgrænset tema for den studerendes professionelle udvikling. Relevante progressionsspor, mål for integreret praktik og dimensioner af lærerrollen inddrages, hvor det er relevant</a:t>
            </a:r>
          </a:p>
          <a:p>
            <a:r>
              <a:rPr lang="da-DK" b="1" dirty="0"/>
              <a:t>Refleksion over gennemført undervisning:</a:t>
            </a:r>
          </a:p>
          <a:p>
            <a:r>
              <a:rPr lang="da-DK" dirty="0"/>
              <a:t>Den konkrete undervisningssituation, herunder klasserumsledelse, fagdidaktiske valg, relationer, professionelle skøn, hvad der fungerede og/eller udfordrende</a:t>
            </a:r>
          </a:p>
          <a:p>
            <a:r>
              <a:rPr lang="da-DK" b="1" dirty="0"/>
              <a:t>Refleksion over planlægning:</a:t>
            </a:r>
          </a:p>
          <a:p>
            <a:r>
              <a:rPr lang="da-DK" dirty="0"/>
              <a:t>Didaktiske valg begrundes med relevant professionsfaglig viden. Den studerende gør sig også overvejelser over perspektiver på re-</a:t>
            </a:r>
            <a:r>
              <a:rPr lang="da-DK" dirty="0" err="1"/>
              <a:t>didaktisering</a:t>
            </a:r>
            <a:endParaRPr lang="da-DK" dirty="0"/>
          </a:p>
          <a:p>
            <a:r>
              <a:rPr lang="da-DK" b="1" dirty="0"/>
              <a:t>Lærerprofessionel udvikling:</a:t>
            </a:r>
          </a:p>
          <a:p>
            <a:r>
              <a:rPr lang="da-DK" dirty="0"/>
              <a:t>Tema, artefakter og teori knyttes til en samlet refleksion over videre udvikling af professionsidentitet og professionel dømmekraft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60D13A5-6EFF-2125-3389-414734A1D02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F176F0-4EB5-41D1-866E-A621282BE2B8}" type="datetime2">
              <a:rPr lang="da-DK" smtClean="0"/>
              <a:t>15. september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093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C32CDE-52EE-C77E-73C9-35D4122C0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200" y="229474"/>
            <a:ext cx="7488758" cy="578080"/>
          </a:xfrm>
        </p:spPr>
        <p:txBody>
          <a:bodyPr/>
          <a:lstStyle/>
          <a:p>
            <a:r>
              <a:rPr lang="da-DK" dirty="0"/>
              <a:t>Den mundtlige præsentation</a:t>
            </a:r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8177116E-5988-1FD8-95C5-B894FB87D8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" name="Pladsholder til indhold 9">
            <a:extLst>
              <a:ext uri="{FF2B5EF4-FFF2-40B4-BE49-F238E27FC236}">
                <a16:creationId xmlns:a16="http://schemas.microsoft.com/office/drawing/2014/main" id="{ADE17198-58E0-F4DB-DC8E-9270E2ACB8AB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5112060" y="807554"/>
            <a:ext cx="3744603" cy="2268251"/>
          </a:xfrm>
          <a:prstGeom prst="rect">
            <a:avLst/>
          </a:prstGeom>
        </p:spPr>
      </p:pic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49B35A7-49E0-47A0-DFB9-4F145E7F6D1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F176F0-4EB5-41D1-866E-A621282BE2B8}" type="datetime2">
              <a:rPr lang="da-DK" smtClean="0"/>
              <a:t>15. september 2026</a:t>
            </a:fld>
            <a:endParaRPr lang="en-GB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2EE6BA54-7998-6E78-6CB1-C55D1344E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517" y="735012"/>
            <a:ext cx="4680520" cy="384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171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6058BB38-50D0-FD6C-A489-7A5C460689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200" y="663538"/>
            <a:ext cx="7488758" cy="986182"/>
          </a:xfrm>
        </p:spPr>
        <p:txBody>
          <a:bodyPr anchor="ctr">
            <a:normAutofit/>
          </a:bodyPr>
          <a:lstStyle/>
          <a:p>
            <a:r>
              <a:rPr lang="da-DK" sz="3500"/>
              <a:t>Det praktiske og videre orientering…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D67AC526-24A0-F5AF-4C02-A10594539D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63200" y="1840220"/>
            <a:ext cx="3553879" cy="3264408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200" b="1" kern="1200" dirty="0" err="1">
                <a:solidFill>
                  <a:schemeClr val="bg1"/>
                </a:solidFill>
              </a:rPr>
              <a:t>Praktiske</a:t>
            </a:r>
            <a:r>
              <a:rPr lang="en-US" sz="1200" b="1" kern="1200" dirty="0">
                <a:solidFill>
                  <a:schemeClr val="bg1"/>
                </a:solidFill>
              </a:rPr>
              <a:t> rammer</a:t>
            </a:r>
          </a:p>
          <a:p>
            <a:pPr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bg1"/>
                </a:solidFill>
              </a:rPr>
              <a:t>Den </a:t>
            </a:r>
            <a:r>
              <a:rPr lang="en-US" sz="1200" kern="1200" dirty="0" err="1">
                <a:solidFill>
                  <a:schemeClr val="bg1"/>
                </a:solidFill>
              </a:rPr>
              <a:t>integreret</a:t>
            </a:r>
            <a:r>
              <a:rPr lang="en-US" sz="1200" kern="1200" dirty="0">
                <a:solidFill>
                  <a:schemeClr val="bg1"/>
                </a:solidFill>
              </a:rPr>
              <a:t> praktik 3 med </a:t>
            </a:r>
            <a:r>
              <a:rPr lang="en-US" sz="1200" kern="1200" dirty="0" err="1">
                <a:solidFill>
                  <a:schemeClr val="bg1"/>
                </a:solidFill>
              </a:rPr>
              <a:t>trepartssamtale</a:t>
            </a:r>
            <a:r>
              <a:rPr lang="en-US" sz="1200" kern="1200" dirty="0">
                <a:solidFill>
                  <a:schemeClr val="bg1"/>
                </a:solidFill>
              </a:rPr>
              <a:t> er ikke det </a:t>
            </a:r>
            <a:r>
              <a:rPr lang="en-US" sz="1200" kern="1200" dirty="0" err="1">
                <a:solidFill>
                  <a:schemeClr val="bg1"/>
                </a:solidFill>
              </a:rPr>
              <a:t>samme</a:t>
            </a:r>
            <a:r>
              <a:rPr lang="en-US" sz="1200" kern="1200" dirty="0">
                <a:solidFill>
                  <a:schemeClr val="bg1"/>
                </a:solidFill>
              </a:rPr>
              <a:t> som </a:t>
            </a:r>
            <a:r>
              <a:rPr lang="en-US" sz="1200" kern="1200" dirty="0" err="1">
                <a:solidFill>
                  <a:schemeClr val="bg1"/>
                </a:solidFill>
              </a:rPr>
              <a:t>overværelse</a:t>
            </a:r>
            <a:r>
              <a:rPr lang="en-US" sz="1200" kern="1200" dirty="0">
                <a:solidFill>
                  <a:schemeClr val="bg1"/>
                </a:solidFill>
              </a:rPr>
              <a:t> af undervisning </a:t>
            </a:r>
            <a:r>
              <a:rPr lang="en-US" sz="1200" kern="1200" dirty="0" err="1">
                <a:solidFill>
                  <a:schemeClr val="bg1"/>
                </a:solidFill>
              </a:rPr>
              <a:t>ifbm</a:t>
            </a:r>
            <a:r>
              <a:rPr lang="en-US" sz="1200" kern="1200" dirty="0">
                <a:solidFill>
                  <a:schemeClr val="bg1"/>
                </a:solidFill>
              </a:rPr>
              <a:t>. </a:t>
            </a:r>
            <a:r>
              <a:rPr lang="en-US" sz="1200" kern="1200" dirty="0" err="1">
                <a:solidFill>
                  <a:schemeClr val="bg1"/>
                </a:solidFill>
              </a:rPr>
              <a:t>Professionsprøven</a:t>
            </a:r>
            <a:endParaRPr lang="en-US" sz="1200" kern="1200" dirty="0">
              <a:solidFill>
                <a:schemeClr val="bg1"/>
              </a:solidFill>
            </a:endParaRPr>
          </a:p>
          <a:p>
            <a:pPr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200" kern="1200" dirty="0" err="1">
                <a:solidFill>
                  <a:schemeClr val="bg1"/>
                </a:solidFill>
              </a:rPr>
              <a:t>Materiale</a:t>
            </a:r>
            <a:r>
              <a:rPr lang="en-US" sz="1200" kern="1200" dirty="0">
                <a:solidFill>
                  <a:schemeClr val="bg1"/>
                </a:solidFill>
              </a:rPr>
              <a:t> til </a:t>
            </a:r>
            <a:r>
              <a:rPr lang="en-US" sz="1200" kern="1200" dirty="0" err="1">
                <a:solidFill>
                  <a:schemeClr val="bg1"/>
                </a:solidFill>
              </a:rPr>
              <a:t>mundtlig</a:t>
            </a:r>
            <a:r>
              <a:rPr lang="en-US" sz="1200" kern="1200" dirty="0">
                <a:solidFill>
                  <a:schemeClr val="bg1"/>
                </a:solidFill>
              </a:rPr>
              <a:t> </a:t>
            </a:r>
            <a:r>
              <a:rPr lang="en-US" sz="1200" kern="1200" dirty="0" err="1">
                <a:solidFill>
                  <a:schemeClr val="bg1"/>
                </a:solidFill>
              </a:rPr>
              <a:t>præsentation</a:t>
            </a:r>
            <a:r>
              <a:rPr lang="en-US" sz="1200" kern="1200" dirty="0">
                <a:solidFill>
                  <a:schemeClr val="bg1"/>
                </a:solidFill>
              </a:rPr>
              <a:t> </a:t>
            </a:r>
            <a:r>
              <a:rPr lang="en-US" sz="1200" kern="1200" dirty="0" err="1">
                <a:solidFill>
                  <a:schemeClr val="bg1"/>
                </a:solidFill>
              </a:rPr>
              <a:t>afleveres</a:t>
            </a:r>
            <a:r>
              <a:rPr lang="en-US" sz="1200" kern="1200" dirty="0">
                <a:solidFill>
                  <a:schemeClr val="bg1"/>
                </a:solidFill>
              </a:rPr>
              <a:t> i både </a:t>
            </a:r>
            <a:r>
              <a:rPr lang="en-US" sz="1200" kern="1200" dirty="0" err="1">
                <a:solidFill>
                  <a:schemeClr val="bg1"/>
                </a:solidFill>
              </a:rPr>
              <a:t>Praktikportalen</a:t>
            </a:r>
            <a:r>
              <a:rPr lang="en-US" sz="1200" kern="1200" dirty="0">
                <a:solidFill>
                  <a:schemeClr val="bg1"/>
                </a:solidFill>
              </a:rPr>
              <a:t> og WISE-flow.</a:t>
            </a:r>
          </a:p>
          <a:p>
            <a:pPr>
              <a:lnSpc>
                <a:spcPct val="90000"/>
              </a:lnSpc>
            </a:pPr>
            <a:endParaRPr lang="en-US" sz="1200" kern="12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200" kern="1200" dirty="0">
                <a:solidFill>
                  <a:schemeClr val="bg1"/>
                </a:solidFill>
              </a:rPr>
              <a:t>Link til KP </a:t>
            </a:r>
            <a:r>
              <a:rPr lang="en-US" sz="1200" kern="1200" dirty="0" err="1">
                <a:solidFill>
                  <a:schemeClr val="bg1"/>
                </a:solidFill>
              </a:rPr>
              <a:t>Skolesamarbejde</a:t>
            </a:r>
            <a:r>
              <a:rPr lang="en-US" sz="1200" kern="1200" dirty="0">
                <a:solidFill>
                  <a:schemeClr val="bg1"/>
                </a:solidFill>
              </a:rPr>
              <a:t>: </a:t>
            </a:r>
          </a:p>
          <a:p>
            <a:pPr>
              <a:lnSpc>
                <a:spcPct val="90000"/>
              </a:lnSpc>
            </a:pPr>
            <a:r>
              <a:rPr lang="da-DK" sz="12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Skolesamarbejde - Københavns Professionshøjskole</a:t>
            </a:r>
            <a:endParaRPr lang="en-US" sz="1200" kern="1200" dirty="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</a:pPr>
            <a:endParaRPr lang="en-US" sz="1200" kern="1200" dirty="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</a:pPr>
            <a:r>
              <a:rPr lang="en-US" sz="1200" kern="1200" dirty="0">
                <a:solidFill>
                  <a:schemeClr val="bg1"/>
                </a:solidFill>
              </a:rPr>
              <a:t>Link til </a:t>
            </a:r>
            <a:r>
              <a:rPr lang="en-US" sz="1200" kern="1200" dirty="0" err="1">
                <a:solidFill>
                  <a:schemeClr val="bg1"/>
                </a:solidFill>
              </a:rPr>
              <a:t>vejledningen</a:t>
            </a:r>
            <a:r>
              <a:rPr lang="en-US" sz="1200" kern="1200" dirty="0">
                <a:solidFill>
                  <a:schemeClr val="bg1"/>
                </a:solidFill>
              </a:rPr>
              <a:t> til </a:t>
            </a:r>
            <a:r>
              <a:rPr lang="en-US" sz="1200" kern="1200" dirty="0" err="1">
                <a:solidFill>
                  <a:schemeClr val="bg1"/>
                </a:solidFill>
              </a:rPr>
              <a:t>professionsprøven</a:t>
            </a:r>
            <a:r>
              <a:rPr lang="en-US" sz="1200" kern="1200" dirty="0">
                <a:solidFill>
                  <a:schemeClr val="bg1"/>
                </a:solidFill>
              </a:rPr>
              <a:t> E26:</a:t>
            </a:r>
          </a:p>
          <a:p>
            <a:pPr lvl="0">
              <a:lnSpc>
                <a:spcPct val="90000"/>
              </a:lnSpc>
            </a:pPr>
            <a:r>
              <a:rPr lang="da-DK" sz="12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vejledning-til-professionsproeven-paa-laereruddannelsen-e26.pdf</a:t>
            </a:r>
            <a:endParaRPr lang="en-US" sz="1200" kern="12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endParaRPr lang="en-US" sz="1200" kern="1200" dirty="0">
              <a:solidFill>
                <a:schemeClr val="bg1"/>
              </a:solidFill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757C87D5-9624-A243-1483-ACAA5EC89E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860" r="7116"/>
          <a:stretch>
            <a:fillRect/>
          </a:stretch>
        </p:blipFill>
        <p:spPr>
          <a:xfrm>
            <a:off x="4698079" y="1840220"/>
            <a:ext cx="3553879" cy="3264408"/>
          </a:xfrm>
          <a:prstGeom prst="rect">
            <a:avLst/>
          </a:prstGeom>
          <a:noFill/>
        </p:spPr>
      </p:pic>
      <p:sp>
        <p:nvSpPr>
          <p:cNvPr id="5" name="Pladsholder til dato 4" hidden="1">
            <a:extLst>
              <a:ext uri="{FF2B5EF4-FFF2-40B4-BE49-F238E27FC236}">
                <a16:creationId xmlns:a16="http://schemas.microsoft.com/office/drawing/2014/main" id="{1F9E5BEE-3769-F83E-D94D-3EB8BCA41017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3312382" y="4775527"/>
            <a:ext cx="2555762" cy="138499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600"/>
              </a:spcAft>
            </a:pPr>
            <a:fld id="{E3F176F0-4EB5-41D1-866E-A621282BE2B8}" type="datetime2">
              <a:rPr lang="da-DK" smtClean="0"/>
              <a:pPr>
                <a:spcAft>
                  <a:spcPts val="600"/>
                </a:spcAft>
              </a:pPr>
              <a:t>15. september 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106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A69F34D-2941-3809-A870-9A139DE0A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740" y="123478"/>
            <a:ext cx="6020218" cy="540060"/>
          </a:xfrm>
        </p:spPr>
        <p:txBody>
          <a:bodyPr/>
          <a:lstStyle/>
          <a:p>
            <a:r>
              <a:rPr lang="da-DK" dirty="0"/>
              <a:t>Forløbsoversigt:</a:t>
            </a:r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DFF56F9C-9E3C-51A7-179F-2F012A6FCE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3508" y="663537"/>
            <a:ext cx="8820980" cy="4111989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441A8FC-9490-87A7-04DE-5861D0A1A69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F176F0-4EB5-41D1-866E-A621282BE2B8}" type="datetime2">
              <a:rPr lang="da-DK" smtClean="0"/>
              <a:t>15. september 2026</a:t>
            </a:fld>
            <a:endParaRPr lang="en-GB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5ED27057-390A-A89B-CB6A-5C059F0FA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62" y="663538"/>
            <a:ext cx="4467421" cy="3957644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84D62376-7280-3532-CBB7-DFE1805729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5556" y="1444438"/>
            <a:ext cx="3345447" cy="165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072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CAAD9C-B78A-E0CD-411B-CDAE6822C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Fælles drøftelse – hvad har vi brug for at få afklaret?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57F2CF0-F822-48E2-A5FE-749556FCD6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Billede 3" descr="C:\Users\KHAU\AppData\Local\Microsoft\Windows\INetCache\Content.MSO\16354352.tmp">
            <a:extLst>
              <a:ext uri="{FF2B5EF4-FFF2-40B4-BE49-F238E27FC236}">
                <a16:creationId xmlns:a16="http://schemas.microsoft.com/office/drawing/2014/main" id="{79518D70-4061-46A1-AE1C-6BA8AB7A138B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5556" y="1649720"/>
            <a:ext cx="8028891" cy="2938253"/>
          </a:xfrm>
          <a:prstGeom prst="rect">
            <a:avLst/>
          </a:prstGeom>
          <a:noFill/>
        </p:spPr>
      </p:pic>
    </p:spTree>
    <p:custDataLst>
      <p:custData r:id="rId1"/>
      <p:custData r:id="rId2"/>
      <p:tags r:id="rId3"/>
    </p:custDataLst>
    <p:extLst>
      <p:ext uri="{BB962C8B-B14F-4D97-AF65-F5344CB8AC3E}">
        <p14:creationId xmlns:p14="http://schemas.microsoft.com/office/powerpoint/2010/main" val="390703246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08558498889255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08558498889255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08558498889256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08558498889255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08558498889256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085584989049478"/>
</p:tagLst>
</file>

<file path=ppt/theme/theme1.xml><?xml version="1.0" encoding="utf-8"?>
<a:theme xmlns:a="http://schemas.openxmlformats.org/drawingml/2006/main" name="Københavns Professionshøjskole">
  <a:themeElements>
    <a:clrScheme name="KP Design Grøn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5447"/>
      </a:accent1>
      <a:accent2>
        <a:srgbClr val="CCCCCC"/>
      </a:accent2>
      <a:accent3>
        <a:srgbClr val="929292"/>
      </a:accent3>
      <a:accent4>
        <a:srgbClr val="404040"/>
      </a:accent4>
      <a:accent5>
        <a:srgbClr val="8CCDB9"/>
      </a:accent5>
      <a:accent6>
        <a:srgbClr val="148C78"/>
      </a:accent6>
      <a:hlink>
        <a:srgbClr val="404040"/>
      </a:hlink>
      <a:folHlink>
        <a:srgbClr val="E6E6E6"/>
      </a:folHlink>
    </a:clrScheme>
    <a:fontScheme name="K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solidFill>
            <a:schemeClr val="tx1"/>
          </a:solidFill>
        </a:ln>
        <a:effectLst/>
      </a:spPr>
      <a:bodyPr rtlCol="0" anchor="ctr"/>
      <a:lstStyle>
        <a:defPPr algn="ctr">
          <a:defRPr dirty="0" err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>
          <a:solidFill>
            <a:srgbClr val="192337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600" b="1" noProof="0" dirty="0">
            <a:solidFill>
              <a:schemeClr val="tx1"/>
            </a:solidFill>
            <a:latin typeface="+mn-lt"/>
            <a:cs typeface="Arial Bold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etropol Basis.potx" id="{AE914001-0B5F-4CC7-BC1C-7FDF869E2037}" vid="{4D584845-0B5D-4D78-8C36-79E14000C3B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item1.xml><?xml version="1.0" encoding="utf-8"?>
<TemplafySlideFormConfiguration><![CDATA[{"formFields":[],"formDataEntries":[]}]]></TemplafySlideFormConfiguration>
</file>

<file path=customXml/item2.xml><?xml version="1.0" encoding="utf-8"?>
<TemplafySlideTemplateConfiguration><![CDATA[{"slideVersion":1,"isValidatorEnabled":false,"isLocked":false,"elementsMetadata":[],"slideId":"637831987574661053","enableDocumentContentUpdater":false,"version":"2.0"}]]></TemplafySlideTemplateConfiguration>
</file>

<file path=customXml/item3.xml><?xml version="1.0" encoding="utf-8"?>
<TemplafySlideTemplateConfiguration><![CDATA[{"slideVersion":1,"isValidatorEnabled":false,"isLocked":false,"elementsMetadata":[],"slideId":"637831987574710947","enableDocumentContentUpdater":false,"version":"2.0"}]]></TemplafySlideTemplateConfiguration>
</file>

<file path=customXml/item4.xml><?xml version="1.0" encoding="utf-8"?>
<TemplafySlideTemplateConfiguration><![CDATA[{"slideVersion":1,"isValidatorEnabled":false,"isLocked":false,"elementsMetadata":[],"slideId":"637831987574698321","enableDocumentContentUpdater":false,"version":"2.0"}]]></TemplafySlideTemplateConfiguration>
</file>

<file path=customXml/item5.xml><?xml version="1.0" encoding="utf-8"?>
<TemplafySlideFormConfiguration><![CDATA[{"formFields":[],"formDataEntries":[]}]]></TemplafySlideFormConfiguration>
</file>

<file path=customXml/item6.xml><?xml version="1.0" encoding="utf-8"?>
<TemplafySlideFormConfiguration><![CDATA[{"formFields":[],"formDataEntries":[]}]]></TemplafySlideFormConfiguration>
</file>

<file path=customXml/item7.xml><?xml version="1.0" encoding="utf-8"?>
<TemplafySlideFormConfiguration><![CDATA[{"formFields":[],"formDataEntries":[]}]]></TemplafySlideFormConfiguration>
</file>

<file path=customXml/item8.xml><?xml version="1.0" encoding="utf-8"?>
<TemplafySlideFormConfiguration><![CDATA[{"formFields":[],"formDataEntries":[]}]]></TemplafySlideFormConfiguration>
</file>

<file path=customXml/item9.xml><?xml version="1.0" encoding="utf-8"?>
<TemplafySlideFormConfiguration><![CDATA[{"formFields":[],"formDataEntries":[]}]]></TemplafySlideFormConfiguration>
</file>

<file path=customXml/item10.xml><?xml version="1.0" encoding="utf-8"?>
<TemplafySlideTemplateConfiguration><![CDATA[{"slideVersion":1,"isValidatorEnabled":false,"isLocked":false,"elementsMetadata":[],"slideId":"637831987574706116","enableDocumentContentUpdater":false,"version":"2.0"}]]></TemplafySlideTemplateConfiguration>
</file>

<file path=customXml/item11.xml><?xml version="1.0" encoding="utf-8"?>
<TemplafySlideFormConfiguration><![CDATA[{"formFields":[],"formDataEntries":[]}]]></TemplafySlideFormConfiguration>
</file>

<file path=customXml/item12.xml><?xml version="1.0" encoding="utf-8"?>
<TemplafySlideFormConfiguration><![CDATA[{"formFields":[],"formDataEntries":[]}]]></TemplafySlideFormConfiguration>
</file>

<file path=customXml/item13.xml><?xml version="1.0" encoding="utf-8"?>
<TemplafyTemplateConfiguration><![CDATA[{"elementsMetadata":[],"transformationConfigurations":[],"templateName":"KP Skabelon DK - Grøn","templateDescription":"Basisskabelon til præsentationer i farven mørkegrøn.","enableDocumentContentUpdater":false,"version":"2.0"}]]></TemplafyTemplateConfiguration>
</file>

<file path=customXml/item14.xml><?xml version="1.0" encoding="utf-8"?>
<TemplafySlideTemplateConfiguration><![CDATA[{"slideVersion":1,"isValidatorEnabled":false,"isLocked":false,"elementsMetadata":[],"slideId":"637831987574695172","enableDocumentContentUpdater":false,"version":"2.0"}]]></TemplafySlideTemplateConfiguration>
</file>

<file path=customXml/item15.xml><?xml version="1.0" encoding="utf-8"?>
<TemplafyFormConfiguration><![CDATA[{"formFields":[],"formDataEntries":[]}]]></TemplafyFormConfiguration>
</file>

<file path=customXml/item16.xml><?xml version="1.0" encoding="utf-8"?>
<TemplafySlideFormConfiguration><![CDATA[{"formFields":[],"formDataEntries":[]}]]></TemplafySlideFormConfiguration>
</file>

<file path=customXml/item17.xml><?xml version="1.0" encoding="utf-8"?>
<TemplafySlideFormConfiguration><![CDATA[{"formFields":[],"formDataEntries":[]}]]></TemplafySlideFormConfiguration>
</file>

<file path=customXml/item18.xml><?xml version="1.0" encoding="utf-8"?>
<TemplafySlideTemplateConfiguration><![CDATA[{"slideVersion":1,"isValidatorEnabled":false,"isLocked":false,"elementsMetadata":[],"slideId":"637831987574707550","enableDocumentContentUpdater":false,"version":"2.0"}]]></TemplafySlideTemplateConfiguration>
</file>

<file path=customXml/item19.xml><?xml version="1.0" encoding="utf-8"?>
<TemplafySlideTemplateConfiguration><![CDATA[{"slideVersion":1,"isValidatorEnabled":false,"isLocked":false,"elementsMetadata":[],"slideId":"637831987574719874","enableDocumentContentUpdater":false,"version":"2.0"}]]></TemplafySlideTemplateConfiguration>
</file>

<file path=customXml/item20.xml><?xml version="1.0" encoding="utf-8"?>
<TemplafySlideTemplateConfiguration><![CDATA[{"slideVersion":1,"isValidatorEnabled":false,"isLocked":false,"elementsMetadata":[],"slideId":"637831987574722864","enableDocumentContentUpdater":false,"version":"2.0"}]]></TemplafySlideTemplateConfiguration>
</file>

<file path=customXml/item21.xml><?xml version="1.0" encoding="utf-8"?>
<TemplafySlideTemplateConfiguration><![CDATA[{"slideVersion":1,"isValidatorEnabled":false,"isLocked":false,"elementsMetadata":[],"slideId":"637831987574686935","enableDocumentContentUpdater":false,"version":"2.0"}]]></TemplafySlideTemplateConfiguration>
</file>

<file path=customXml/item22.xml><?xml version="1.0" encoding="utf-8"?>
<TemplafySlideTemplateConfiguration><![CDATA[{"slideVersion":1,"isValidatorEnabled":false,"isLocked":false,"elementsMetadata":[],"slideId":"637831987574701886","enableDocumentContentUpdater":false,"version":"2.0"}]]></TemplafySlideTemplateConfiguration>
</file>

<file path=customXml/item23.xml><?xml version="1.0" encoding="utf-8"?>
<TemplafySlideFormConfiguration><![CDATA[{"formFields":[],"formDataEntries":[]}]]></TemplafySlideFormConfiguration>
</file>

<file path=customXml/item24.xml><?xml version="1.0" encoding="utf-8"?>
<TemplafySlideTemplateConfiguration><![CDATA[{"slideVersion":1,"isValidatorEnabled":false,"isLocked":false,"elementsMetadata":[],"slideId":"637831987574716260","enableDocumentContentUpdater":false,"version":"2.0"}]]></TemplafySlideTemplateConfiguration>
</file>

<file path=customXml/itemProps1.xml><?xml version="1.0" encoding="utf-8"?>
<ds:datastoreItem xmlns:ds="http://schemas.openxmlformats.org/officeDocument/2006/customXml" ds:itemID="{1B627BEC-764A-4D4C-BF7C-0964A777E62D}">
  <ds:schemaRefs/>
</ds:datastoreItem>
</file>

<file path=customXml/itemProps2.xml><?xml version="1.0" encoding="utf-8"?>
<ds:datastoreItem xmlns:ds="http://schemas.openxmlformats.org/officeDocument/2006/customXml" ds:itemID="{28E971F1-7397-4553-813D-21D36A214726}">
  <ds:schemaRefs/>
</ds:datastoreItem>
</file>

<file path=customXml/itemProps3.xml><?xml version="1.0" encoding="utf-8"?>
<ds:datastoreItem xmlns:ds="http://schemas.openxmlformats.org/officeDocument/2006/customXml" ds:itemID="{16A55C4A-95E5-4D19-9341-13667BA00FB0}">
  <ds:schemaRefs/>
</ds:datastoreItem>
</file>

<file path=customXml/itemProps4.xml><?xml version="1.0" encoding="utf-8"?>
<ds:datastoreItem xmlns:ds="http://schemas.openxmlformats.org/officeDocument/2006/customXml" ds:itemID="{68FE588B-7950-4DC9-8307-C071E7D9BD3E}">
  <ds:schemaRefs/>
</ds:datastoreItem>
</file>

<file path=customXml/itemProps5.xml><?xml version="1.0" encoding="utf-8"?>
<ds:datastoreItem xmlns:ds="http://schemas.openxmlformats.org/officeDocument/2006/customXml" ds:itemID="{6A1BEB57-314E-4007-B1FE-8AA12A0FAE1C}">
  <ds:schemaRefs/>
</ds:datastoreItem>
</file>

<file path=customXml/itemProps6.xml><?xml version="1.0" encoding="utf-8"?>
<ds:datastoreItem xmlns:ds="http://schemas.openxmlformats.org/officeDocument/2006/customXml" ds:itemID="{4BC4177B-9FB9-4841-9DA5-662F2FD2DA29}">
  <ds:schemaRefs/>
</ds:datastoreItem>
</file>

<file path=customXml/itemProps7.xml><?xml version="1.0" encoding="utf-8"?>
<ds:datastoreItem xmlns:ds="http://schemas.openxmlformats.org/officeDocument/2006/customXml" ds:itemID="{61922C3E-C610-4954-B3F9-6F71B55C3BEE}">
  <ds:schemaRefs/>
</ds:datastoreItem>
</file>

<file path=customXml/itemProps8.xml><?xml version="1.0" encoding="utf-8"?>
<ds:datastoreItem xmlns:ds="http://schemas.openxmlformats.org/officeDocument/2006/customXml" ds:itemID="{6FDDA798-950F-404E-9971-FBF1E6ABB485}">
  <ds:schemaRefs/>
</ds:datastoreItem>
</file>

<file path=customXml/itemProps9.xml><?xml version="1.0" encoding="utf-8"?>
<ds:datastoreItem xmlns:ds="http://schemas.openxmlformats.org/officeDocument/2006/customXml" ds:itemID="{CE9B9CAE-FA90-4FB8-B585-612E74E7A820}">
  <ds:schemaRefs/>
</ds:datastoreItem>
</file>

<file path=customXml/itemProps10.xml><?xml version="1.0" encoding="utf-8"?>
<ds:datastoreItem xmlns:ds="http://schemas.openxmlformats.org/officeDocument/2006/customXml" ds:itemID="{E5494AA9-DAF0-4AF6-BFD5-E844D404586D}">
  <ds:schemaRefs/>
</ds:datastoreItem>
</file>

<file path=customXml/itemProps11.xml><?xml version="1.0" encoding="utf-8"?>
<ds:datastoreItem xmlns:ds="http://schemas.openxmlformats.org/officeDocument/2006/customXml" ds:itemID="{C316E934-0AA2-440E-8713-BD97EE5731A9}">
  <ds:schemaRefs/>
</ds:datastoreItem>
</file>

<file path=customXml/itemProps12.xml><?xml version="1.0" encoding="utf-8"?>
<ds:datastoreItem xmlns:ds="http://schemas.openxmlformats.org/officeDocument/2006/customXml" ds:itemID="{8AF53E46-67E3-45DC-9A7C-618BCF6FC9FE}">
  <ds:schemaRefs/>
</ds:datastoreItem>
</file>

<file path=customXml/itemProps13.xml><?xml version="1.0" encoding="utf-8"?>
<ds:datastoreItem xmlns:ds="http://schemas.openxmlformats.org/officeDocument/2006/customXml" ds:itemID="{F5F48750-C04C-4E65-A99D-6C97343D4A00}">
  <ds:schemaRefs/>
</ds:datastoreItem>
</file>

<file path=customXml/itemProps14.xml><?xml version="1.0" encoding="utf-8"?>
<ds:datastoreItem xmlns:ds="http://schemas.openxmlformats.org/officeDocument/2006/customXml" ds:itemID="{EF75FB1F-EFA8-4B56-BAC4-EC245FD547CF}">
  <ds:schemaRefs/>
</ds:datastoreItem>
</file>

<file path=customXml/itemProps15.xml><?xml version="1.0" encoding="utf-8"?>
<ds:datastoreItem xmlns:ds="http://schemas.openxmlformats.org/officeDocument/2006/customXml" ds:itemID="{87F251E7-9494-430B-ABF5-B6985710DE37}">
  <ds:schemaRefs/>
</ds:datastoreItem>
</file>

<file path=customXml/itemProps16.xml><?xml version="1.0" encoding="utf-8"?>
<ds:datastoreItem xmlns:ds="http://schemas.openxmlformats.org/officeDocument/2006/customXml" ds:itemID="{0ADD3D46-1E45-4112-97DB-79D4B1209812}">
  <ds:schemaRefs/>
</ds:datastoreItem>
</file>

<file path=customXml/itemProps17.xml><?xml version="1.0" encoding="utf-8"?>
<ds:datastoreItem xmlns:ds="http://schemas.openxmlformats.org/officeDocument/2006/customXml" ds:itemID="{63BD7915-D520-42E0-9E05-7B385A4CA5FD}">
  <ds:schemaRefs/>
</ds:datastoreItem>
</file>

<file path=customXml/itemProps18.xml><?xml version="1.0" encoding="utf-8"?>
<ds:datastoreItem xmlns:ds="http://schemas.openxmlformats.org/officeDocument/2006/customXml" ds:itemID="{1CACED69-E004-4EA3-9CA1-55E21FA8D0BA}">
  <ds:schemaRefs/>
</ds:datastoreItem>
</file>

<file path=customXml/itemProps19.xml><?xml version="1.0" encoding="utf-8"?>
<ds:datastoreItem xmlns:ds="http://schemas.openxmlformats.org/officeDocument/2006/customXml" ds:itemID="{E534BC2C-F7E8-49EC-B897-A20B191B1351}">
  <ds:schemaRefs/>
</ds:datastoreItem>
</file>

<file path=customXml/itemProps20.xml><?xml version="1.0" encoding="utf-8"?>
<ds:datastoreItem xmlns:ds="http://schemas.openxmlformats.org/officeDocument/2006/customXml" ds:itemID="{6DFB2E21-555C-434D-9379-0F9BBB32FF73}">
  <ds:schemaRefs/>
</ds:datastoreItem>
</file>

<file path=customXml/itemProps21.xml><?xml version="1.0" encoding="utf-8"?>
<ds:datastoreItem xmlns:ds="http://schemas.openxmlformats.org/officeDocument/2006/customXml" ds:itemID="{EE6D5A3F-39C2-4D48-A29C-4881777A7875}">
  <ds:schemaRefs/>
</ds:datastoreItem>
</file>

<file path=customXml/itemProps22.xml><?xml version="1.0" encoding="utf-8"?>
<ds:datastoreItem xmlns:ds="http://schemas.openxmlformats.org/officeDocument/2006/customXml" ds:itemID="{061A6EB8-E0DD-4969-A498-354C9D9998BD}">
  <ds:schemaRefs/>
</ds:datastoreItem>
</file>

<file path=customXml/itemProps23.xml><?xml version="1.0" encoding="utf-8"?>
<ds:datastoreItem xmlns:ds="http://schemas.openxmlformats.org/officeDocument/2006/customXml" ds:itemID="{5065BDDE-43AE-4346-95E6-12BDE1664E66}">
  <ds:schemaRefs/>
</ds:datastoreItem>
</file>

<file path=customXml/itemProps24.xml><?xml version="1.0" encoding="utf-8"?>
<ds:datastoreItem xmlns:ds="http://schemas.openxmlformats.org/officeDocument/2006/customXml" ds:itemID="{92DEE674-5125-4CFB-A994-EA0753CEA04E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854</Words>
  <Application>Microsoft Office PowerPoint</Application>
  <PresentationFormat>Skærmshow (16:9)</PresentationFormat>
  <Paragraphs>96</Paragraphs>
  <Slides>14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20" baseType="lpstr">
      <vt:lpstr>Arial</vt:lpstr>
      <vt:lpstr>Arial Bold</vt:lpstr>
      <vt:lpstr>Calibri</vt:lpstr>
      <vt:lpstr>Georgia</vt:lpstr>
      <vt:lpstr>Wingdings</vt:lpstr>
      <vt:lpstr>Københavns Professionshøjskole</vt:lpstr>
      <vt:lpstr>PowerPoint-præsentation</vt:lpstr>
      <vt:lpstr>professionsprøven</vt:lpstr>
      <vt:lpstr>Programoversigt</vt:lpstr>
      <vt:lpstr>Hvad er professionsprøven? </vt:lpstr>
      <vt:lpstr>Professionsprøvens ændringerne fra F26  E26 </vt:lpstr>
      <vt:lpstr>Mål, Indhold og organisering af prøven </vt:lpstr>
      <vt:lpstr>Vejledning før og efter overværelse af undervisning</vt:lpstr>
      <vt:lpstr>Videooptagelse af undervisning – hvad skal praktiklærer vide?</vt:lpstr>
      <vt:lpstr>Hvem gør hvad?</vt:lpstr>
      <vt:lpstr>Refleksionspapiret på max 3 sider – hvad skal det indeholde?</vt:lpstr>
      <vt:lpstr>Den mundtlige præsentation</vt:lpstr>
      <vt:lpstr>Det praktiske og videre orientering…</vt:lpstr>
      <vt:lpstr>Forløbsoversigt:</vt:lpstr>
      <vt:lpstr>Fælles drøftelse – hvad har vi brug for at få afklaret?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Københavns Professionshøjskole</dc:creator>
  <cp:lastModifiedBy>Sif Haugan</cp:lastModifiedBy>
  <cp:revision>8</cp:revision>
  <dcterms:created xsi:type="dcterms:W3CDTF">2026-09-15T09:47:41Z</dcterms:created>
  <dcterms:modified xsi:type="dcterms:W3CDTF">2026-09-15T11:43:16Z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fyTimeStamp">
    <vt:lpwstr>2022-03-18T11:12:37</vt:lpwstr>
  </property>
  <property fmtid="{D5CDD505-2E9C-101B-9397-08002B2CF9AE}" pid="3" name="TemplafyTenantId">
    <vt:lpwstr>kph</vt:lpwstr>
  </property>
  <property fmtid="{D5CDD505-2E9C-101B-9397-08002B2CF9AE}" pid="4" name="TemplafyTemplateId">
    <vt:lpwstr>637079423311687069</vt:lpwstr>
  </property>
  <property fmtid="{D5CDD505-2E9C-101B-9397-08002B2CF9AE}" pid="5" name="TemplafyUserProfileId">
    <vt:lpwstr>637794738820048645</vt:lpwstr>
  </property>
  <property fmtid="{D5CDD505-2E9C-101B-9397-08002B2CF9AE}" pid="6" name="TemplafyLanguageCode">
    <vt:lpwstr>da-DK</vt:lpwstr>
  </property>
  <property fmtid="{D5CDD505-2E9C-101B-9397-08002B2CF9AE}" pid="7" name="TemplafyFromBlank">
    <vt:bool>false</vt:bool>
  </property>
</Properties>
</file>