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0"/>
  </p:sldMasterIdLst>
  <p:notesMasterIdLst>
    <p:notesMasterId r:id="rId23"/>
  </p:notesMasterIdLst>
  <p:handoutMasterIdLst>
    <p:handoutMasterId r:id="rId24"/>
  </p:handoutMasterIdLst>
  <p:sldIdLst>
    <p:sldId id="457" r:id="rId11"/>
    <p:sldId id="538" r:id="rId12"/>
    <p:sldId id="546" r:id="rId13"/>
    <p:sldId id="452" r:id="rId14"/>
    <p:sldId id="517" r:id="rId15"/>
    <p:sldId id="548" r:id="rId16"/>
    <p:sldId id="539" r:id="rId17"/>
    <p:sldId id="543" r:id="rId18"/>
    <p:sldId id="550" r:id="rId19"/>
    <p:sldId id="542" r:id="rId20"/>
    <p:sldId id="462" r:id="rId21"/>
    <p:sldId id="549" r:id="rId22"/>
  </p:sldIdLst>
  <p:sldSz cx="9144000" cy="5143500" type="screen16x9"/>
  <p:notesSz cx="6805613" cy="9939338"/>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34">
          <p15:clr>
            <a:srgbClr val="A4A3A4"/>
          </p15:clr>
        </p15:guide>
        <p15:guide id="2" orient="horz" pos="1469">
          <p15:clr>
            <a:srgbClr val="A4A3A4"/>
          </p15:clr>
        </p15:guide>
        <p15:guide id="3" orient="horz" pos="3929">
          <p15:clr>
            <a:srgbClr val="A4A3A4"/>
          </p15:clr>
        </p15:guide>
        <p15:guide id="4" pos="5284">
          <p15:clr>
            <a:srgbClr val="A4A3A4"/>
          </p15:clr>
        </p15:guide>
        <p15:guide id="5" pos="567">
          <p15:clr>
            <a:srgbClr val="A4A3A4"/>
          </p15:clr>
        </p15:guide>
        <p15:guide id="6" orient="horz" pos="1076">
          <p15:clr>
            <a:srgbClr val="A4A3A4"/>
          </p15:clr>
        </p15:guide>
        <p15:guide id="7" orient="horz" pos="1102">
          <p15:clr>
            <a:srgbClr val="A4A3A4"/>
          </p15:clr>
        </p15:guide>
        <p15:guide id="8" orient="horz" pos="2947">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DF423-0CDC-4B85-3916-2782DC3F0460}" name="Michelle Andersen" initials="MA" userId="S::mias@kp.dk::a9202ea1-dcb7-4571-a7a0-e9718629d6eb"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3C3C"/>
    <a:srgbClr val="1923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9" dt="2026-08-27T14:35:33.234"/>
    <p1510:client id="{81115E3D-687C-DBD9-20D0-FFC1861CC628}" v="1" dt="2026-08-27T09:16:56.992"/>
    <p1510:client id="{D2D89135-EB7C-546C-98CC-21492A9D2026}" v="16" dt="2026-08-27T14:32:21.970"/>
    <p1510:client id="{E718102C-72B8-B6F2-558D-36EFDF01843C}" v="321" dt="2026-08-26T13:09:17.431"/>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434"/>
        <p:guide orient="horz" pos="1469"/>
        <p:guide orient="horz" pos="3929"/>
        <p:guide pos="5284"/>
        <p:guide pos="567"/>
        <p:guide orient="horz" pos="1076"/>
        <p:guide orient="horz" pos="1102"/>
        <p:guide orient="horz" pos="2947"/>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customXml" Target="../customXml/item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1.xml"/><Relationship Id="rId19" Type="http://schemas.openxmlformats.org/officeDocument/2006/relationships/slide" Target="slides/slide9.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163CD16A-5D10-D90B-2433-A463DB2EB90E}"/>
    <pc:docChg chg="modSld">
      <pc:chgData name="" userId="" providerId="" clId="Web-{163CD16A-5D10-D90B-2433-A463DB2EB90E}" dt="2026-08-24T18:49:48.765" v="0" actId="20577"/>
      <pc:docMkLst>
        <pc:docMk/>
      </pc:docMkLst>
      <pc:sldChg chg="modSp">
        <pc:chgData name="" userId="" providerId="" clId="Web-{163CD16A-5D10-D90B-2433-A463DB2EB90E}" dt="2026-08-24T18:49:48.765" v="0" actId="20577"/>
        <pc:sldMkLst>
          <pc:docMk/>
          <pc:sldMk cId="2456465255" sldId="457"/>
        </pc:sldMkLst>
        <pc:spChg chg="mod">
          <ac:chgData name="" userId="" providerId="" clId="Web-{163CD16A-5D10-D90B-2433-A463DB2EB90E}" dt="2026-08-24T18:49:48.765" v="0" actId="20577"/>
          <ac:spMkLst>
            <pc:docMk/>
            <pc:sldMk cId="2456465255" sldId="457"/>
            <ac:spMk id="3" creationId="{1FF78B70-3168-2C71-8EEE-2C581B0927BD}"/>
          </ac:spMkLst>
        </pc:spChg>
      </pc:sldChg>
    </pc:docChg>
  </pc:docChgLst>
  <pc:docChgLst>
    <pc:chgData name="Anne Søndergaard Olsen" userId="S::asol@kp.dk::bf957202-6479-4e90-9c04-324601f7a0d7" providerId="AD" clId="Web-{E718102C-72B8-B6F2-558D-36EFDF01843C}"/>
    <pc:docChg chg="addSld delSld modSld">
      <pc:chgData name="Anne Søndergaard Olsen" userId="S::asol@kp.dk::bf957202-6479-4e90-9c04-324601f7a0d7" providerId="AD" clId="Web-{E718102C-72B8-B6F2-558D-36EFDF01843C}" dt="2026-08-26T13:09:17.431" v="320"/>
      <pc:docMkLst>
        <pc:docMk/>
      </pc:docMkLst>
      <pc:sldChg chg="add del">
        <pc:chgData name="Anne Søndergaard Olsen" userId="S::asol@kp.dk::bf957202-6479-4e90-9c04-324601f7a0d7" providerId="AD" clId="Web-{E718102C-72B8-B6F2-558D-36EFDF01843C}" dt="2026-08-26T13:04:44.217" v="55"/>
        <pc:sldMkLst>
          <pc:docMk/>
          <pc:sldMk cId="2170497060" sldId="267"/>
        </pc:sldMkLst>
      </pc:sldChg>
      <pc:sldChg chg="modSp">
        <pc:chgData name="Anne Søndergaard Olsen" userId="S::asol@kp.dk::bf957202-6479-4e90-9c04-324601f7a0d7" providerId="AD" clId="Web-{E718102C-72B8-B6F2-558D-36EFDF01843C}" dt="2026-08-26T13:09:17.431" v="320"/>
        <pc:sldMkLst>
          <pc:docMk/>
          <pc:sldMk cId="2456465255" sldId="457"/>
        </pc:sldMkLst>
        <pc:graphicFrameChg chg="mod modGraphic">
          <ac:chgData name="Anne Søndergaard Olsen" userId="S::asol@kp.dk::bf957202-6479-4e90-9c04-324601f7a0d7" providerId="AD" clId="Web-{E718102C-72B8-B6F2-558D-36EFDF01843C}" dt="2026-08-26T13:09:17.431" v="320"/>
          <ac:graphicFrameMkLst>
            <pc:docMk/>
            <pc:sldMk cId="2456465255" sldId="457"/>
            <ac:graphicFrameMk id="4" creationId="{6919D89F-9DB5-0CD3-394A-C3543DBF1ADA}"/>
          </ac:graphicFrameMkLst>
        </pc:graphicFrameChg>
      </pc:sldChg>
      <pc:sldChg chg="del">
        <pc:chgData name="Anne Søndergaard Olsen" userId="S::asol@kp.dk::bf957202-6479-4e90-9c04-324601f7a0d7" providerId="AD" clId="Web-{E718102C-72B8-B6F2-558D-36EFDF01843C}" dt="2026-08-26T13:01:46.787" v="0"/>
        <pc:sldMkLst>
          <pc:docMk/>
          <pc:sldMk cId="3708063684" sldId="534"/>
        </pc:sldMkLst>
      </pc:sldChg>
      <pc:sldChg chg="del">
        <pc:chgData name="Anne Søndergaard Olsen" userId="S::asol@kp.dk::bf957202-6479-4e90-9c04-324601f7a0d7" providerId="AD" clId="Web-{E718102C-72B8-B6F2-558D-36EFDF01843C}" dt="2026-08-26T13:01:49.740" v="1"/>
        <pc:sldMkLst>
          <pc:docMk/>
          <pc:sldMk cId="3355078143" sldId="535"/>
        </pc:sldMkLst>
      </pc:sldChg>
      <pc:sldChg chg="del">
        <pc:chgData name="Anne Søndergaard Olsen" userId="S::asol@kp.dk::bf957202-6479-4e90-9c04-324601f7a0d7" providerId="AD" clId="Web-{E718102C-72B8-B6F2-558D-36EFDF01843C}" dt="2026-08-26T13:01:54.710" v="2"/>
        <pc:sldMkLst>
          <pc:docMk/>
          <pc:sldMk cId="400204474" sldId="537"/>
        </pc:sldMkLst>
      </pc:sldChg>
      <pc:sldChg chg="modSp">
        <pc:chgData name="Anne Søndergaard Olsen" userId="S::asol@kp.dk::bf957202-6479-4e90-9c04-324601f7a0d7" providerId="AD" clId="Web-{E718102C-72B8-B6F2-558D-36EFDF01843C}" dt="2026-08-26T13:04:19.762" v="52" actId="20577"/>
        <pc:sldMkLst>
          <pc:docMk/>
          <pc:sldMk cId="3156754122" sldId="549"/>
        </pc:sldMkLst>
        <pc:spChg chg="mod">
          <ac:chgData name="Anne Søndergaard Olsen" userId="S::asol@kp.dk::bf957202-6479-4e90-9c04-324601f7a0d7" providerId="AD" clId="Web-{E718102C-72B8-B6F2-558D-36EFDF01843C}" dt="2026-08-26T13:04:19.762" v="52" actId="20577"/>
          <ac:spMkLst>
            <pc:docMk/>
            <pc:sldMk cId="3156754122" sldId="549"/>
            <ac:spMk id="3" creationId="{BDD20ECD-99DD-C479-0293-F670741BDEFA}"/>
          </ac:spMkLst>
        </pc:spChg>
      </pc:sldChg>
      <pc:sldChg chg="modSp new">
        <pc:chgData name="Anne Søndergaard Olsen" userId="S::asol@kp.dk::bf957202-6479-4e90-9c04-324601f7a0d7" providerId="AD" clId="Web-{E718102C-72B8-B6F2-558D-36EFDF01843C}" dt="2026-08-26T13:07:40.146" v="214" actId="14100"/>
        <pc:sldMkLst>
          <pc:docMk/>
          <pc:sldMk cId="9085003" sldId="550"/>
        </pc:sldMkLst>
        <pc:spChg chg="mod">
          <ac:chgData name="Anne Søndergaard Olsen" userId="S::asol@kp.dk::bf957202-6479-4e90-9c04-324601f7a0d7" providerId="AD" clId="Web-{E718102C-72B8-B6F2-558D-36EFDF01843C}" dt="2026-08-26T13:04:52.123" v="62" actId="20577"/>
          <ac:spMkLst>
            <pc:docMk/>
            <pc:sldMk cId="9085003" sldId="550"/>
            <ac:spMk id="2" creationId="{335281FF-29A2-9DF5-4BE3-09847072264F}"/>
          </ac:spMkLst>
        </pc:spChg>
        <pc:spChg chg="mod">
          <ac:chgData name="Anne Søndergaard Olsen" userId="S::asol@kp.dk::bf957202-6479-4e90-9c04-324601f7a0d7" providerId="AD" clId="Web-{E718102C-72B8-B6F2-558D-36EFDF01843C}" dt="2026-08-26T13:07:40.146" v="214" actId="14100"/>
          <ac:spMkLst>
            <pc:docMk/>
            <pc:sldMk cId="9085003" sldId="550"/>
            <ac:spMk id="3" creationId="{DCDE8B09-BE9B-58A7-5136-76C073EF76E1}"/>
          </ac:spMkLst>
        </pc:spChg>
      </pc:sldChg>
    </pc:docChg>
  </pc:docChgLst>
  <pc:docChgLst>
    <pc:chgData name="Anne Søndergaard Olsen" userId="S::asol@kp.dk::bf957202-6479-4e90-9c04-324601f7a0d7" providerId="AD" clId="Web-{81115E3D-687C-DBD9-20D0-FFC1861CC628}"/>
    <pc:docChg chg="addSld">
      <pc:chgData name="Anne Søndergaard Olsen" userId="S::asol@kp.dk::bf957202-6479-4e90-9c04-324601f7a0d7" providerId="AD" clId="Web-{81115E3D-687C-DBD9-20D0-FFC1861CC628}" dt="2026-08-27T09:16:56.992" v="0"/>
      <pc:docMkLst>
        <pc:docMk/>
      </pc:docMkLst>
      <pc:sldChg chg="add">
        <pc:chgData name="Anne Søndergaard Olsen" userId="S::asol@kp.dk::bf957202-6479-4e90-9c04-324601f7a0d7" providerId="AD" clId="Web-{81115E3D-687C-DBD9-20D0-FFC1861CC628}" dt="2026-08-27T09:16:56.992" v="0"/>
        <pc:sldMkLst>
          <pc:docMk/>
          <pc:sldMk cId="2056886868" sldId="462"/>
        </pc:sldMkLst>
      </pc:sldChg>
    </pc:docChg>
  </pc:docChgLst>
  <pc:docChgLst>
    <pc:chgData name="Anne Søndergaard Olsen" userId="S::asol@kp.dk::bf957202-6479-4e90-9c04-324601f7a0d7" providerId="AD" clId="Web-{163CD16A-5D10-D90B-2433-A463DB2EB90E}"/>
    <pc:docChg chg="addSld delSld modSld">
      <pc:chgData name="Anne Søndergaard Olsen" userId="S::asol@kp.dk::bf957202-6479-4e90-9c04-324601f7a0d7" providerId="AD" clId="Web-{163CD16A-5D10-D90B-2433-A463DB2EB90E}" dt="2026-08-24T18:54:05.742" v="42" actId="1076"/>
      <pc:docMkLst>
        <pc:docMk/>
      </pc:docMkLst>
      <pc:sldChg chg="modSp">
        <pc:chgData name="Anne Søndergaard Olsen" userId="S::asol@kp.dk::bf957202-6479-4e90-9c04-324601f7a0d7" providerId="AD" clId="Web-{163CD16A-5D10-D90B-2433-A463DB2EB90E}" dt="2026-08-24T18:53:37.616" v="41"/>
        <pc:sldMkLst>
          <pc:docMk/>
          <pc:sldMk cId="2456465255" sldId="457"/>
        </pc:sldMkLst>
        <pc:spChg chg="mod">
          <ac:chgData name="Anne Søndergaard Olsen" userId="S::asol@kp.dk::bf957202-6479-4e90-9c04-324601f7a0d7" providerId="AD" clId="Web-{163CD16A-5D10-D90B-2433-A463DB2EB90E}" dt="2026-08-24T18:49:49.515" v="0" actId="20577"/>
          <ac:spMkLst>
            <pc:docMk/>
            <pc:sldMk cId="2456465255" sldId="457"/>
            <ac:spMk id="3" creationId="{1FF78B70-3168-2C71-8EEE-2C581B0927BD}"/>
          </ac:spMkLst>
        </pc:spChg>
        <pc:graphicFrameChg chg="mod modGraphic">
          <ac:chgData name="Anne Søndergaard Olsen" userId="S::asol@kp.dk::bf957202-6479-4e90-9c04-324601f7a0d7" providerId="AD" clId="Web-{163CD16A-5D10-D90B-2433-A463DB2EB90E}" dt="2026-08-24T18:53:37.616" v="41"/>
          <ac:graphicFrameMkLst>
            <pc:docMk/>
            <pc:sldMk cId="2456465255" sldId="457"/>
            <ac:graphicFrameMk id="4" creationId="{6919D89F-9DB5-0CD3-394A-C3543DBF1ADA}"/>
          </ac:graphicFrameMkLst>
        </pc:graphicFrameChg>
      </pc:sldChg>
      <pc:sldChg chg="add">
        <pc:chgData name="Anne Søndergaard Olsen" userId="S::asol@kp.dk::bf957202-6479-4e90-9c04-324601f7a0d7" providerId="AD" clId="Web-{163CD16A-5D10-D90B-2433-A463DB2EB90E}" dt="2026-08-24T18:52:19.973" v="5"/>
        <pc:sldMkLst>
          <pc:docMk/>
          <pc:sldMk cId="2801198056" sldId="517"/>
        </pc:sldMkLst>
      </pc:sldChg>
      <pc:sldChg chg="modSp add">
        <pc:chgData name="Anne Søndergaard Olsen" userId="S::asol@kp.dk::bf957202-6479-4e90-9c04-324601f7a0d7" providerId="AD" clId="Web-{163CD16A-5D10-D90B-2433-A463DB2EB90E}" dt="2026-08-24T18:54:05.742" v="42" actId="1076"/>
        <pc:sldMkLst>
          <pc:docMk/>
          <pc:sldMk cId="4112657985" sldId="546"/>
        </pc:sldMkLst>
        <pc:spChg chg="mod">
          <ac:chgData name="Anne Søndergaard Olsen" userId="S::asol@kp.dk::bf957202-6479-4e90-9c04-324601f7a0d7" providerId="AD" clId="Web-{163CD16A-5D10-D90B-2433-A463DB2EB90E}" dt="2026-08-24T18:54:05.742" v="42" actId="1076"/>
          <ac:spMkLst>
            <pc:docMk/>
            <pc:sldMk cId="4112657985" sldId="546"/>
            <ac:spMk id="7" creationId="{E3FA8277-E038-F4A3-F3A7-2BA8F0CCF1D1}"/>
          </ac:spMkLst>
        </pc:spChg>
      </pc:sldChg>
      <pc:sldChg chg="modSp">
        <pc:chgData name="Anne Søndergaard Olsen" userId="S::asol@kp.dk::bf957202-6479-4e90-9c04-324601f7a0d7" providerId="AD" clId="Web-{163CD16A-5D10-D90B-2433-A463DB2EB90E}" dt="2026-08-24T18:53:24.225" v="39" actId="20577"/>
        <pc:sldMkLst>
          <pc:docMk/>
          <pc:sldMk cId="3156754122" sldId="549"/>
        </pc:sldMkLst>
        <pc:spChg chg="mod">
          <ac:chgData name="Anne Søndergaard Olsen" userId="S::asol@kp.dk::bf957202-6479-4e90-9c04-324601f7a0d7" providerId="AD" clId="Web-{163CD16A-5D10-D90B-2433-A463DB2EB90E}" dt="2026-08-24T18:53:10.115" v="36" actId="14100"/>
          <ac:spMkLst>
            <pc:docMk/>
            <pc:sldMk cId="3156754122" sldId="549"/>
            <ac:spMk id="2" creationId="{87FD6471-3502-2F98-CAE8-922D00852B08}"/>
          </ac:spMkLst>
        </pc:spChg>
        <pc:spChg chg="mod">
          <ac:chgData name="Anne Søndergaard Olsen" userId="S::asol@kp.dk::bf957202-6479-4e90-9c04-324601f7a0d7" providerId="AD" clId="Web-{163CD16A-5D10-D90B-2433-A463DB2EB90E}" dt="2026-08-24T18:53:24.225" v="39" actId="20577"/>
          <ac:spMkLst>
            <pc:docMk/>
            <pc:sldMk cId="3156754122" sldId="549"/>
            <ac:spMk id="3" creationId="{BDD20ECD-99DD-C479-0293-F670741BDEFA}"/>
          </ac:spMkLst>
        </pc:spChg>
      </pc:sldChg>
    </pc:docChg>
  </pc:docChgLst>
  <pc:docChgLst>
    <pc:chgData name="Anne Søndergaard Olsen" userId="S::asol@kp.dk::bf957202-6479-4e90-9c04-324601f7a0d7" providerId="AD" clId="Web-{00000000-0000-0000-0000-000000000000}"/>
    <pc:docChg chg="modSld">
      <pc:chgData name="Anne Søndergaard Olsen" userId="S::asol@kp.dk::bf957202-6479-4e90-9c04-324601f7a0d7" providerId="AD" clId="Web-{00000000-0000-0000-0000-000000000000}" dt="2026-08-27T14:35:33.234" v="9" actId="20577"/>
      <pc:docMkLst>
        <pc:docMk/>
      </pc:docMkLst>
      <pc:sldChg chg="modSp">
        <pc:chgData name="Anne Søndergaard Olsen" userId="S::asol@kp.dk::bf957202-6479-4e90-9c04-324601f7a0d7" providerId="AD" clId="Web-{00000000-0000-0000-0000-000000000000}" dt="2026-08-27T14:35:33.234" v="9" actId="20577"/>
        <pc:sldMkLst>
          <pc:docMk/>
          <pc:sldMk cId="2056886868" sldId="462"/>
        </pc:sldMkLst>
        <pc:spChg chg="mod">
          <ac:chgData name="Anne Søndergaard Olsen" userId="S::asol@kp.dk::bf957202-6479-4e90-9c04-324601f7a0d7" providerId="AD" clId="Web-{00000000-0000-0000-0000-000000000000}" dt="2026-08-27T14:35:33.234" v="9" actId="20577"/>
          <ac:spMkLst>
            <pc:docMk/>
            <pc:sldMk cId="2056886868" sldId="462"/>
            <ac:spMk id="13" creationId="{543B4C7E-A9A6-11CF-3DD7-3FED70AE3846}"/>
          </ac:spMkLst>
        </pc:spChg>
      </pc:sldChg>
    </pc:docChg>
  </pc:docChgLst>
  <pc:docChgLst>
    <pc:chgData name="Anne Søndergaard Olsen" userId="S::asol@kp.dk::bf957202-6479-4e90-9c04-324601f7a0d7" providerId="AD" clId="Web-{D2D89135-EB7C-546C-98CC-21492A9D2026}"/>
    <pc:docChg chg="modSld">
      <pc:chgData name="Anne Søndergaard Olsen" userId="S::asol@kp.dk::bf957202-6479-4e90-9c04-324601f7a0d7" providerId="AD" clId="Web-{D2D89135-EB7C-546C-98CC-21492A9D2026}" dt="2026-08-27T14:32:21.970" v="15"/>
      <pc:docMkLst>
        <pc:docMk/>
      </pc:docMkLst>
      <pc:sldChg chg="modSp">
        <pc:chgData name="Anne Søndergaard Olsen" userId="S::asol@kp.dk::bf957202-6479-4e90-9c04-324601f7a0d7" providerId="AD" clId="Web-{D2D89135-EB7C-546C-98CC-21492A9D2026}" dt="2026-08-27T14:32:21.970" v="15"/>
        <pc:sldMkLst>
          <pc:docMk/>
          <pc:sldMk cId="4112657985" sldId="546"/>
        </pc:sldMkLst>
        <pc:graphicFrameChg chg="mod modGraphic">
          <ac:chgData name="Anne Søndergaard Olsen" userId="S::asol@kp.dk::bf957202-6479-4e90-9c04-324601f7a0d7" providerId="AD" clId="Web-{D2D89135-EB7C-546C-98CC-21492A9D2026}" dt="2026-08-27T14:32:21.970" v="15"/>
          <ac:graphicFrameMkLst>
            <pc:docMk/>
            <pc:sldMk cId="4112657985" sldId="546"/>
            <ac:graphicFrameMk id="2" creationId="{AB1CA401-0A4A-F5A0-1699-2EB6EEC0EEC8}"/>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vl1pPr>
          </a:lstStyle>
          <a:p>
            <a:fld id="{3BDBD347-9913-4ABB-8A43-9B8FF372A2DD}" type="datetimeFigureOut">
              <a:rPr lang="en-US"/>
              <a:t>8/27/2026</a:t>
            </a:fld>
            <a:endParaRPr lang="en-US"/>
          </a:p>
        </p:txBody>
      </p:sp>
      <p:sp>
        <p:nvSpPr>
          <p:cNvPr id="4" name="Footer Placeholder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4450" y="9440863"/>
            <a:ext cx="2949575" cy="498475"/>
          </a:xfrm>
          <a:prstGeom prst="rect">
            <a:avLst/>
          </a:prstGeom>
        </p:spPr>
        <p:txBody>
          <a:bodyPr vert="horz" lIns="91440" tIns="45720" rIns="91440" bIns="45720" rtlCol="0" anchor="b"/>
          <a:lstStyle>
            <a:lvl1pPr algn="r">
              <a:defRPr sz="1200"/>
            </a:lvl1pPr>
          </a:lstStyle>
          <a:p>
            <a:fld id="{8B116402-ABF7-47D5-AC3C-5EC41B4152DB}" type="slidenum">
              <a:rPr lang="en-US"/>
              <a:t>‹#›</a:t>
            </a:fld>
            <a:endParaRPr lang="en-US"/>
          </a:p>
        </p:txBody>
      </p:sp>
    </p:spTree>
    <p:extLst>
      <p:ext uri="{BB962C8B-B14F-4D97-AF65-F5344CB8AC3E}">
        <p14:creationId xmlns:p14="http://schemas.microsoft.com/office/powerpoint/2010/main" val="712812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450" y="0"/>
            <a:ext cx="2949575" cy="496888"/>
          </a:xfrm>
          <a:prstGeom prst="rect">
            <a:avLst/>
          </a:prstGeom>
        </p:spPr>
        <p:txBody>
          <a:bodyPr vert="horz" lIns="91440" tIns="45720" rIns="91440" bIns="45720" rtlCol="0"/>
          <a:lstStyle>
            <a:lvl1pPr algn="r">
              <a:defRPr sz="1200"/>
            </a:lvl1pPr>
          </a:lstStyle>
          <a:p>
            <a:fld id="{FA120F30-42D0-4B58-B5B5-52B23DE7A863}" type="datetimeFigureOut">
              <a:rPr lang="da-DK"/>
              <a:pPr/>
              <a:t>27-08-2026</a:t>
            </a:fld>
            <a:endParaRPr lang="en-GB"/>
          </a:p>
        </p:txBody>
      </p:sp>
      <p:sp>
        <p:nvSpPr>
          <p:cNvPr id="4" name="Slide Image Placeholder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a:defRPr sz="1200"/>
            </a:lvl1pPr>
          </a:lstStyle>
          <a:p>
            <a:fld id="{2336C548-B58F-4577-956A-A567C7589401}" type="slidenum">
              <a:rPr lang="en-GB"/>
              <a:pPr/>
              <a:t>‹#›</a:t>
            </a:fld>
            <a:endParaRPr lang="en-GB"/>
          </a:p>
        </p:txBody>
      </p:sp>
    </p:spTree>
    <p:extLst>
      <p:ext uri="{BB962C8B-B14F-4D97-AF65-F5344CB8AC3E}">
        <p14:creationId xmlns:p14="http://schemas.microsoft.com/office/powerpoint/2010/main" val="1491283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026" name="Picture 2">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04728" y="1974453"/>
            <a:ext cx="3334544" cy="119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side 2">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7">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629954" y="1552435"/>
            <a:ext cx="3884092" cy="20386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363157" y="4528786"/>
            <a:ext cx="728851"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783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side 3">
    <p:spTree>
      <p:nvGrpSpPr>
        <p:cNvPr id="1" name=""/>
        <p:cNvGrpSpPr/>
        <p:nvPr/>
      </p:nvGrpSpPr>
      <p:grpSpPr>
        <a:xfrm>
          <a:off x="0" y="0"/>
          <a:ext cx="0" cy="0"/>
          <a:chOff x="0" y="0"/>
          <a:chExt cx="0" cy="0"/>
        </a:xfrm>
      </p:grpSpPr>
      <p:sp>
        <p:nvSpPr>
          <p:cNvPr id="7" name="object 5">
            <a:extLst>
              <a:ext uri="{C183D7F6-B498-43B3-948B-1728B52AA6E4}">
                <adec:decorative xmlns:adec="http://schemas.microsoft.com/office/drawing/2017/decorative" val="1"/>
              </a:ext>
            </a:extLst>
          </p:cNvPr>
          <p:cNvSpPr/>
          <p:nvPr userDrawn="1"/>
        </p:nvSpPr>
        <p:spPr>
          <a:xfrm>
            <a:off x="0" y="0"/>
            <a:ext cx="4572000" cy="5143211"/>
          </a:xfrm>
          <a:custGeom>
            <a:avLst/>
            <a:gdLst/>
            <a:ahLst/>
            <a:cxnLst/>
            <a:rect l="l" t="t" r="r" b="b"/>
            <a:pathLst>
              <a:path w="10052050" h="11308715">
                <a:moveTo>
                  <a:pt x="0" y="11308556"/>
                </a:moveTo>
                <a:lnTo>
                  <a:pt x="10052049" y="11308556"/>
                </a:lnTo>
                <a:lnTo>
                  <a:pt x="10052049" y="0"/>
                </a:lnTo>
                <a:lnTo>
                  <a:pt x="0" y="0"/>
                </a:lnTo>
                <a:lnTo>
                  <a:pt x="0" y="11308556"/>
                </a:lnTo>
                <a:close/>
              </a:path>
            </a:pathLst>
          </a:custGeom>
          <a:solidFill>
            <a:schemeClr val="accent1"/>
          </a:solidFill>
        </p:spPr>
        <p:txBody>
          <a:bodyPr wrap="square" lIns="0" tIns="0" rIns="0" bIns="0" rtlCol="0"/>
          <a:lstStyle/>
          <a:p>
            <a:endParaRPr>
              <a:solidFill>
                <a:srgbClr val="FA3C3C"/>
              </a:solidFill>
              <a:latin typeface="Arial" panose="020B0604020202020204" pitchFamily="34" charset="0"/>
              <a:cs typeface="Arial" panose="020B0604020202020204" pitchFamily="34" charset="0"/>
            </a:endParaRPr>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3132" y="4528786"/>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33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cap="all" baseline="0">
                <a:solidFill>
                  <a:schemeClr val="bg1"/>
                </a:solidFill>
                <a:latin typeface="+mn-lt"/>
              </a:defRPr>
            </a:lvl1pPr>
          </a:lstStyle>
          <a:p>
            <a:r>
              <a:rPr lang="da-DK" noProof="0"/>
              <a:t>CLICK TO EDIT</a:t>
            </a:r>
            <a:br>
              <a:rPr lang="da-DK" noProof="0"/>
            </a:br>
            <a:r>
              <a:rPr lang="da-DK" noProof="0"/>
              <a:t>MASTER TITLE STYLE</a:t>
            </a:r>
          </a:p>
        </p:txBody>
      </p:sp>
      <p:sp>
        <p:nvSpPr>
          <p:cNvPr id="3" name="Subtitle 2"/>
          <p:cNvSpPr>
            <a:spLocks noGrp="1"/>
          </p:cNvSpPr>
          <p:nvPr>
            <p:ph type="subTitle" idx="1"/>
          </p:nvPr>
        </p:nvSpPr>
        <p:spPr>
          <a:xfrm>
            <a:off x="761858" y="2139702"/>
            <a:ext cx="6569531" cy="594364"/>
          </a:xfrm>
          <a:prstGeom prst="rect">
            <a:avLst/>
          </a:prstGeom>
        </p:spPr>
        <p:txBody>
          <a:bodyPr lIns="0" tIns="0" rIns="0" bIns="0">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92" y="4563442"/>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22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side med billede">
    <p:spTree>
      <p:nvGrpSpPr>
        <p:cNvPr id="1" name=""/>
        <p:cNvGrpSpPr/>
        <p:nvPr/>
      </p:nvGrpSpPr>
      <p:grpSpPr>
        <a:xfrm>
          <a:off x="0" y="0"/>
          <a:ext cx="0" cy="0"/>
          <a:chOff x="0" y="0"/>
          <a:chExt cx="0" cy="0"/>
        </a:xfrm>
      </p:grpSpPr>
      <p:sp>
        <p:nvSpPr>
          <p:cNvPr id="14"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15" name="Subtitle 2"/>
          <p:cNvSpPr>
            <a:spLocks noGrp="1"/>
          </p:cNvSpPr>
          <p:nvPr>
            <p:ph type="subTitle" idx="1"/>
          </p:nvPr>
        </p:nvSpPr>
        <p:spPr>
          <a:xfrm>
            <a:off x="761858" y="2139702"/>
            <a:ext cx="6569531" cy="594364"/>
          </a:xfrm>
          <a:prstGeom prst="rect">
            <a:avLst/>
          </a:prstGeom>
        </p:spPr>
        <p:txBody>
          <a:bodyPr>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spTree>
    <p:extLst>
      <p:ext uri="{BB962C8B-B14F-4D97-AF65-F5344CB8AC3E}">
        <p14:creationId xmlns:p14="http://schemas.microsoft.com/office/powerpoint/2010/main" val="33151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holdsside 1-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6" name="Pladsholder til tekst 5"/>
          <p:cNvSpPr>
            <a:spLocks noGrp="1"/>
          </p:cNvSpPr>
          <p:nvPr>
            <p:ph type="body" sz="quarter" idx="11"/>
          </p:nvPr>
        </p:nvSpPr>
        <p:spPr>
          <a:xfrm>
            <a:off x="763588" y="1816100"/>
            <a:ext cx="7488237"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27. august 2026</a:t>
            </a:fld>
            <a:endParaRPr lang="en-GB"/>
          </a:p>
        </p:txBody>
      </p:sp>
    </p:spTree>
    <p:extLst>
      <p:ext uri="{BB962C8B-B14F-4D97-AF65-F5344CB8AC3E}">
        <p14:creationId xmlns:p14="http://schemas.microsoft.com/office/powerpoint/2010/main" val="49682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holdsside 2-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3600000"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8"/>
          <p:cNvSpPr>
            <a:spLocks noGrp="1"/>
          </p:cNvSpPr>
          <p:nvPr>
            <p:ph sz="quarter" idx="12"/>
          </p:nvPr>
        </p:nvSpPr>
        <p:spPr>
          <a:xfrm>
            <a:off x="4679950" y="1816100"/>
            <a:ext cx="3572008" cy="2592388"/>
          </a:xfrm>
          <a:prstGeom prst="rect">
            <a:avLst/>
          </a:prstGeo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27. august 2026</a:t>
            </a:fld>
            <a:endParaRPr lang="en-GB"/>
          </a:p>
        </p:txBody>
      </p:sp>
    </p:spTree>
    <p:extLst>
      <p:ext uri="{BB962C8B-B14F-4D97-AF65-F5344CB8AC3E}">
        <p14:creationId xmlns:p14="http://schemas.microsoft.com/office/powerpoint/2010/main" val="121681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holsside 3-spaltet - Højr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609840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64802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0"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11"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
        <p:nvSpPr>
          <p:cNvPr id="12"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27. august 2026</a:t>
            </a:fld>
            <a:endParaRPr lang="en-GB"/>
          </a:p>
        </p:txBody>
      </p:sp>
    </p:spTree>
    <p:extLst>
      <p:ext uri="{BB962C8B-B14F-4D97-AF65-F5344CB8AC3E}">
        <p14:creationId xmlns:p14="http://schemas.microsoft.com/office/powerpoint/2010/main" val="1171972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holsside 3-spaltet - Venstre">
    <p:spTree>
      <p:nvGrpSpPr>
        <p:cNvPr id="1" name=""/>
        <p:cNvGrpSpPr/>
        <p:nvPr/>
      </p:nvGrpSpPr>
      <p:grpSpPr>
        <a:xfrm>
          <a:off x="0" y="0"/>
          <a:ext cx="0" cy="0"/>
          <a:chOff x="0" y="0"/>
          <a:chExt cx="0" cy="0"/>
        </a:xfrm>
      </p:grpSpPr>
      <p:sp>
        <p:nvSpPr>
          <p:cNvPr id="2" name="Titel 1"/>
          <p:cNvSpPr>
            <a:spLocks noGrp="1"/>
          </p:cNvSpPr>
          <p:nvPr>
            <p:ph type="title"/>
          </p:nvPr>
        </p:nvSpPr>
        <p:spPr>
          <a:xfrm>
            <a:off x="36719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36722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61929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3818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7093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holsside 2-spaltet med billed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billede 6"/>
          <p:cNvSpPr>
            <a:spLocks noGrp="1"/>
          </p:cNvSpPr>
          <p:nvPr>
            <p:ph type="pic" sz="quarter" idx="13"/>
          </p:nvPr>
        </p:nvSpPr>
        <p:spPr>
          <a:xfrm>
            <a:off x="6099175" y="0"/>
            <a:ext cx="3044825" cy="5143500"/>
          </a:xfrm>
          <a:prstGeom prst="rect">
            <a:avLst/>
          </a:prstGeom>
        </p:spPr>
        <p:txBody>
          <a:bodyPr/>
          <a:lstStyle/>
          <a:p>
            <a:endParaRPr lang="da-DK"/>
          </a:p>
        </p:txBody>
      </p:sp>
      <p:sp>
        <p:nvSpPr>
          <p:cNvPr id="10"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27. august 2026</a:t>
            </a:fld>
            <a:endParaRPr lang="en-GB"/>
          </a:p>
        </p:txBody>
      </p:sp>
    </p:spTree>
    <p:extLst>
      <p:ext uri="{BB962C8B-B14F-4D97-AF65-F5344CB8AC3E}">
        <p14:creationId xmlns:p14="http://schemas.microsoft.com/office/powerpoint/2010/main" val="4143370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dholdsside med billede venstre">
    <p:spTree>
      <p:nvGrpSpPr>
        <p:cNvPr id="1" name=""/>
        <p:cNvGrpSpPr/>
        <p:nvPr/>
      </p:nvGrpSpPr>
      <p:grpSpPr>
        <a:xfrm>
          <a:off x="0" y="0"/>
          <a:ext cx="0" cy="0"/>
          <a:chOff x="0" y="0"/>
          <a:chExt cx="0" cy="0"/>
        </a:xfrm>
      </p:grpSpPr>
      <p:sp>
        <p:nvSpPr>
          <p:cNvPr id="7" name="Pladsholder til billede 6"/>
          <p:cNvSpPr>
            <a:spLocks noGrp="1"/>
          </p:cNvSpPr>
          <p:nvPr>
            <p:ph type="pic" sz="quarter" idx="13"/>
          </p:nvPr>
        </p:nvSpPr>
        <p:spPr>
          <a:xfrm>
            <a:off x="0" y="0"/>
            <a:ext cx="4572000" cy="5143500"/>
          </a:xfrm>
          <a:prstGeom prst="rect">
            <a:avLst/>
          </a:prstGeom>
        </p:spPr>
        <p:txBody>
          <a:bodyPr/>
          <a:lstStyle/>
          <a:p>
            <a:endParaRPr lang="da-DK"/>
          </a:p>
        </p:txBody>
      </p:sp>
      <p:sp>
        <p:nvSpPr>
          <p:cNvPr id="9" name="Baggrund">
            <a:extLst>
              <a:ext uri="{C183D7F6-B498-43B3-948B-1728B52AA6E4}">
                <adec:decorative xmlns:adec="http://schemas.microsoft.com/office/drawing/2017/decorative" val="1"/>
              </a:ext>
            </a:extLst>
          </p:cNvPr>
          <p:cNvSpPr/>
          <p:nvPr userDrawn="1"/>
        </p:nvSpPr>
        <p:spPr>
          <a:xfrm>
            <a:off x="4578144" y="0"/>
            <a:ext cx="4565856" cy="25717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Pladsholder til tekst 5"/>
          <p:cNvSpPr>
            <a:spLocks noGrp="1"/>
          </p:cNvSpPr>
          <p:nvPr>
            <p:ph type="body" sz="quarter" idx="14"/>
          </p:nvPr>
        </p:nvSpPr>
        <p:spPr>
          <a:xfrm>
            <a:off x="5078874" y="421779"/>
            <a:ext cx="3564396" cy="172819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1" name="Pladsholder til tekst 5"/>
          <p:cNvSpPr>
            <a:spLocks noGrp="1"/>
          </p:cNvSpPr>
          <p:nvPr>
            <p:ph type="body" sz="quarter" idx="15"/>
          </p:nvPr>
        </p:nvSpPr>
        <p:spPr>
          <a:xfrm>
            <a:off x="5083916" y="3687874"/>
            <a:ext cx="2260392" cy="1116124"/>
          </a:xfrm>
          <a:prstGeom prst="rect">
            <a:avLst/>
          </a:prstGeom>
        </p:spPr>
        <p:txBody>
          <a:bodyPr lIns="0" tIns="0" rIns="0" bIns="0"/>
          <a:lstStyle>
            <a:lvl1pPr algn="l">
              <a:defRPr sz="1000">
                <a:solidFill>
                  <a:srgbClr val="000000"/>
                </a:solidFill>
                <a:latin typeface="Georgia" panose="02040502050405020303" pitchFamily="18" charset="0"/>
              </a:defRPr>
            </a:lvl1pPr>
            <a:lvl2pPr algn="l">
              <a:defRPr sz="1000">
                <a:solidFill>
                  <a:srgbClr val="000000"/>
                </a:solidFill>
                <a:latin typeface="Georgia" panose="02040502050405020303" pitchFamily="18" charset="0"/>
              </a:defRPr>
            </a:lvl2pPr>
            <a:lvl3pPr algn="l">
              <a:defRPr sz="1000">
                <a:solidFill>
                  <a:srgbClr val="000000"/>
                </a:solidFill>
                <a:latin typeface="Georgia" panose="02040502050405020303" pitchFamily="18" charset="0"/>
              </a:defRPr>
            </a:lvl3pPr>
            <a:lvl4pPr algn="l">
              <a:defRPr sz="1000">
                <a:solidFill>
                  <a:srgbClr val="000000"/>
                </a:solidFill>
                <a:latin typeface="Georgia" panose="02040502050405020303" pitchFamily="18" charset="0"/>
              </a:defRPr>
            </a:lvl4pPr>
            <a:lvl5pPr algn="l">
              <a:defRPr sz="1000">
                <a:solidFill>
                  <a:srgbClr val="000000"/>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2" name="Titel 1"/>
          <p:cNvSpPr>
            <a:spLocks noGrp="1"/>
          </p:cNvSpPr>
          <p:nvPr>
            <p:ph type="title"/>
          </p:nvPr>
        </p:nvSpPr>
        <p:spPr>
          <a:xfrm>
            <a:off x="5078874" y="3039802"/>
            <a:ext cx="2265434" cy="468052"/>
          </a:xfrm>
        </p:spPr>
        <p:txBody>
          <a:bodyPr/>
          <a:lstStyle>
            <a:lvl1pPr>
              <a:defRPr sz="1600">
                <a:solidFill>
                  <a:srgbClr val="000000"/>
                </a:solidFill>
              </a:defRPr>
            </a:lvl1pPr>
          </a:lstStyle>
          <a:p>
            <a:r>
              <a:rPr lang="da-DK"/>
              <a:t>Klik for at redigere i master</a:t>
            </a:r>
          </a:p>
        </p:txBody>
      </p:sp>
      <p:sp>
        <p:nvSpPr>
          <p:cNvPr id="8"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3"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471630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holdsside 2-spaltet - Spejling">
    <p:spTree>
      <p:nvGrpSpPr>
        <p:cNvPr id="1" name=""/>
        <p:cNvGrpSpPr/>
        <p:nvPr/>
      </p:nvGrpSpPr>
      <p:grpSpPr>
        <a:xfrm>
          <a:off x="0" y="0"/>
          <a:ext cx="0" cy="0"/>
          <a:chOff x="0" y="0"/>
          <a:chExt cx="0" cy="0"/>
        </a:xfrm>
      </p:grpSpPr>
      <p:sp>
        <p:nvSpPr>
          <p:cNvPr id="2" name="Titel 1"/>
          <p:cNvSpPr>
            <a:spLocks noGrp="1"/>
          </p:cNvSpPr>
          <p:nvPr>
            <p:ph type="title"/>
          </p:nvPr>
        </p:nvSpPr>
        <p:spPr>
          <a:xfrm>
            <a:off x="5184068" y="395103"/>
            <a:ext cx="3449133" cy="628475"/>
          </a:xfrm>
        </p:spPr>
        <p:txBody>
          <a:bodyPr/>
          <a:lstStyle>
            <a:lvl1pPr algn="ctr">
              <a:defRPr sz="2000">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5188133" y="1203598"/>
            <a:ext cx="3445068" cy="2592388"/>
          </a:xfrm>
          <a:prstGeom prst="rect">
            <a:avLst/>
          </a:prstGeom>
        </p:spPr>
        <p:txBody>
          <a:bodyPr lIns="0" tIns="0" rIns="0" bIns="0"/>
          <a:lstStyle>
            <a:lvl1pPr algn="ctr">
              <a:defRPr>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Pladsholder til tekst 5"/>
          <p:cNvSpPr>
            <a:spLocks noGrp="1"/>
          </p:cNvSpPr>
          <p:nvPr>
            <p:ph type="body" sz="quarter" idx="13"/>
          </p:nvPr>
        </p:nvSpPr>
        <p:spPr>
          <a:xfrm>
            <a:off x="719826" y="888194"/>
            <a:ext cx="3132348" cy="336711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256277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om_KP">
    <p:spTree>
      <p:nvGrpSpPr>
        <p:cNvPr id="1" name=""/>
        <p:cNvGrpSpPr/>
        <p:nvPr/>
      </p:nvGrpSpPr>
      <p:grpSpPr>
        <a:xfrm>
          <a:off x="0" y="0"/>
          <a:ext cx="0" cy="0"/>
          <a:chOff x="0" y="0"/>
          <a:chExt cx="0" cy="0"/>
        </a:xfrm>
      </p:grpSpPr>
      <p:sp>
        <p:nvSpPr>
          <p:cNvPr id="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4"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566404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61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ktionsside">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4" name="bk object 16"/>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6" name="bk object 17"/>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Tree>
    <p:extLst>
      <p:ext uri="{BB962C8B-B14F-4D97-AF65-F5344CB8AC3E}">
        <p14:creationId xmlns:p14="http://schemas.microsoft.com/office/powerpoint/2010/main" val="3510119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da-DK"/>
              <a:t>Klik for at redigere titeltypografien i masteren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Content Placeholder 3"/>
          <p:cNvSpPr>
            <a:spLocks noGrp="1"/>
          </p:cNvSpPr>
          <p:nvPr>
            <p:ph sz="half" idx="2"/>
          </p:nvPr>
        </p:nvSpPr>
        <p:spPr>
          <a:xfrm>
            <a:off x="629842" y="1878806"/>
            <a:ext cx="3868340"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Content Placeholder 5"/>
          <p:cNvSpPr>
            <a:spLocks noGrp="1"/>
          </p:cNvSpPr>
          <p:nvPr>
            <p:ph sz="quarter" idx="4"/>
          </p:nvPr>
        </p:nvSpPr>
        <p:spPr>
          <a:xfrm>
            <a:off x="4629150" y="1878806"/>
            <a:ext cx="3887391"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39B0950A-6FFF-4431-A9C2-EABC7727D187}" type="datetime1">
              <a:rPr lang="en-US" smtClean="0"/>
              <a:t>8/27/2026</a:t>
            </a:fld>
            <a:endParaRPr lang="en-US"/>
          </a:p>
        </p:txBody>
      </p:sp>
      <p:sp>
        <p:nvSpPr>
          <p:cNvPr id="8" name="Footer Placeholder 7"/>
          <p:cNvSpPr>
            <a:spLocks noGrp="1"/>
          </p:cNvSpPr>
          <p:nvPr>
            <p:ph type="ftr" sz="quarter" idx="11"/>
          </p:nvPr>
        </p:nvSpPr>
        <p:spPr/>
        <p:txBody>
          <a:bodyPr/>
          <a:lstStyle/>
          <a:p>
            <a:r>
              <a:rPr lang="en-US"/>
              <a:t>Theis Hoppe THEH@kp.dk og Helen Nyboe HNY@kp.dk</a:t>
            </a:r>
          </a:p>
        </p:txBody>
      </p:sp>
      <p:sp>
        <p:nvSpPr>
          <p:cNvPr id="9" name="Slide Number Placeholder 8"/>
          <p:cNvSpPr>
            <a:spLocks noGrp="1"/>
          </p:cNvSpPr>
          <p:nvPr>
            <p:ph type="sldNum" sz="quarter" idx="12"/>
          </p:nvPr>
        </p:nvSpPr>
        <p:spPr/>
        <p:txBody>
          <a:bodyPr/>
          <a:lstStyle/>
          <a:p>
            <a:fld id="{60553ECD-7F6D-420D-93CA-D8D15EB427AC}" type="slidenum">
              <a:rPr lang="en-US" smtClean="0"/>
              <a:pPr/>
              <a:t>‹#›</a:t>
            </a:fld>
            <a:endParaRPr lang="en-US"/>
          </a:p>
        </p:txBody>
      </p:sp>
    </p:spTree>
    <p:extLst>
      <p:ext uri="{BB962C8B-B14F-4D97-AF65-F5344CB8AC3E}">
        <p14:creationId xmlns:p14="http://schemas.microsoft.com/office/powerpoint/2010/main" val="4281651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cSld name="Titel og tekst over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p>
            <a:r>
              <a:rPr lang="da-DK"/>
              <a:t>Klik for at redigere i masteren</a:t>
            </a:r>
          </a:p>
        </p:txBody>
      </p:sp>
      <p:sp>
        <p:nvSpPr>
          <p:cNvPr id="3" name="Pladsholder til tekst 2"/>
          <p:cNvSpPr>
            <a:spLocks noGrp="1"/>
          </p:cNvSpPr>
          <p:nvPr>
            <p:ph type="body" sz="half" idx="1"/>
          </p:nvPr>
        </p:nvSpPr>
        <p:spPr>
          <a:xfrm>
            <a:off x="457200" y="1200150"/>
            <a:ext cx="8229600" cy="16287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57200" y="2943225"/>
            <a:ext cx="8229600" cy="16287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7"/>
          <p:cNvSpPr>
            <a:spLocks noGrp="1" noChangeArrowheads="1"/>
          </p:cNvSpPr>
          <p:nvPr>
            <p:ph type="dt" sz="half" idx="10"/>
          </p:nvPr>
        </p:nvSpPr>
        <p:spPr>
          <a:ln/>
        </p:spPr>
        <p:txBody>
          <a:bodyPr/>
          <a:lstStyle>
            <a:lvl1pPr>
              <a:defRPr/>
            </a:lvl1pPr>
          </a:lstStyle>
          <a:p>
            <a:pPr>
              <a:defRPr/>
            </a:pPr>
            <a:endParaRPr lang="da-DK"/>
          </a:p>
        </p:txBody>
      </p:sp>
      <p:sp>
        <p:nvSpPr>
          <p:cNvPr id="6" name="Rectangle 8"/>
          <p:cNvSpPr>
            <a:spLocks noGrp="1" noChangeArrowheads="1"/>
          </p:cNvSpPr>
          <p:nvPr>
            <p:ph type="ftr" sz="quarter" idx="11"/>
          </p:nvPr>
        </p:nvSpPr>
        <p:spPr>
          <a:ln/>
        </p:spPr>
        <p:txBody>
          <a:bodyPr/>
          <a:lstStyle>
            <a:lvl1pPr>
              <a:defRPr/>
            </a:lvl1pPr>
          </a:lstStyle>
          <a:p>
            <a:pPr>
              <a:defRPr/>
            </a:pPr>
            <a:endParaRPr lang="da-DK"/>
          </a:p>
        </p:txBody>
      </p:sp>
      <p:sp>
        <p:nvSpPr>
          <p:cNvPr id="7" name="Rectangle 9"/>
          <p:cNvSpPr>
            <a:spLocks noGrp="1" noChangeArrowheads="1"/>
          </p:cNvSpPr>
          <p:nvPr>
            <p:ph type="sldNum" sz="quarter" idx="12"/>
          </p:nvPr>
        </p:nvSpPr>
        <p:spPr>
          <a:ln/>
        </p:spPr>
        <p:txBody>
          <a:bodyPr/>
          <a:lstStyle>
            <a:lvl1pPr>
              <a:defRPr/>
            </a:lvl1pPr>
          </a:lstStyle>
          <a:p>
            <a:pPr>
              <a:defRPr/>
            </a:pPr>
            <a:fld id="{13E2F68E-A17C-421C-88FB-6BAF7B15FB4E}" type="slidenum">
              <a:rPr lang="da-DK"/>
              <a:pPr>
                <a:defRPr/>
              </a:pPr>
              <a:t>‹#›</a:t>
            </a:fld>
            <a:endParaRPr lang="da-DK"/>
          </a:p>
        </p:txBody>
      </p:sp>
    </p:spTree>
    <p:extLst>
      <p:ext uri="{BB962C8B-B14F-4D97-AF65-F5344CB8AC3E}">
        <p14:creationId xmlns:p14="http://schemas.microsoft.com/office/powerpoint/2010/main" val="11586696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7"/>
          <p:cNvSpPr>
            <a:spLocks noGrp="1" noChangeArrowheads="1"/>
          </p:cNvSpPr>
          <p:nvPr>
            <p:ph type="dt" sz="half" idx="10"/>
          </p:nvPr>
        </p:nvSpPr>
        <p:spPr>
          <a:ln/>
        </p:spPr>
        <p:txBody>
          <a:bodyPr/>
          <a:lstStyle>
            <a:lvl1pPr>
              <a:defRPr/>
            </a:lvl1pPr>
          </a:lstStyle>
          <a:p>
            <a:pPr>
              <a:defRPr/>
            </a:pPr>
            <a:endParaRPr lang="da-DK"/>
          </a:p>
        </p:txBody>
      </p:sp>
      <p:sp>
        <p:nvSpPr>
          <p:cNvPr id="5" name="Rectangle 8"/>
          <p:cNvSpPr>
            <a:spLocks noGrp="1" noChangeArrowheads="1"/>
          </p:cNvSpPr>
          <p:nvPr>
            <p:ph type="ftr" sz="quarter" idx="11"/>
          </p:nvPr>
        </p:nvSpPr>
        <p:spPr>
          <a:ln/>
        </p:spPr>
        <p:txBody>
          <a:bodyPr/>
          <a:lstStyle>
            <a:lvl1pPr>
              <a:defRPr/>
            </a:lvl1pPr>
          </a:lstStyle>
          <a:p>
            <a:pPr>
              <a:defRPr/>
            </a:pPr>
            <a:endParaRPr lang="da-DK"/>
          </a:p>
        </p:txBody>
      </p:sp>
      <p:sp>
        <p:nvSpPr>
          <p:cNvPr id="6" name="Rectangle 9"/>
          <p:cNvSpPr>
            <a:spLocks noGrp="1" noChangeArrowheads="1"/>
          </p:cNvSpPr>
          <p:nvPr>
            <p:ph type="sldNum" sz="quarter" idx="12"/>
          </p:nvPr>
        </p:nvSpPr>
        <p:spPr>
          <a:ln/>
        </p:spPr>
        <p:txBody>
          <a:bodyPr/>
          <a:lstStyle>
            <a:lvl1pPr>
              <a:defRPr/>
            </a:lvl1pPr>
          </a:lstStyle>
          <a:p>
            <a:pPr>
              <a:defRPr/>
            </a:pPr>
            <a:fld id="{DF4FBCAA-C6A1-42F1-AF7A-2580BDA625BF}" type="slidenum">
              <a:rPr lang="da-DK"/>
              <a:pPr>
                <a:defRPr/>
              </a:pPr>
              <a:t>‹#›</a:t>
            </a:fld>
            <a:endParaRPr lang="da-DK"/>
          </a:p>
        </p:txBody>
      </p:sp>
    </p:spTree>
    <p:extLst>
      <p:ext uri="{BB962C8B-B14F-4D97-AF65-F5344CB8AC3E}">
        <p14:creationId xmlns:p14="http://schemas.microsoft.com/office/powerpoint/2010/main" val="287221880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el og indhold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539998" y="670701"/>
            <a:ext cx="8064002" cy="670446"/>
          </a:xfrm>
          <a:prstGeom prst="rect">
            <a:avLst/>
          </a:prstGeom>
        </p:spPr>
        <p:txBody>
          <a:bodyPr vert="horz" lIns="0" tIns="0" rIns="0" bIns="0" rtlCol="0" anchor="b" anchorCtr="0">
            <a:noAutofit/>
          </a:bodyPr>
          <a:lstStyle>
            <a:lvl1pPr>
              <a:defRPr/>
            </a:lvl1pPr>
          </a:lstStyle>
          <a:p>
            <a:r>
              <a:rPr lang="da-DK"/>
              <a:t>Klik for at tilføje titel</a:t>
            </a:r>
          </a:p>
        </p:txBody>
      </p:sp>
      <p:sp>
        <p:nvSpPr>
          <p:cNvPr id="3" name="Content Placeholder 2"/>
          <p:cNvSpPr>
            <a:spLocks noGrp="1"/>
          </p:cNvSpPr>
          <p:nvPr>
            <p:ph idx="1" hasCustomPrompt="1"/>
          </p:nvPr>
        </p:nvSpPr>
        <p:spPr>
          <a:xfrm>
            <a:off x="628650" y="1369219"/>
            <a:ext cx="7886700" cy="3263504"/>
          </a:xfrm>
          <a:prstGeom prst="rect">
            <a:avLst/>
          </a:prstGeom>
        </p:spPr>
        <p:txBody>
          <a:bodyPr/>
          <a:lstStyle>
            <a:lvl1pPr>
              <a:defRPr/>
            </a:lvl1pPr>
          </a:lstStyle>
          <a:p>
            <a:pPr lvl="0"/>
            <a:r>
              <a:rPr lang="da-DK" noProof="0"/>
              <a:t>Brug TAB og Shift + TAB til at skifte tekst- og bulletniveau. Stå på ny linje inden du trykker på TAB. </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4" name="Date_GeneralDate"/>
          <p:cNvSpPr>
            <a:spLocks noGrp="1"/>
          </p:cNvSpPr>
          <p:nvPr>
            <p:ph type="dt" sz="half" idx="10"/>
          </p:nvPr>
        </p:nvSpPr>
        <p:spPr>
          <a:xfrm>
            <a:off x="628650" y="4767264"/>
            <a:ext cx="2057400" cy="273844"/>
          </a:xfrm>
          <a:prstGeom prst="rect">
            <a:avLst/>
          </a:prstGeom>
        </p:spPr>
        <p:txBody>
          <a:bodyPr/>
          <a:lstStyle/>
          <a:p>
            <a:endParaRPr lang="da-DK" noProof="0"/>
          </a:p>
        </p:txBody>
      </p:sp>
      <p:sp>
        <p:nvSpPr>
          <p:cNvPr id="5" name="SD_FLD_PresentationTitle"/>
          <p:cNvSpPr>
            <a:spLocks noGrp="1"/>
          </p:cNvSpPr>
          <p:nvPr>
            <p:ph type="ftr" sz="quarter" idx="11"/>
          </p:nvPr>
        </p:nvSpPr>
        <p:spPr>
          <a:xfrm>
            <a:off x="3028950" y="4767264"/>
            <a:ext cx="3086100" cy="273844"/>
          </a:xfrm>
          <a:prstGeom prst="rect">
            <a:avLst/>
          </a:prstGeom>
        </p:spPr>
        <p:txBody>
          <a:bodyPr/>
          <a:lstStyle/>
          <a:p>
            <a:r>
              <a:rPr lang="da-DK" noProof="0"/>
              <a:t>Sidehoved</a:t>
            </a:r>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859873C9-BF5D-4A9A-BB31-45BBB7BABAF7}" type="slidenum">
              <a:rPr lang="da-DK" noProof="0" smtClean="0"/>
              <a:t>‹#›</a:t>
            </a:fld>
            <a:endParaRPr lang="da-DK" noProof="0"/>
          </a:p>
        </p:txBody>
      </p:sp>
    </p:spTree>
    <p:extLst>
      <p:ext uri="{BB962C8B-B14F-4D97-AF65-F5344CB8AC3E}">
        <p14:creationId xmlns:p14="http://schemas.microsoft.com/office/powerpoint/2010/main" val="4092095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title"/>
          </p:nvPr>
        </p:nvSpPr>
        <p:spPr>
          <a:xfrm>
            <a:off x="763200" y="663538"/>
            <a:ext cx="7488758" cy="986182"/>
          </a:xfrm>
          <a:prstGeom prst="rect">
            <a:avLst/>
          </a:prstGeom>
        </p:spPr>
        <p:txBody>
          <a:bodyPr vert="horz" lIns="0" tIns="0" rIns="0" bIns="0" rtlCol="0" anchor="t" anchorCtr="0">
            <a:noAutofit/>
          </a:bodyPr>
          <a:lstStyle/>
          <a:p>
            <a:r>
              <a:rPr lang="da-DK" noProof="0" err="1"/>
              <a:t>Click</a:t>
            </a:r>
            <a:r>
              <a:rPr lang="da-DK" noProof="0"/>
              <a:t> to </a:t>
            </a:r>
            <a:r>
              <a:rPr lang="da-DK" noProof="0" err="1"/>
              <a:t>edit</a:t>
            </a:r>
            <a:r>
              <a:rPr lang="da-DK" noProof="0"/>
              <a:t> Master </a:t>
            </a:r>
            <a:r>
              <a:rPr lang="da-DK" noProof="0" err="1"/>
              <a:t>title</a:t>
            </a:r>
            <a:r>
              <a:rPr lang="da-DK" noProof="0"/>
              <a:t> </a:t>
            </a:r>
            <a:r>
              <a:rPr lang="da-DK" noProof="0" err="1"/>
              <a:t>style</a:t>
            </a:r>
            <a:endParaRPr lang="da-DK" noProof="0"/>
          </a:p>
        </p:txBody>
      </p:sp>
      <p:sp>
        <p:nvSpPr>
          <p:cNvPr id="5" name="Tekstboks 4"/>
          <p:cNvSpPr txBox="1"/>
          <p:nvPr userDrawn="1"/>
        </p:nvSpPr>
        <p:spPr>
          <a:xfrm>
            <a:off x="1259632" y="4782627"/>
            <a:ext cx="1900588" cy="138499"/>
          </a:xfrm>
          <a:prstGeom prst="rect">
            <a:avLst/>
          </a:prstGeom>
          <a:noFill/>
        </p:spPr>
        <p:txBody>
          <a:bodyPr wrap="square" lIns="0" tIns="0" rIns="0" bIns="0" rtlCol="0">
            <a:spAutoFit/>
          </a:bodyPr>
          <a:lstStyle/>
          <a:p>
            <a:r>
              <a:rPr lang="da-DK" sz="900" b="0" noProof="0">
                <a:solidFill>
                  <a:srgbClr val="000000"/>
                </a:solidFill>
                <a:latin typeface="Georgia" panose="02040502050405020303" pitchFamily="18" charset="0"/>
                <a:cs typeface="Arial Bold"/>
              </a:rPr>
              <a:t>Københavns Professionshøjskole</a:t>
            </a:r>
          </a:p>
        </p:txBody>
      </p:sp>
      <p:sp>
        <p:nvSpPr>
          <p:cNvPr id="1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5"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
        <p:nvSpPr>
          <p:cNvPr id="6" name="Tekstfelt 5"/>
          <p:cNvSpPr txBox="1"/>
          <p:nvPr userDrawn="1"/>
        </p:nvSpPr>
        <p:spPr>
          <a:xfrm>
            <a:off x="763200" y="4782627"/>
            <a:ext cx="424424" cy="138499"/>
          </a:xfrm>
          <a:prstGeom prst="rect">
            <a:avLst/>
          </a:prstGeom>
          <a:noFill/>
        </p:spPr>
        <p:txBody>
          <a:bodyPr wrap="square" lIns="0" tIns="0" rIns="0" bIns="0" rtlCol="0">
            <a:spAutoFit/>
          </a:bodyPr>
          <a:lstStyle/>
          <a:p>
            <a:fld id="{5336F107-9AFD-4B73-BA88-5B99619BFCA3}" type="slidenum">
              <a:rPr lang="da-DK" sz="900" b="0" noProof="0" smtClean="0">
                <a:solidFill>
                  <a:schemeClr val="tx1"/>
                </a:solidFill>
                <a:latin typeface="Georgia" panose="02040502050405020303" pitchFamily="18" charset="0"/>
                <a:cs typeface="Arial Bold"/>
              </a:rPr>
              <a:t>‹#›</a:t>
            </a:fld>
            <a:endParaRPr lang="da-DK" sz="900" b="0" noProof="0">
              <a:solidFill>
                <a:schemeClr val="tx1"/>
              </a:solidFill>
              <a:latin typeface="Georgia" panose="02040502050405020303" pitchFamily="18" charset="0"/>
              <a:cs typeface="Arial Bold"/>
            </a:endParaRPr>
          </a:p>
        </p:txBody>
      </p:sp>
    </p:spTree>
  </p:cSld>
  <p:clrMap bg1="lt1" tx1="dk1" bg2="lt2" tx2="dk2" accent1="accent1" accent2="accent2" accent3="accent3" accent4="accent4" accent5="accent5" accent6="accent6" hlink="hlink" folHlink="folHlink"/>
  <p:sldLayoutIdLst>
    <p:sldLayoutId id="2147483654" r:id="rId1"/>
    <p:sldLayoutId id="2147483653" r:id="rId2"/>
    <p:sldLayoutId id="2147483661" r:id="rId3"/>
    <p:sldLayoutId id="2147483650" r:id="rId4"/>
    <p:sldLayoutId id="2147483662" r:id="rId5"/>
    <p:sldLayoutId id="2147483699" r:id="rId6"/>
    <p:sldLayoutId id="2147483700" r:id="rId7"/>
    <p:sldLayoutId id="2147483701" r:id="rId8"/>
    <p:sldLayoutId id="2147483702" r:id="rId9"/>
    <p:sldLayoutId id="2147483703" r:id="rId10"/>
    <p:sldLayoutId id="2147483704" r:id="rId11"/>
    <p:sldLayoutId id="2147483705" r:id="rId12"/>
    <p:sldLayoutId id="2147483707" r:id="rId13"/>
    <p:sldLayoutId id="2147483708" r:id="rId14"/>
    <p:sldLayoutId id="2147483706" r:id="rId15"/>
    <p:sldLayoutId id="2147483709" r:id="rId16"/>
    <p:sldLayoutId id="2147483711" r:id="rId17"/>
    <p:sldLayoutId id="2147483712" r:id="rId18"/>
    <p:sldLayoutId id="2147483713" r:id="rId19"/>
  </p:sldLayoutIdLst>
  <p:hf hdr="0"/>
  <p:txStyles>
    <p:titleStyle>
      <a:lvl1pPr algn="l" defTabSz="457200" rtl="0" eaLnBrk="1" latinLnBrk="0" hangingPunct="1">
        <a:lnSpc>
          <a:spcPct val="90000"/>
        </a:lnSpc>
        <a:spcBef>
          <a:spcPct val="0"/>
        </a:spcBef>
        <a:buNone/>
        <a:defRPr sz="3000" b="1" kern="1200" cap="none" baseline="0">
          <a:solidFill>
            <a:schemeClr val="accent1"/>
          </a:solidFill>
          <a:latin typeface="+mn-lt"/>
          <a:ea typeface="+mj-ea"/>
          <a:cs typeface="Arial" pitchFamily="34" charset="0"/>
        </a:defRPr>
      </a:lvl1pPr>
    </p:titleStyle>
    <p:bodyStyle>
      <a:lvl1pPr marL="0" indent="0" algn="l" defTabSz="457200" rtl="0" eaLnBrk="1" latinLnBrk="0" hangingPunct="1">
        <a:spcBef>
          <a:spcPts val="0"/>
        </a:spcBef>
        <a:spcAft>
          <a:spcPts val="600"/>
        </a:spcAft>
        <a:buClr>
          <a:schemeClr val="tx1"/>
        </a:buClr>
        <a:buFont typeface="Arial" panose="020B0604020202020204" pitchFamily="34" charset="0"/>
        <a:buNone/>
        <a:defRPr sz="1600" kern="1200">
          <a:solidFill>
            <a:schemeClr val="tx1"/>
          </a:solidFill>
          <a:latin typeface="+mn-lt"/>
          <a:ea typeface="+mn-ea"/>
          <a:cs typeface="Arial" pitchFamily="34" charset="0"/>
        </a:defRPr>
      </a:lvl1pPr>
      <a:lvl2pPr marL="180975"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2pPr>
      <a:lvl3pPr marL="361950"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3pPr>
      <a:lvl4pPr marL="534988"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4pPr>
      <a:lvl5pPr marL="715963"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ustomXml" Target="../../customXml/item2.xml"/><Relationship Id="rId1" Type="http://schemas.openxmlformats.org/officeDocument/2006/relationships/customXml" Target="../../customXml/item3.xml"/><Relationship Id="rId5" Type="http://schemas.openxmlformats.org/officeDocument/2006/relationships/image" Target="../media/image5.jpeg"/><Relationship Id="rId4"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customXml" Target="../../customXml/item9.xml"/><Relationship Id="rId1" Type="http://schemas.openxmlformats.org/officeDocument/2006/relationships/customXml" Target="../../customXml/item5.xml"/><Relationship Id="rId5" Type="http://schemas.openxmlformats.org/officeDocument/2006/relationships/image" Target="../media/image6.png"/><Relationship Id="rId4"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kp.dk/wp-content/uploads/2023/08/maal-og-fokuserede-dimensioner-af-laererrollen-integreret-prakti-1-4-aargang.pdf" TargetMode="External"/><Relationship Id="rId7" Type="http://schemas.openxmlformats.org/officeDocument/2006/relationships/image" Target="../media/image9.png"/><Relationship Id="rId2" Type="http://schemas.openxmlformats.org/officeDocument/2006/relationships/hyperlink" Target="https://www.kp.dk/uddannelser/laerer/skolesamarbejde/" TargetMode="Externa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www.kp.dk/uddannelser/laerer/skolesamarbejde/trepartssamtale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A679E6-686E-51A5-910D-7DC426A65A74}"/>
              </a:ext>
            </a:extLst>
          </p:cNvPr>
          <p:cNvSpPr>
            <a:spLocks noGrp="1"/>
          </p:cNvSpPr>
          <p:nvPr>
            <p:ph type="ctrTitle"/>
          </p:nvPr>
        </p:nvSpPr>
        <p:spPr>
          <a:xfrm>
            <a:off x="761858" y="404046"/>
            <a:ext cx="7410541" cy="1186291"/>
          </a:xfrm>
        </p:spPr>
        <p:txBody>
          <a:bodyPr/>
          <a:lstStyle/>
          <a:p>
            <a:r>
              <a:rPr lang="da-DK" sz="2800"/>
              <a:t>Københavns professionshøjskole</a:t>
            </a:r>
          </a:p>
        </p:txBody>
      </p:sp>
      <p:sp>
        <p:nvSpPr>
          <p:cNvPr id="3" name="Undertitel 2">
            <a:extLst>
              <a:ext uri="{FF2B5EF4-FFF2-40B4-BE49-F238E27FC236}">
                <a16:creationId xmlns:a16="http://schemas.microsoft.com/office/drawing/2014/main" id="{1FF78B70-3168-2C71-8EEE-2C581B0927BD}"/>
              </a:ext>
            </a:extLst>
          </p:cNvPr>
          <p:cNvSpPr>
            <a:spLocks noGrp="1"/>
          </p:cNvSpPr>
          <p:nvPr>
            <p:ph type="subTitle" idx="1"/>
          </p:nvPr>
        </p:nvSpPr>
        <p:spPr>
          <a:xfrm>
            <a:off x="761858" y="894670"/>
            <a:ext cx="7194518" cy="594364"/>
          </a:xfrm>
        </p:spPr>
        <p:txBody>
          <a:bodyPr lIns="0" tIns="0" rIns="0" bIns="0" anchor="t">
            <a:noAutofit/>
          </a:bodyPr>
          <a:lstStyle/>
          <a:p>
            <a:r>
              <a:rPr lang="da-DK" sz="2400">
                <a:cs typeface="Arial"/>
              </a:rPr>
              <a:t>Læreruddannelsen – 2. årgang</a:t>
            </a:r>
            <a:endParaRPr lang="da-DK" sz="2400"/>
          </a:p>
        </p:txBody>
      </p:sp>
      <p:graphicFrame>
        <p:nvGraphicFramePr>
          <p:cNvPr id="4" name="Tabel 3">
            <a:extLst>
              <a:ext uri="{FF2B5EF4-FFF2-40B4-BE49-F238E27FC236}">
                <a16:creationId xmlns:a16="http://schemas.microsoft.com/office/drawing/2014/main" id="{6919D89F-9DB5-0CD3-394A-C3543DBF1ADA}"/>
              </a:ext>
            </a:extLst>
          </p:cNvPr>
          <p:cNvGraphicFramePr>
            <a:graphicFrameLocks noGrp="1"/>
          </p:cNvGraphicFramePr>
          <p:nvPr>
            <p:extLst>
              <p:ext uri="{D42A27DB-BD31-4B8C-83A1-F6EECF244321}">
                <p14:modId xmlns:p14="http://schemas.microsoft.com/office/powerpoint/2010/main" val="1665952027"/>
              </p:ext>
            </p:extLst>
          </p:nvPr>
        </p:nvGraphicFramePr>
        <p:xfrm>
          <a:off x="761859" y="1375038"/>
          <a:ext cx="7448487" cy="3417471"/>
        </p:xfrm>
        <a:graphic>
          <a:graphicData uri="http://schemas.openxmlformats.org/drawingml/2006/table">
            <a:tbl>
              <a:tblPr firstRow="1" firstCol="1" bandRow="1">
                <a:tableStyleId>{5C22544A-7EE6-4342-B048-85BDC9FD1C3A}</a:tableStyleId>
              </a:tblPr>
              <a:tblGrid>
                <a:gridCol w="1824075">
                  <a:extLst>
                    <a:ext uri="{9D8B030D-6E8A-4147-A177-3AD203B41FA5}">
                      <a16:colId xmlns:a16="http://schemas.microsoft.com/office/drawing/2014/main" val="3289219934"/>
                    </a:ext>
                  </a:extLst>
                </a:gridCol>
                <a:gridCol w="5624412">
                  <a:extLst>
                    <a:ext uri="{9D8B030D-6E8A-4147-A177-3AD203B41FA5}">
                      <a16:colId xmlns:a16="http://schemas.microsoft.com/office/drawing/2014/main" val="3960220992"/>
                    </a:ext>
                  </a:extLst>
                </a:gridCol>
              </a:tblGrid>
              <a:tr h="439537">
                <a:tc>
                  <a:txBody>
                    <a:bodyPr/>
                    <a:lstStyle/>
                    <a:p>
                      <a:pPr>
                        <a:lnSpc>
                          <a:spcPct val="100000"/>
                        </a:lnSpc>
                        <a:spcBef>
                          <a:spcPts val="0"/>
                        </a:spcBef>
                        <a:spcAft>
                          <a:spcPts val="0"/>
                        </a:spcAft>
                      </a:pPr>
                      <a:r>
                        <a:rPr lang="da-DK" sz="1400" kern="100">
                          <a:effectLst/>
                        </a:rPr>
                        <a:t>13.00 - 13.10</a:t>
                      </a:r>
                    </a:p>
                  </a:txBody>
                  <a:tcPr marL="45720" marR="45720" anchor="ctr"/>
                </a:tc>
                <a:tc>
                  <a:txBody>
                    <a:bodyPr/>
                    <a:lstStyle/>
                    <a:p>
                      <a:pPr marL="0" marR="0" lvl="0" indent="0" algn="l" rtl="0" eaLnBrk="1" fontAlgn="auto" latinLnBrk="0" hangingPunct="1">
                        <a:lnSpc>
                          <a:spcPct val="100000"/>
                        </a:lnSpc>
                        <a:spcBef>
                          <a:spcPts val="0"/>
                        </a:spcBef>
                        <a:spcAft>
                          <a:spcPts val="0"/>
                        </a:spcAft>
                        <a:buClrTx/>
                        <a:buSzTx/>
                        <a:buFontTx/>
                        <a:buNone/>
                      </a:pPr>
                      <a:r>
                        <a:rPr lang="da-DK" sz="1400" b="0" kern="100">
                          <a:solidFill>
                            <a:schemeClr val="dk1"/>
                          </a:solidFill>
                          <a:effectLst/>
                          <a:latin typeface="Calibri"/>
                          <a:cs typeface="Times New Roman"/>
                        </a:rPr>
                        <a:t>Velkomst v/Kontoret for skolesamarbejde</a:t>
                      </a:r>
                    </a:p>
                  </a:txBody>
                  <a:tcPr marL="45720" marR="45720" anchor="ctr">
                    <a:solidFill>
                      <a:schemeClr val="bg1">
                        <a:lumMod val="95000"/>
                      </a:schemeClr>
                    </a:solidFill>
                  </a:tcPr>
                </a:tc>
                <a:extLst>
                  <a:ext uri="{0D108BD9-81ED-4DB2-BD59-A6C34878D82A}">
                    <a16:rowId xmlns:a16="http://schemas.microsoft.com/office/drawing/2014/main" val="354294521"/>
                  </a:ext>
                </a:extLst>
              </a:tr>
              <a:tr h="1561255">
                <a:tc>
                  <a:txBody>
                    <a:bodyPr/>
                    <a:lstStyle/>
                    <a:p>
                      <a:pPr>
                        <a:lnSpc>
                          <a:spcPct val="100000"/>
                        </a:lnSpc>
                        <a:spcBef>
                          <a:spcPts val="0"/>
                        </a:spcBef>
                        <a:spcAft>
                          <a:spcPts val="0"/>
                        </a:spcAft>
                      </a:pPr>
                      <a:r>
                        <a:rPr lang="da-DK" sz="1400" kern="100">
                          <a:effectLst/>
                        </a:rPr>
                        <a:t>13.10 - 13.50</a:t>
                      </a:r>
                    </a:p>
                  </a:txBody>
                  <a:tcPr marL="45720" marR="45720" anchor="ctr"/>
                </a:tc>
                <a:tc>
                  <a:txBody>
                    <a:bodyPr/>
                    <a:lstStyle/>
                    <a:p>
                      <a:pPr marL="0" marR="0" lvl="0" indent="0" algn="l">
                        <a:lnSpc>
                          <a:spcPct val="100000"/>
                        </a:lnSpc>
                        <a:spcBef>
                          <a:spcPts val="0"/>
                        </a:spcBef>
                        <a:spcAft>
                          <a:spcPts val="0"/>
                        </a:spcAft>
                        <a:buNone/>
                      </a:pPr>
                      <a:r>
                        <a:rPr lang="da-DK" sz="1400" kern="100">
                          <a:solidFill>
                            <a:schemeClr val="dk1"/>
                          </a:solidFill>
                          <a:effectLst/>
                          <a:latin typeface="Calibri"/>
                          <a:cs typeface="Times New Roman"/>
                        </a:rPr>
                        <a:t>Kort og godt om integreret praktik 2. årgang</a:t>
                      </a:r>
                    </a:p>
                    <a:p>
                      <a:pPr marL="285750" marR="0" lvl="0" indent="-285750" algn="l">
                        <a:lnSpc>
                          <a:spcPct val="100000"/>
                        </a:lnSpc>
                        <a:spcBef>
                          <a:spcPts val="0"/>
                        </a:spcBef>
                        <a:spcAft>
                          <a:spcPts val="0"/>
                        </a:spcAft>
                        <a:buFont typeface="Calibri"/>
                        <a:buChar char="-"/>
                      </a:pPr>
                      <a:r>
                        <a:rPr lang="da-DK" sz="1400" kern="100">
                          <a:solidFill>
                            <a:schemeClr val="dk1"/>
                          </a:solidFill>
                          <a:effectLst/>
                          <a:latin typeface="Calibri"/>
                          <a:cs typeface="Times New Roman"/>
                        </a:rPr>
                        <a:t>Praktikdag og praktikuger</a:t>
                      </a:r>
                    </a:p>
                    <a:p>
                      <a:pPr marL="285750" marR="0" lvl="0" indent="-285750" algn="l">
                        <a:lnSpc>
                          <a:spcPct val="100000"/>
                        </a:lnSpc>
                        <a:spcBef>
                          <a:spcPts val="0"/>
                        </a:spcBef>
                        <a:spcAft>
                          <a:spcPts val="0"/>
                        </a:spcAft>
                        <a:buFont typeface="Calibri"/>
                        <a:buChar char="-"/>
                      </a:pPr>
                      <a:r>
                        <a:rPr lang="da-DK" sz="1400" kern="100">
                          <a:solidFill>
                            <a:schemeClr val="dk1"/>
                          </a:solidFill>
                          <a:effectLst/>
                          <a:latin typeface="Calibri"/>
                          <a:cs typeface="Times New Roman"/>
                        </a:rPr>
                        <a:t>Dagen på skolen</a:t>
                      </a:r>
                    </a:p>
                    <a:p>
                      <a:pPr marL="285750" marR="0" lvl="0" indent="-285750" algn="l">
                        <a:lnSpc>
                          <a:spcPct val="100000"/>
                        </a:lnSpc>
                        <a:spcBef>
                          <a:spcPts val="0"/>
                        </a:spcBef>
                        <a:spcAft>
                          <a:spcPts val="0"/>
                        </a:spcAft>
                        <a:buFont typeface="Calibri"/>
                        <a:buChar char="-"/>
                      </a:pPr>
                      <a:r>
                        <a:rPr lang="da-DK" sz="1400" b="0" i="0" u="none" strike="noStrike" kern="100" noProof="0">
                          <a:solidFill>
                            <a:srgbClr val="000000"/>
                          </a:solidFill>
                          <a:effectLst/>
                          <a:highlight>
                            <a:srgbClr val="F2F2F2"/>
                          </a:highlight>
                          <a:latin typeface="Calibri"/>
                          <a:ea typeface="Calibri"/>
                          <a:cs typeface="Calibri"/>
                        </a:rPr>
                        <a:t>Årshjul</a:t>
                      </a:r>
                      <a:endParaRPr lang="da-DK"/>
                    </a:p>
                    <a:p>
                      <a:pPr marL="285750" marR="0" lvl="0" indent="-285750" algn="l">
                        <a:lnSpc>
                          <a:spcPct val="100000"/>
                        </a:lnSpc>
                        <a:spcBef>
                          <a:spcPts val="0"/>
                        </a:spcBef>
                        <a:spcAft>
                          <a:spcPts val="0"/>
                        </a:spcAft>
                        <a:buFont typeface="Calibri"/>
                        <a:buChar char="-"/>
                      </a:pPr>
                      <a:r>
                        <a:rPr lang="da-DK" sz="1400" b="0" i="0" u="none" strike="noStrike" kern="100" noProof="0">
                          <a:solidFill>
                            <a:srgbClr val="000000"/>
                          </a:solidFill>
                          <a:effectLst/>
                          <a:highlight>
                            <a:srgbClr val="F2F2F2"/>
                          </a:highlight>
                          <a:latin typeface="Calibri"/>
                          <a:ea typeface="Calibri"/>
                          <a:cs typeface="Calibri"/>
                        </a:rPr>
                        <a:t>Indholdselementer i praktikforløbet</a:t>
                      </a:r>
                      <a:endParaRPr lang="da-DK"/>
                    </a:p>
                    <a:p>
                      <a:pPr marL="285750" marR="0" lvl="0" indent="-285750" algn="l">
                        <a:lnSpc>
                          <a:spcPct val="100000"/>
                        </a:lnSpc>
                        <a:spcBef>
                          <a:spcPts val="0"/>
                        </a:spcBef>
                        <a:spcAft>
                          <a:spcPts val="0"/>
                        </a:spcAft>
                        <a:buFont typeface="Calibri"/>
                        <a:buChar char="-"/>
                      </a:pPr>
                      <a:r>
                        <a:rPr lang="da-DK" sz="1400" kern="100">
                          <a:solidFill>
                            <a:schemeClr val="dk1"/>
                          </a:solidFill>
                          <a:effectLst/>
                          <a:latin typeface="Calibri"/>
                          <a:cs typeface="Times New Roman"/>
                        </a:rPr>
                        <a:t>Grupper</a:t>
                      </a:r>
                    </a:p>
                    <a:p>
                      <a:pPr marL="285750" marR="0" lvl="0" indent="-285750" algn="l">
                        <a:lnSpc>
                          <a:spcPct val="100000"/>
                        </a:lnSpc>
                        <a:spcBef>
                          <a:spcPts val="0"/>
                        </a:spcBef>
                        <a:spcAft>
                          <a:spcPts val="0"/>
                        </a:spcAft>
                        <a:buFont typeface="Calibri"/>
                        <a:buChar char="-"/>
                      </a:pPr>
                      <a:r>
                        <a:rPr lang="da-DK" sz="1400" kern="100">
                          <a:solidFill>
                            <a:schemeClr val="dk1"/>
                          </a:solidFill>
                          <a:effectLst/>
                          <a:latin typeface="Calibri"/>
                          <a:cs typeface="Times New Roman"/>
                        </a:rPr>
                        <a:t>Fraværsregistrering og godkendelse/ikke godkendelse</a:t>
                      </a:r>
                      <a:endParaRPr lang="da-DK"/>
                    </a:p>
                    <a:p>
                      <a:pPr marL="285750" marR="0" lvl="0" indent="-285750" algn="l">
                        <a:lnSpc>
                          <a:spcPct val="100000"/>
                        </a:lnSpc>
                        <a:spcBef>
                          <a:spcPts val="0"/>
                        </a:spcBef>
                        <a:spcAft>
                          <a:spcPts val="0"/>
                        </a:spcAft>
                        <a:buFont typeface="Calibri"/>
                        <a:buChar char="-"/>
                      </a:pPr>
                      <a:r>
                        <a:rPr lang="da-DK" sz="1400" kern="100">
                          <a:solidFill>
                            <a:schemeClr val="dk1"/>
                          </a:solidFill>
                          <a:effectLst/>
                          <a:latin typeface="Calibri"/>
                          <a:cs typeface="Times New Roman"/>
                        </a:rPr>
                        <a:t>Kp.dk/skolesamarbejde</a:t>
                      </a:r>
                    </a:p>
                  </a:txBody>
                  <a:tcPr marL="45720" marR="45720" anchor="ctr">
                    <a:solidFill>
                      <a:schemeClr val="bg1">
                        <a:lumMod val="95000"/>
                      </a:schemeClr>
                    </a:solidFill>
                  </a:tcPr>
                </a:tc>
                <a:extLst>
                  <a:ext uri="{0D108BD9-81ED-4DB2-BD59-A6C34878D82A}">
                    <a16:rowId xmlns:a16="http://schemas.microsoft.com/office/drawing/2014/main" val="3808216160"/>
                  </a:ext>
                </a:extLst>
              </a:tr>
              <a:tr h="589807">
                <a:tc>
                  <a:txBody>
                    <a:bodyPr/>
                    <a:lstStyle/>
                    <a:p>
                      <a:pPr>
                        <a:lnSpc>
                          <a:spcPct val="100000"/>
                        </a:lnSpc>
                        <a:spcBef>
                          <a:spcPts val="0"/>
                        </a:spcBef>
                        <a:spcAft>
                          <a:spcPts val="0"/>
                        </a:spcAft>
                      </a:pPr>
                      <a:r>
                        <a:rPr lang="da-DK" sz="1400" kern="100">
                          <a:effectLst/>
                          <a:latin typeface="Calibri"/>
                          <a:ea typeface="Calibri"/>
                          <a:cs typeface="Times New Roman"/>
                        </a:rPr>
                        <a:t>13.50 - 14.00</a:t>
                      </a:r>
                      <a:endParaRPr lang="da-DK" sz="1400" kern="100">
                        <a:effectLst/>
                        <a:latin typeface="Calibri"/>
                        <a:ea typeface="Calibri" panose="020F0502020204030204" pitchFamily="34" charset="0"/>
                        <a:cs typeface="Times New Roman"/>
                      </a:endParaRPr>
                    </a:p>
                    <a:p>
                      <a:pPr lvl="0">
                        <a:lnSpc>
                          <a:spcPct val="100000"/>
                        </a:lnSpc>
                        <a:spcBef>
                          <a:spcPts val="0"/>
                        </a:spcBef>
                        <a:spcAft>
                          <a:spcPts val="0"/>
                        </a:spcAft>
                        <a:buNone/>
                      </a:pPr>
                      <a:endParaRPr lang="da-DK" sz="1400" kern="100">
                        <a:effectLst/>
                        <a:latin typeface="Calibri"/>
                        <a:ea typeface="Calibri"/>
                        <a:cs typeface="Times New Roman"/>
                      </a:endParaRPr>
                    </a:p>
                  </a:txBody>
                  <a:tcPr marL="45720" marR="45720" anchor="ctr"/>
                </a:tc>
                <a:tc>
                  <a:txBody>
                    <a:bodyPr/>
                    <a:lstStyle/>
                    <a:p>
                      <a:pPr marL="0" marR="0" lvl="0" indent="0" algn="l">
                        <a:lnSpc>
                          <a:spcPct val="100000"/>
                        </a:lnSpc>
                        <a:spcBef>
                          <a:spcPts val="0"/>
                        </a:spcBef>
                        <a:spcAft>
                          <a:spcPts val="0"/>
                        </a:spcAft>
                        <a:buNone/>
                      </a:pPr>
                      <a:r>
                        <a:rPr lang="da-DK" sz="1400" kern="100">
                          <a:solidFill>
                            <a:schemeClr val="dk1"/>
                          </a:solidFill>
                          <a:effectLst/>
                          <a:latin typeface="Calibri"/>
                          <a:cs typeface="Times New Roman"/>
                        </a:rPr>
                        <a:t>Fordeling i lokaler + kaffe/the og kage</a:t>
                      </a:r>
                      <a:endParaRPr lang="en-US"/>
                    </a:p>
                  </a:txBody>
                  <a:tcPr marL="45720" marR="45720" anchor="ctr">
                    <a:solidFill>
                      <a:schemeClr val="bg1">
                        <a:lumMod val="95000"/>
                      </a:schemeClr>
                    </a:solidFill>
                  </a:tcPr>
                </a:tc>
                <a:extLst>
                  <a:ext uri="{0D108BD9-81ED-4DB2-BD59-A6C34878D82A}">
                    <a16:rowId xmlns:a16="http://schemas.microsoft.com/office/drawing/2014/main" val="1711576482"/>
                  </a:ext>
                </a:extLst>
              </a:tr>
              <a:tr h="589807">
                <a:tc>
                  <a:txBody>
                    <a:bodyPr/>
                    <a:lstStyle/>
                    <a:p>
                      <a:pPr>
                        <a:lnSpc>
                          <a:spcPct val="100000"/>
                        </a:lnSpc>
                        <a:spcBef>
                          <a:spcPts val="0"/>
                        </a:spcBef>
                        <a:spcAft>
                          <a:spcPts val="0"/>
                        </a:spcAft>
                      </a:pPr>
                      <a:r>
                        <a:rPr lang="da-DK" sz="1400" kern="100">
                          <a:effectLst/>
                          <a:latin typeface="Calibri"/>
                          <a:ea typeface="Calibri"/>
                          <a:cs typeface="Times New Roman"/>
                        </a:rPr>
                        <a:t>14.00-16.00</a:t>
                      </a:r>
                      <a:endParaRPr lang="da-DK" sz="1400" kern="100">
                        <a:effectLst/>
                        <a:latin typeface="Calibri"/>
                        <a:ea typeface="Calibri" panose="020F0502020204030204" pitchFamily="34" charset="0"/>
                        <a:cs typeface="Times New Roman"/>
                      </a:endParaRPr>
                    </a:p>
                  </a:txBody>
                  <a:tcPr marL="45720" marR="45720" anchor="ctr"/>
                </a:tc>
                <a:tc>
                  <a:txBody>
                    <a:bodyPr/>
                    <a:lstStyle/>
                    <a:p>
                      <a:pPr marL="0" marR="0" lvl="0" indent="0" algn="l" rtl="0" eaLnBrk="1" fontAlgn="auto" latinLnBrk="0" hangingPunct="1">
                        <a:lnSpc>
                          <a:spcPct val="100000"/>
                        </a:lnSpc>
                        <a:spcBef>
                          <a:spcPts val="0"/>
                        </a:spcBef>
                        <a:spcAft>
                          <a:spcPts val="0"/>
                        </a:spcAft>
                        <a:buClrTx/>
                        <a:buSzTx/>
                        <a:buFontTx/>
                        <a:buNone/>
                      </a:pPr>
                      <a:r>
                        <a:rPr lang="da-DK" sz="1400" kern="100">
                          <a:solidFill>
                            <a:schemeClr val="dk1"/>
                          </a:solidFill>
                          <a:effectLst/>
                          <a:latin typeface="Calibri"/>
                          <a:cs typeface="Times New Roman"/>
                        </a:rPr>
                        <a:t>Samarbejde mellem praktiklærere og KP-undervisere, herunder faglige forløb, grupper, observation-trepartsaftaler mm. </a:t>
                      </a:r>
                    </a:p>
                  </a:txBody>
                  <a:tcPr marL="45720" marR="45720" anchor="ctr">
                    <a:solidFill>
                      <a:schemeClr val="bg1">
                        <a:lumMod val="95000"/>
                      </a:schemeClr>
                    </a:solidFill>
                  </a:tcPr>
                </a:tc>
                <a:extLst>
                  <a:ext uri="{0D108BD9-81ED-4DB2-BD59-A6C34878D82A}">
                    <a16:rowId xmlns:a16="http://schemas.microsoft.com/office/drawing/2014/main" val="2576089845"/>
                  </a:ext>
                </a:extLst>
              </a:tr>
            </a:tbl>
          </a:graphicData>
        </a:graphic>
      </p:graphicFrame>
    </p:spTree>
    <p:extLst>
      <p:ext uri="{BB962C8B-B14F-4D97-AF65-F5344CB8AC3E}">
        <p14:creationId xmlns:p14="http://schemas.microsoft.com/office/powerpoint/2010/main" val="2456465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A427DE2-7FA8-FF6B-B7C3-0C7D7FDCEB91}"/>
              </a:ext>
            </a:extLst>
          </p:cNvPr>
          <p:cNvSpPr>
            <a:spLocks noGrp="1"/>
          </p:cNvSpPr>
          <p:nvPr>
            <p:ph type="title"/>
          </p:nvPr>
        </p:nvSpPr>
        <p:spPr>
          <a:xfrm>
            <a:off x="763200" y="357510"/>
            <a:ext cx="4889293" cy="1292210"/>
          </a:xfrm>
        </p:spPr>
        <p:txBody>
          <a:bodyPr/>
          <a:lstStyle/>
          <a:p>
            <a:r>
              <a:rPr lang="en-US"/>
              <a:t>KONTORET FOR SKOLESAMARBEJDE - KONTAKTOPLYSNINGER</a:t>
            </a:r>
          </a:p>
        </p:txBody>
      </p:sp>
      <p:sp>
        <p:nvSpPr>
          <p:cNvPr id="15" name="Text Placeholder 2">
            <a:extLst>
              <a:ext uri="{FF2B5EF4-FFF2-40B4-BE49-F238E27FC236}">
                <a16:creationId xmlns:a16="http://schemas.microsoft.com/office/drawing/2014/main" id="{5A262B6E-6BEE-E214-D31B-113037C18D77}"/>
              </a:ext>
            </a:extLst>
          </p:cNvPr>
          <p:cNvSpPr>
            <a:spLocks noGrp="1"/>
          </p:cNvSpPr>
          <p:nvPr>
            <p:ph type="body" sz="quarter" idx="11"/>
          </p:nvPr>
        </p:nvSpPr>
        <p:spPr>
          <a:xfrm>
            <a:off x="763587" y="1732547"/>
            <a:ext cx="4888906" cy="2885026"/>
          </a:xfrm>
        </p:spPr>
        <p:txBody>
          <a:bodyPr lIns="0" tIns="0" rIns="0" bIns="0" anchor="t"/>
          <a:lstStyle/>
          <a:p>
            <a:r>
              <a:rPr lang="en-US" sz="1400" b="1" err="1"/>
              <a:t>Praktikkoordinatorer</a:t>
            </a:r>
            <a:endParaRPr lang="en-US" sz="1400" b="1"/>
          </a:p>
          <a:p>
            <a:r>
              <a:rPr lang="en-US" sz="1400">
                <a:cs typeface="Arial"/>
              </a:rPr>
              <a:t>Anne Søndergaard Olsen / Allan Mølgaard</a:t>
            </a:r>
            <a:endParaRPr lang="en-US" sz="1400"/>
          </a:p>
          <a:p>
            <a:r>
              <a:rPr lang="en-US" sz="1400" err="1">
                <a:cs typeface="Arial"/>
              </a:rPr>
              <a:t>Tlf</a:t>
            </a:r>
            <a:r>
              <a:rPr lang="en-US" sz="1400">
                <a:cs typeface="Arial"/>
              </a:rPr>
              <a:t>.: 72 48 75 49</a:t>
            </a:r>
          </a:p>
          <a:p>
            <a:endParaRPr lang="en-US" sz="1400">
              <a:cs typeface="Arial"/>
            </a:endParaRPr>
          </a:p>
          <a:p>
            <a:r>
              <a:rPr lang="en-US" sz="1400" b="1" err="1">
                <a:cs typeface="Arial"/>
              </a:rPr>
              <a:t>Studieadministrativ</a:t>
            </a:r>
            <a:r>
              <a:rPr lang="en-US" sz="1400" b="1">
                <a:cs typeface="Arial"/>
              </a:rPr>
              <a:t> </a:t>
            </a:r>
            <a:r>
              <a:rPr lang="en-US" sz="1400" b="1" err="1">
                <a:cs typeface="Arial"/>
              </a:rPr>
              <a:t>koordinator</a:t>
            </a:r>
            <a:endParaRPr lang="en-US" sz="1400" b="1">
              <a:cs typeface="Arial"/>
            </a:endParaRPr>
          </a:p>
          <a:p>
            <a:r>
              <a:rPr lang="en-US" sz="1400">
                <a:cs typeface="Arial"/>
              </a:rPr>
              <a:t>Sarah Ciborowski Aasmul Magnussen</a:t>
            </a:r>
            <a:endParaRPr lang="en-US"/>
          </a:p>
          <a:p>
            <a:r>
              <a:rPr lang="en-US" sz="1400">
                <a:solidFill>
                  <a:schemeClr val="tx1"/>
                </a:solidFill>
                <a:cs typeface="Arial"/>
              </a:rPr>
              <a:t>praktik@kp.dk, </a:t>
            </a:r>
            <a:r>
              <a:rPr lang="en-US" sz="1400" err="1">
                <a:solidFill>
                  <a:schemeClr val="tx1"/>
                </a:solidFill>
                <a:cs typeface="Arial"/>
              </a:rPr>
              <a:t>tlf</a:t>
            </a:r>
            <a:r>
              <a:rPr lang="en-US" sz="1400">
                <a:solidFill>
                  <a:schemeClr val="tx1"/>
                </a:solidFill>
                <a:cs typeface="Arial"/>
              </a:rPr>
              <a:t>.: 70 89 09 90 (alle </a:t>
            </a:r>
            <a:r>
              <a:rPr lang="en-US" sz="1400" err="1">
                <a:solidFill>
                  <a:schemeClr val="tx1"/>
                </a:solidFill>
                <a:cs typeface="Arial"/>
              </a:rPr>
              <a:t>hverdage</a:t>
            </a:r>
            <a:r>
              <a:rPr lang="en-US" sz="1400">
                <a:solidFill>
                  <a:schemeClr val="tx1"/>
                </a:solidFill>
                <a:cs typeface="Arial"/>
              </a:rPr>
              <a:t> ml. kl. 9-11)</a:t>
            </a:r>
          </a:p>
          <a:p>
            <a:endParaRPr lang="en-US" sz="1400"/>
          </a:p>
          <a:p>
            <a:r>
              <a:rPr lang="en-US" sz="1400" b="1" err="1">
                <a:cs typeface="Arial"/>
              </a:rPr>
              <a:t>Samarbejdsside</a:t>
            </a:r>
            <a:endParaRPr lang="en-US" sz="1400" b="1" err="1"/>
          </a:p>
          <a:p>
            <a:r>
              <a:rPr lang="da-DK" sz="1400"/>
              <a:t>kp.dk/skolesamarbejde</a:t>
            </a:r>
          </a:p>
          <a:p>
            <a:endParaRPr lang="en-US" sz="1400" b="1"/>
          </a:p>
          <a:p>
            <a:endParaRPr lang="en-US" sz="1400" b="1"/>
          </a:p>
        </p:txBody>
      </p:sp>
      <p:pic>
        <p:nvPicPr>
          <p:cNvPr id="3" name="Billede 2" descr="Elev set bagfra med løftet hånd i klassen">
            <a:extLst>
              <a:ext uri="{FF2B5EF4-FFF2-40B4-BE49-F238E27FC236}">
                <a16:creationId xmlns:a16="http://schemas.microsoft.com/office/drawing/2014/main" id="{30F301B3-3926-78C1-2C6B-4D85129D8EF2}"/>
              </a:ext>
            </a:extLst>
          </p:cNvPr>
          <p:cNvPicPr>
            <a:picLocks noChangeAspect="1"/>
          </p:cNvPicPr>
          <p:nvPr/>
        </p:nvPicPr>
        <p:blipFill rotWithShape="1">
          <a:blip r:embed="rId5"/>
          <a:srcRect l="28487" r="31999"/>
          <a:stretch/>
        </p:blipFill>
        <p:spPr>
          <a:xfrm>
            <a:off x="6099175" y="10"/>
            <a:ext cx="3044825" cy="5143490"/>
          </a:xfrm>
          <a:prstGeom prst="rect">
            <a:avLst/>
          </a:prstGeom>
          <a:noFill/>
        </p:spPr>
      </p:pic>
      <p:sp>
        <p:nvSpPr>
          <p:cNvPr id="5" name="Pladsholder til dato 2"/>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27. august 2026</a:t>
            </a:fld>
            <a:endParaRPr lang="en-GB"/>
          </a:p>
        </p:txBody>
      </p:sp>
    </p:spTree>
    <p:custDataLst>
      <p:custData r:id="rId1"/>
      <p:custData r:id="rId2"/>
      <p:tags r:id="rId3"/>
    </p:custDataLst>
    <p:extLst>
      <p:ext uri="{BB962C8B-B14F-4D97-AF65-F5344CB8AC3E}">
        <p14:creationId xmlns:p14="http://schemas.microsoft.com/office/powerpoint/2010/main" val="363240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73B68-D756-A815-E65E-A56D51913EEF}"/>
            </a:ext>
          </a:extLst>
        </p:cNvPr>
        <p:cNvGrpSpPr/>
        <p:nvPr/>
      </p:nvGrpSpPr>
      <p:grpSpPr>
        <a:xfrm>
          <a:off x="0" y="0"/>
          <a:ext cx="0" cy="0"/>
          <a:chOff x="0" y="0"/>
          <a:chExt cx="0" cy="0"/>
        </a:xfrm>
      </p:grpSpPr>
      <p:sp>
        <p:nvSpPr>
          <p:cNvPr id="7" name="Titel 6">
            <a:extLst>
              <a:ext uri="{FF2B5EF4-FFF2-40B4-BE49-F238E27FC236}">
                <a16:creationId xmlns:a16="http://schemas.microsoft.com/office/drawing/2014/main" id="{E3FA8277-E038-F4A3-F3A7-2BA8F0CCF1D1}"/>
              </a:ext>
            </a:extLst>
          </p:cNvPr>
          <p:cNvSpPr>
            <a:spLocks noGrp="1"/>
          </p:cNvSpPr>
          <p:nvPr>
            <p:ph type="title"/>
          </p:nvPr>
        </p:nvSpPr>
        <p:spPr>
          <a:xfrm>
            <a:off x="538256" y="392691"/>
            <a:ext cx="8067979" cy="816894"/>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sz="2100">
                <a:cs typeface="Arial"/>
              </a:rPr>
              <a:t>Placering af dagene på skolerne E26 – F27 – 2. årgang</a:t>
            </a:r>
            <a:br>
              <a:rPr lang="da-DK" sz="2100"/>
            </a:br>
            <a:endParaRPr lang="da-DK"/>
          </a:p>
        </p:txBody>
      </p:sp>
      <p:sp>
        <p:nvSpPr>
          <p:cNvPr id="5" name="Pladsholder til dato 2">
            <a:extLst>
              <a:ext uri="{FF2B5EF4-FFF2-40B4-BE49-F238E27FC236}">
                <a16:creationId xmlns:a16="http://schemas.microsoft.com/office/drawing/2014/main" id="{C6085332-16B4-C62D-B2AD-8B742A7F0B6A}"/>
              </a:ext>
            </a:extLst>
          </p:cNvPr>
          <p:cNvSpPr>
            <a:spLocks noGrp="1"/>
          </p:cNvSpPr>
          <p:nvPr>
            <p:ph type="dt" sz="half" idx="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255902C-8C1A-4DAD-A8E7-D33067E00D87}" type="datetime2">
              <a:rPr lang="da-DK" smtClean="0"/>
              <a:t>27. august 2026</a:t>
            </a:fld>
            <a:endParaRPr lang="en-GB"/>
          </a:p>
        </p:txBody>
      </p:sp>
      <p:graphicFrame>
        <p:nvGraphicFramePr>
          <p:cNvPr id="2" name="Tabel 3">
            <a:extLst>
              <a:ext uri="{FF2B5EF4-FFF2-40B4-BE49-F238E27FC236}">
                <a16:creationId xmlns:a16="http://schemas.microsoft.com/office/drawing/2014/main" id="{AB1CA401-0A4A-F5A0-1699-2EB6EEC0EEC8}"/>
              </a:ext>
            </a:extLst>
          </p:cNvPr>
          <p:cNvGraphicFramePr>
            <a:graphicFrameLocks noGrp="1"/>
          </p:cNvGraphicFramePr>
          <p:nvPr>
            <p:extLst>
              <p:ext uri="{D42A27DB-BD31-4B8C-83A1-F6EECF244321}">
                <p14:modId xmlns:p14="http://schemas.microsoft.com/office/powerpoint/2010/main" val="1179187595"/>
              </p:ext>
            </p:extLst>
          </p:nvPr>
        </p:nvGraphicFramePr>
        <p:xfrm>
          <a:off x="1127761" y="998220"/>
          <a:ext cx="7132727" cy="3116413"/>
        </p:xfrm>
        <a:graphic>
          <a:graphicData uri="http://schemas.openxmlformats.org/drawingml/2006/table">
            <a:tbl>
              <a:tblPr firstRow="1" bandRow="1">
                <a:tableStyleId>{5C22544A-7EE6-4342-B048-85BDC9FD1C3A}</a:tableStyleId>
              </a:tblPr>
              <a:tblGrid>
                <a:gridCol w="2181686">
                  <a:extLst>
                    <a:ext uri="{9D8B030D-6E8A-4147-A177-3AD203B41FA5}">
                      <a16:colId xmlns:a16="http://schemas.microsoft.com/office/drawing/2014/main" val="966995331"/>
                    </a:ext>
                  </a:extLst>
                </a:gridCol>
                <a:gridCol w="4951041">
                  <a:extLst>
                    <a:ext uri="{9D8B030D-6E8A-4147-A177-3AD203B41FA5}">
                      <a16:colId xmlns:a16="http://schemas.microsoft.com/office/drawing/2014/main" val="238328348"/>
                    </a:ext>
                  </a:extLst>
                </a:gridCol>
              </a:tblGrid>
              <a:tr h="447877">
                <a:tc>
                  <a:txBody>
                    <a:bodyPr/>
                    <a:lstStyle/>
                    <a:p>
                      <a:r>
                        <a:rPr lang="da-DK" sz="1800"/>
                        <a:t>ugedag</a:t>
                      </a:r>
                    </a:p>
                  </a:txBody>
                  <a:tcPr/>
                </a:tc>
                <a:tc>
                  <a:txBody>
                    <a:bodyPr/>
                    <a:lstStyle/>
                    <a:p>
                      <a:r>
                        <a:rPr lang="da-DK" sz="1800"/>
                        <a:t>på skolen</a:t>
                      </a:r>
                    </a:p>
                  </a:txBody>
                  <a:tcPr/>
                </a:tc>
                <a:extLst>
                  <a:ext uri="{0D108BD9-81ED-4DB2-BD59-A6C34878D82A}">
                    <a16:rowId xmlns:a16="http://schemas.microsoft.com/office/drawing/2014/main" val="1111444047"/>
                  </a:ext>
                </a:extLst>
              </a:tr>
              <a:tr h="2668536">
                <a:tc>
                  <a:txBody>
                    <a:bodyPr/>
                    <a:lstStyle/>
                    <a:p>
                      <a:pPr lvl="0">
                        <a:buNone/>
                      </a:pPr>
                      <a:r>
                        <a:rPr lang="da-DK" sz="1800"/>
                        <a:t>onsdage eller torsdage</a:t>
                      </a:r>
                    </a:p>
                  </a:txBody>
                  <a:tcPr/>
                </a:tc>
                <a:tc>
                  <a:txBody>
                    <a:bodyPr/>
                    <a:lstStyle/>
                    <a:p>
                      <a:pPr lvl="0">
                        <a:buNone/>
                      </a:pPr>
                      <a:r>
                        <a:rPr lang="da-DK" sz="1800">
                          <a:solidFill>
                            <a:schemeClr val="tx1"/>
                          </a:solidFill>
                        </a:rPr>
                        <a:t>Uge 37–50 og uge 5-20</a:t>
                      </a:r>
                    </a:p>
                    <a:p>
                      <a:pPr lvl="0">
                        <a:buNone/>
                      </a:pPr>
                      <a:endParaRPr lang="da-DK" sz="1800">
                        <a:solidFill>
                          <a:schemeClr val="tx1"/>
                        </a:solidFill>
                      </a:endParaRPr>
                    </a:p>
                    <a:p>
                      <a:pPr marL="0" lvl="0" indent="0">
                        <a:buFont typeface="Calibri"/>
                        <a:buNone/>
                      </a:pPr>
                      <a:r>
                        <a:rPr lang="da-DK" sz="1800">
                          <a:solidFill>
                            <a:schemeClr val="tx1"/>
                          </a:solidFill>
                        </a:rPr>
                        <a:t>Efteråret inkluderer en 3 dages blok i uge 44 (onsdag - fredag)</a:t>
                      </a:r>
                    </a:p>
                    <a:p>
                      <a:pPr marL="0" lvl="0" indent="0">
                        <a:buFont typeface="Calibri"/>
                        <a:buNone/>
                      </a:pPr>
                      <a:r>
                        <a:rPr lang="da-DK" sz="1800">
                          <a:solidFill>
                            <a:schemeClr val="tx1"/>
                          </a:solidFill>
                        </a:rPr>
                        <a:t>Foråret inkluderer en 5 dages blok i uge 16</a:t>
                      </a:r>
                    </a:p>
                    <a:p>
                      <a:pPr marL="0" lvl="0" indent="0">
                        <a:buFont typeface="Calibri"/>
                        <a:buNone/>
                      </a:pPr>
                      <a:endParaRPr lang="da-DK" sz="1800">
                        <a:solidFill>
                          <a:schemeClr val="tx1"/>
                        </a:solidFill>
                      </a:endParaRPr>
                    </a:p>
                    <a:p>
                      <a:pPr marL="0" lvl="0" indent="0">
                        <a:buFont typeface="Calibri"/>
                        <a:buNone/>
                      </a:pPr>
                      <a:r>
                        <a:rPr lang="da-DK" sz="1800">
                          <a:solidFill>
                            <a:schemeClr val="tx1"/>
                          </a:solidFill>
                        </a:rPr>
                        <a:t>I efteråret er følgende uger aflyst: uge 42</a:t>
                      </a:r>
                    </a:p>
                    <a:p>
                      <a:pPr marL="0" lvl="0" indent="0">
                        <a:buFont typeface="Calibri"/>
                        <a:buNone/>
                      </a:pPr>
                      <a:r>
                        <a:rPr lang="da-DK" sz="1800">
                          <a:solidFill>
                            <a:schemeClr val="tx1"/>
                          </a:solidFill>
                        </a:rPr>
                        <a:t>I foråret er følgende uger aflyst: uge 7, 8, 9, 12 og 18</a:t>
                      </a:r>
                      <a:endParaRPr lang="da-DK" sz="1400"/>
                    </a:p>
                  </a:txBody>
                  <a:tcPr/>
                </a:tc>
                <a:extLst>
                  <a:ext uri="{0D108BD9-81ED-4DB2-BD59-A6C34878D82A}">
                    <a16:rowId xmlns:a16="http://schemas.microsoft.com/office/drawing/2014/main" val="2000447049"/>
                  </a:ext>
                </a:extLst>
              </a:tr>
            </a:tbl>
          </a:graphicData>
        </a:graphic>
      </p:graphicFrame>
    </p:spTree>
    <p:custDataLst>
      <p:tags r:id="rId1"/>
    </p:custDataLst>
    <p:extLst>
      <p:ext uri="{BB962C8B-B14F-4D97-AF65-F5344CB8AC3E}">
        <p14:creationId xmlns:p14="http://schemas.microsoft.com/office/powerpoint/2010/main" val="4112657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a-DK"/>
              <a:t>Dagen på skolen</a:t>
            </a:r>
          </a:p>
        </p:txBody>
      </p:sp>
      <p:sp>
        <p:nvSpPr>
          <p:cNvPr id="5" name="Pladsholder til dato 2"/>
          <p:cNvSpPr>
            <a:spLocks noGrp="1"/>
          </p:cNvSpPr>
          <p:nvPr>
            <p:ph type="dt" sz="half" idx="2"/>
          </p:nvPr>
        </p:nvSpPr>
        <p:spPr/>
        <p:txBody>
          <a:bodyPr/>
          <a:lstStyle/>
          <a:p>
            <a:fld id="{4255902C-8C1A-4DAD-A8E7-D33067E00D87}" type="datetime2">
              <a:rPr lang="da-DK" smtClean="0"/>
              <a:t>27. august 2026</a:t>
            </a:fld>
            <a:endParaRPr lang="en-GB"/>
          </a:p>
        </p:txBody>
      </p:sp>
      <p:sp>
        <p:nvSpPr>
          <p:cNvPr id="4" name="Pladsholder til tekst 7">
            <a:extLst>
              <a:ext uri="{FF2B5EF4-FFF2-40B4-BE49-F238E27FC236}">
                <a16:creationId xmlns:a16="http://schemas.microsoft.com/office/drawing/2014/main" id="{D46B8B5C-F3C9-6B41-9E3A-767944C714C9}"/>
              </a:ext>
            </a:extLst>
          </p:cNvPr>
          <p:cNvSpPr txBox="1">
            <a:spLocks/>
          </p:cNvSpPr>
          <p:nvPr/>
        </p:nvSpPr>
        <p:spPr>
          <a:xfrm>
            <a:off x="763588" y="1347614"/>
            <a:ext cx="7488237" cy="3132348"/>
          </a:xfrm>
          <a:prstGeom prst="rect">
            <a:avLst/>
          </a:prstGeom>
        </p:spPr>
        <p:txBody>
          <a:bodyPr lIns="0" tIns="0" rIns="0" bIns="0" anchor="t"/>
          <a:lstStyle>
            <a:lvl1pPr marL="0" indent="0" algn="l" defTabSz="457200" rtl="0" eaLnBrk="1" latinLnBrk="0" hangingPunct="1">
              <a:spcBef>
                <a:spcPts val="0"/>
              </a:spcBef>
              <a:spcAft>
                <a:spcPts val="600"/>
              </a:spcAft>
              <a:buClr>
                <a:schemeClr val="tx1"/>
              </a:buClr>
              <a:buFont typeface="Arial" panose="020B0604020202020204" pitchFamily="34" charset="0"/>
              <a:buNone/>
              <a:defRPr sz="1600" kern="1200">
                <a:solidFill>
                  <a:srgbClr val="000000"/>
                </a:solidFill>
                <a:latin typeface="+mn-lt"/>
                <a:ea typeface="+mn-ea"/>
                <a:cs typeface="Arial" pitchFamily="34" charset="0"/>
              </a:defRPr>
            </a:lvl1pPr>
            <a:lvl2pPr marL="180975" indent="0" algn="l" defTabSz="457200" rtl="0" eaLnBrk="1" latinLnBrk="0" hangingPunct="1">
              <a:spcBef>
                <a:spcPts val="0"/>
              </a:spcBef>
              <a:spcAft>
                <a:spcPts val="600"/>
              </a:spcAft>
              <a:buClr>
                <a:schemeClr val="tx1"/>
              </a:buClr>
              <a:buFont typeface="Wingdings" pitchFamily="2" charset="2"/>
              <a:buNone/>
              <a:defRPr sz="1600" kern="1200">
                <a:solidFill>
                  <a:srgbClr val="000000"/>
                </a:solidFill>
                <a:latin typeface="+mn-lt"/>
                <a:ea typeface="+mn-ea"/>
                <a:cs typeface="Arial" pitchFamily="34" charset="0"/>
              </a:defRPr>
            </a:lvl2pPr>
            <a:lvl3pPr marL="361950" indent="0" algn="l" defTabSz="457200" rtl="0" eaLnBrk="1" latinLnBrk="0" hangingPunct="1">
              <a:spcBef>
                <a:spcPts val="0"/>
              </a:spcBef>
              <a:spcAft>
                <a:spcPts val="600"/>
              </a:spcAft>
              <a:buClr>
                <a:schemeClr val="tx1"/>
              </a:buClr>
              <a:buFont typeface="Wingdings" pitchFamily="2" charset="2"/>
              <a:buNone/>
              <a:defRPr sz="1600" kern="1200">
                <a:solidFill>
                  <a:srgbClr val="000000"/>
                </a:solidFill>
                <a:latin typeface="+mn-lt"/>
                <a:ea typeface="+mn-ea"/>
                <a:cs typeface="Arial" pitchFamily="34" charset="0"/>
              </a:defRPr>
            </a:lvl3pPr>
            <a:lvl4pPr marL="534988" indent="0" algn="l" defTabSz="457200" rtl="0" eaLnBrk="1" latinLnBrk="0" hangingPunct="1">
              <a:spcBef>
                <a:spcPts val="0"/>
              </a:spcBef>
              <a:spcAft>
                <a:spcPts val="600"/>
              </a:spcAft>
              <a:buClr>
                <a:schemeClr val="tx1"/>
              </a:buClr>
              <a:buFont typeface="Wingdings" pitchFamily="2" charset="2"/>
              <a:buNone/>
              <a:defRPr sz="1600" kern="1200">
                <a:solidFill>
                  <a:srgbClr val="000000"/>
                </a:solidFill>
                <a:latin typeface="+mn-lt"/>
                <a:ea typeface="+mn-ea"/>
                <a:cs typeface="Arial" pitchFamily="34" charset="0"/>
              </a:defRPr>
            </a:lvl4pPr>
            <a:lvl5pPr marL="715963" indent="0" algn="l" defTabSz="457200" rtl="0" eaLnBrk="1" latinLnBrk="0" hangingPunct="1">
              <a:spcBef>
                <a:spcPts val="0"/>
              </a:spcBef>
              <a:spcAft>
                <a:spcPts val="600"/>
              </a:spcAft>
              <a:buClr>
                <a:schemeClr val="tx1"/>
              </a:buClr>
              <a:buFont typeface="Wingdings" pitchFamily="2" charset="2"/>
              <a:buNone/>
              <a:defRPr sz="1600" kern="1200">
                <a:solidFill>
                  <a:srgbClr val="000000"/>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da-DK" b="1">
                <a:cs typeface="Arial"/>
              </a:rPr>
              <a:t>Dagene på skolen kan typisk indeholde: </a:t>
            </a:r>
          </a:p>
          <a:p>
            <a:endParaRPr lang="da-DK" b="1"/>
          </a:p>
          <a:p>
            <a:pPr marL="285750" indent="-285750">
              <a:buFontTx/>
              <a:buChar char="-"/>
            </a:pPr>
            <a:r>
              <a:rPr lang="da-DK">
                <a:cs typeface="Arial"/>
              </a:rPr>
              <a:t>2-3 lektioner i undervisningsfaget (dansk/matematik/engelsk)</a:t>
            </a:r>
            <a:endParaRPr lang="da-DK"/>
          </a:p>
          <a:p>
            <a:pPr marL="285750" indent="-285750">
              <a:buFontTx/>
              <a:buChar char="-"/>
            </a:pPr>
            <a:r>
              <a:rPr lang="da-DK">
                <a:cs typeface="Arial"/>
              </a:rPr>
              <a:t>evt. observation i andre fag</a:t>
            </a:r>
          </a:p>
          <a:p>
            <a:pPr marL="285750" indent="-285750">
              <a:buFontTx/>
              <a:buChar char="-"/>
            </a:pPr>
            <a:r>
              <a:rPr lang="da-DK" b="1">
                <a:cs typeface="Arial"/>
              </a:rPr>
              <a:t>vejledning</a:t>
            </a:r>
            <a:r>
              <a:rPr lang="da-DK">
                <a:cs typeface="Arial"/>
              </a:rPr>
              <a:t> ved meduddanner (praktiklærer)</a:t>
            </a:r>
          </a:p>
          <a:p>
            <a:pPr marL="285750" indent="-285750">
              <a:buFontTx/>
              <a:buChar char="-"/>
            </a:pPr>
            <a:r>
              <a:rPr lang="da-DK">
                <a:cs typeface="Arial"/>
              </a:rPr>
              <a:t>analyse og studier på baggrund af observationer</a:t>
            </a:r>
          </a:p>
          <a:p>
            <a:pPr marL="285750" indent="-285750">
              <a:buFontTx/>
              <a:buChar char="-"/>
            </a:pPr>
            <a:r>
              <a:rPr lang="da-DK">
                <a:cs typeface="Arial"/>
              </a:rPr>
              <a:t>deltagelse i teammøder</a:t>
            </a:r>
          </a:p>
          <a:p>
            <a:pPr marL="285750" indent="-285750">
              <a:buFontTx/>
              <a:buChar char="-"/>
            </a:pPr>
            <a:r>
              <a:rPr lang="da-DK">
                <a:cs typeface="Arial"/>
              </a:rPr>
              <a:t>forberedelse af undervisningssekvenser</a:t>
            </a:r>
          </a:p>
          <a:p>
            <a:pPr marL="285750" indent="-285750">
              <a:buFontTx/>
              <a:buChar char="-"/>
            </a:pPr>
            <a:r>
              <a:rPr lang="da-DK">
                <a:cs typeface="Arial"/>
              </a:rPr>
              <a:t>andre læreropgaver</a:t>
            </a:r>
          </a:p>
        </p:txBody>
      </p:sp>
    </p:spTree>
    <p:custDataLst>
      <p:tags r:id="rId1"/>
    </p:custDataLst>
    <p:extLst>
      <p:ext uri="{BB962C8B-B14F-4D97-AF65-F5344CB8AC3E}">
        <p14:creationId xmlns:p14="http://schemas.microsoft.com/office/powerpoint/2010/main" val="3949951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763201" y="361433"/>
            <a:ext cx="7488758" cy="986182"/>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a-DK" sz="1400"/>
          </a:p>
        </p:txBody>
      </p:sp>
      <p:sp>
        <p:nvSpPr>
          <p:cNvPr id="5" name="Pladsholder til dato 2"/>
          <p:cNvSpPr>
            <a:spLocks noGrp="1"/>
          </p:cNvSpPr>
          <p:nvPr>
            <p:ph type="dt" sz="half" idx="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255902C-8C1A-4DAD-A8E7-D33067E00D87}" type="datetime2">
              <a:rPr lang="da-DK" smtClean="0"/>
              <a:t>27. august 2026</a:t>
            </a:fld>
            <a:endParaRPr lang="en-GB"/>
          </a:p>
        </p:txBody>
      </p:sp>
      <p:pic>
        <p:nvPicPr>
          <p:cNvPr id="3" name="Billede 2" descr="Et billede, der indeholder tekst, skærmbillede, diagram, design&#10;&#10;Beskrivelsen er genereret automatisk">
            <a:extLst>
              <a:ext uri="{FF2B5EF4-FFF2-40B4-BE49-F238E27FC236}">
                <a16:creationId xmlns:a16="http://schemas.microsoft.com/office/drawing/2014/main" id="{B7DB3477-3204-7302-D0DA-B640A338B523}"/>
              </a:ext>
            </a:extLst>
          </p:cNvPr>
          <p:cNvPicPr>
            <a:picLocks noChangeAspect="1"/>
          </p:cNvPicPr>
          <p:nvPr/>
        </p:nvPicPr>
        <p:blipFill>
          <a:blip r:embed="rId5"/>
          <a:stretch>
            <a:fillRect/>
          </a:stretch>
        </p:blipFill>
        <p:spPr>
          <a:xfrm>
            <a:off x="0" y="160010"/>
            <a:ext cx="9144000" cy="4823481"/>
          </a:xfrm>
          <a:prstGeom prst="rect">
            <a:avLst/>
          </a:prstGeom>
        </p:spPr>
      </p:pic>
      <p:sp>
        <p:nvSpPr>
          <p:cNvPr id="4" name="Rectangle 3">
            <a:extLst>
              <a:ext uri="{FF2B5EF4-FFF2-40B4-BE49-F238E27FC236}">
                <a16:creationId xmlns:a16="http://schemas.microsoft.com/office/drawing/2014/main" id="{AE031B3F-DADF-3301-EF5F-C16CB038B087}"/>
              </a:ext>
            </a:extLst>
          </p:cNvPr>
          <p:cNvSpPr/>
          <p:nvPr/>
        </p:nvSpPr>
        <p:spPr>
          <a:xfrm>
            <a:off x="1306765" y="3739364"/>
            <a:ext cx="1901243" cy="685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spTree>
    <p:custDataLst>
      <p:custData r:id="rId1"/>
      <p:custData r:id="rId2"/>
      <p:tags r:id="rId3"/>
    </p:custDataLst>
    <p:extLst>
      <p:ext uri="{BB962C8B-B14F-4D97-AF65-F5344CB8AC3E}">
        <p14:creationId xmlns:p14="http://schemas.microsoft.com/office/powerpoint/2010/main" val="2801198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2C65C-4899-9656-951F-64B8CEFA977A}"/>
              </a:ext>
            </a:extLst>
          </p:cNvPr>
          <p:cNvSpPr>
            <a:spLocks noGrp="1"/>
          </p:cNvSpPr>
          <p:nvPr>
            <p:ph type="title"/>
          </p:nvPr>
        </p:nvSpPr>
        <p:spPr>
          <a:xfrm>
            <a:off x="431113" y="532248"/>
            <a:ext cx="7488758" cy="507358"/>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a:t>MÅL FOR PRAKTIKFORLØBET</a:t>
            </a:r>
          </a:p>
        </p:txBody>
      </p:sp>
      <p:sp>
        <p:nvSpPr>
          <p:cNvPr id="3" name="Pladsholder til tekst 2">
            <a:extLst>
              <a:ext uri="{FF2B5EF4-FFF2-40B4-BE49-F238E27FC236}">
                <a16:creationId xmlns:a16="http://schemas.microsoft.com/office/drawing/2014/main" id="{1C2FACE6-079F-CA33-70C3-8FA6A78BFA0F}"/>
              </a:ext>
            </a:extLst>
          </p:cNvPr>
          <p:cNvSpPr>
            <a:spLocks noGrp="1"/>
          </p:cNvSpPr>
          <p:nvPr>
            <p:ph type="body" sz="quarter" idx="11"/>
          </p:nvPr>
        </p:nvSpPr>
        <p:spPr>
          <a:xfrm>
            <a:off x="413916" y="1124892"/>
            <a:ext cx="8046762" cy="3654298"/>
          </a:xfrm>
        </p:spPr>
        <p:txBody>
          <a:bodyPr lIns="0" tIns="0" rIns="0" bIns="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a:cs typeface="Arial"/>
              </a:rPr>
              <a:t>Informationsmaterialer om praktikken findes på</a:t>
            </a:r>
            <a:r>
              <a:rPr lang="da-DK" b="1">
                <a:cs typeface="Arial"/>
              </a:rPr>
              <a:t> </a:t>
            </a:r>
            <a:r>
              <a:rPr lang="da-DK">
                <a:ea typeface="+mn-lt"/>
                <a:cs typeface="+mn-lt"/>
                <a:hlinkClick r:id="rId2"/>
              </a:rPr>
              <a:t>Skolesamarbejde - Københavns Professionshøjskole</a:t>
            </a:r>
            <a:endParaRPr lang="en-US"/>
          </a:p>
          <a:p>
            <a:endParaRPr lang="da-DK" b="1">
              <a:cs typeface="Arial"/>
            </a:endParaRPr>
          </a:p>
          <a:p>
            <a:r>
              <a:rPr lang="da-DK" sz="1400" b="1">
                <a:cs typeface="Arial"/>
              </a:rPr>
              <a:t>Mål, dimensioner og progression integreret praktik i læreruddannelsen:</a:t>
            </a:r>
          </a:p>
          <a:p>
            <a:r>
              <a:rPr lang="da-DK" sz="1200">
                <a:cs typeface="Arial"/>
                <a:hlinkClick r:id="rId3"/>
              </a:rPr>
              <a:t>Integreret praktik i læreruddannelsen på KP - oversigt til vejledning og trepartssamtaler</a:t>
            </a:r>
            <a:endParaRPr lang="da-DK" sz="1200"/>
          </a:p>
          <a:p>
            <a:r>
              <a:rPr lang="da-DK" sz="1400" b="1">
                <a:cs typeface="Arial"/>
              </a:rPr>
              <a:t>Vejldning og trepartssamtaler:</a:t>
            </a:r>
            <a:endParaRPr lang="da-DK" sz="1400" b="1"/>
          </a:p>
          <a:p>
            <a:r>
              <a:rPr lang="da-DK" sz="1200">
                <a:ea typeface="+mn-lt"/>
                <a:cs typeface="+mn-lt"/>
                <a:hlinkClick r:id="rId4"/>
              </a:rPr>
              <a:t>Vejledning og trepartssamtaler - Københavns Professionshøjskole</a:t>
            </a:r>
            <a:endParaRPr lang="da-DK" sz="1200"/>
          </a:p>
          <a:p>
            <a:endParaRPr lang="da-DK" sz="1200" b="1">
              <a:cs typeface="Arial"/>
            </a:endParaRPr>
          </a:p>
          <a:p>
            <a:endParaRPr lang="da-DK" sz="1800" b="1">
              <a:solidFill>
                <a:srgbClr val="005447"/>
              </a:solidFill>
              <a:cs typeface="Arial"/>
            </a:endParaRPr>
          </a:p>
        </p:txBody>
      </p:sp>
      <p:sp>
        <p:nvSpPr>
          <p:cNvPr id="6" name="Pladsholder til tekst 5">
            <a:extLst>
              <a:ext uri="{FF2B5EF4-FFF2-40B4-BE49-F238E27FC236}">
                <a16:creationId xmlns:a16="http://schemas.microsoft.com/office/drawing/2014/main" id="{83437D51-DAC2-42C0-08E4-3A1EF1076CF6}"/>
              </a:ext>
            </a:extLst>
          </p:cNvPr>
          <p:cNvSpPr>
            <a:spLocks noGrp="1"/>
          </p:cNvSpPr>
          <p:nvPr>
            <p:ph sz="quarter" idx="12"/>
          </p:nvPr>
        </p:nvSpPr>
        <p:spPr>
          <a:xfrm>
            <a:off x="4679951" y="1251285"/>
            <a:ext cx="3572008" cy="3157204"/>
          </a:xfrm>
        </p:spPr>
        <p:txBody>
          <a:bodyPr lIns="91440" tIns="45720" rIns="91440" bIns="4572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a-DK" sz="800"/>
          </a:p>
          <a:p>
            <a:endParaRPr lang="da-DK" sz="800"/>
          </a:p>
        </p:txBody>
      </p:sp>
      <p:sp>
        <p:nvSpPr>
          <p:cNvPr id="4" name="Pladsholder til dato 3">
            <a:extLst>
              <a:ext uri="{FF2B5EF4-FFF2-40B4-BE49-F238E27FC236}">
                <a16:creationId xmlns:a16="http://schemas.microsoft.com/office/drawing/2014/main" id="{641D43D4-4657-A104-9C0D-8F15DF4DC45E}"/>
              </a:ext>
            </a:extLst>
          </p:cNvPr>
          <p:cNvSpPr>
            <a:spLocks noGrp="1"/>
          </p:cNvSpPr>
          <p:nvPr>
            <p:ph type="dt" sz="half" idx="2"/>
          </p:nvPr>
        </p:nvSpPr>
        <p:spPr>
          <a:prstGeom prst="rect">
            <a:avLst/>
          </a:prstGeom>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E3F176F0-4EB5-41D1-866E-A621282BE2B8}" type="datetime2">
              <a:rPr lang="da-DK" smtClean="0"/>
              <a:t>27. august 2026</a:t>
            </a:fld>
            <a:endParaRPr lang="en-GB"/>
          </a:p>
        </p:txBody>
      </p:sp>
      <p:pic>
        <p:nvPicPr>
          <p:cNvPr id="5" name="Picture 4">
            <a:extLst>
              <a:ext uri="{FF2B5EF4-FFF2-40B4-BE49-F238E27FC236}">
                <a16:creationId xmlns:a16="http://schemas.microsoft.com/office/drawing/2014/main" id="{C63B3F8A-FA9E-D9B5-1525-2577486EB348}"/>
              </a:ext>
            </a:extLst>
          </p:cNvPr>
          <p:cNvPicPr>
            <a:picLocks noChangeAspect="1"/>
          </p:cNvPicPr>
          <p:nvPr/>
        </p:nvPicPr>
        <p:blipFill>
          <a:blip r:embed="rId5"/>
          <a:stretch>
            <a:fillRect/>
          </a:stretch>
        </p:blipFill>
        <p:spPr>
          <a:xfrm rot="600000">
            <a:off x="5680520" y="3074925"/>
            <a:ext cx="3014865" cy="1782306"/>
          </a:xfrm>
          <a:prstGeom prst="rect">
            <a:avLst/>
          </a:prstGeom>
        </p:spPr>
      </p:pic>
      <p:pic>
        <p:nvPicPr>
          <p:cNvPr id="7" name="Picture 6">
            <a:extLst>
              <a:ext uri="{FF2B5EF4-FFF2-40B4-BE49-F238E27FC236}">
                <a16:creationId xmlns:a16="http://schemas.microsoft.com/office/drawing/2014/main" id="{DBBB7BF7-F8B7-CF60-985B-279990A4A255}"/>
              </a:ext>
            </a:extLst>
          </p:cNvPr>
          <p:cNvPicPr>
            <a:picLocks noChangeAspect="1"/>
          </p:cNvPicPr>
          <p:nvPr/>
        </p:nvPicPr>
        <p:blipFill>
          <a:blip r:embed="rId6"/>
          <a:stretch>
            <a:fillRect/>
          </a:stretch>
        </p:blipFill>
        <p:spPr>
          <a:xfrm rot="20940000">
            <a:off x="452914" y="3454480"/>
            <a:ext cx="4016693" cy="581501"/>
          </a:xfrm>
          <a:prstGeom prst="rect">
            <a:avLst/>
          </a:prstGeom>
        </p:spPr>
      </p:pic>
      <p:pic>
        <p:nvPicPr>
          <p:cNvPr id="8" name="Picture 7">
            <a:extLst>
              <a:ext uri="{FF2B5EF4-FFF2-40B4-BE49-F238E27FC236}">
                <a16:creationId xmlns:a16="http://schemas.microsoft.com/office/drawing/2014/main" id="{4A88988C-71A4-4A43-3571-97411E58B014}"/>
              </a:ext>
            </a:extLst>
          </p:cNvPr>
          <p:cNvPicPr>
            <a:picLocks noChangeAspect="1"/>
          </p:cNvPicPr>
          <p:nvPr/>
        </p:nvPicPr>
        <p:blipFill>
          <a:blip r:embed="rId7"/>
          <a:stretch>
            <a:fillRect/>
          </a:stretch>
        </p:blipFill>
        <p:spPr>
          <a:xfrm>
            <a:off x="1837611" y="4142661"/>
            <a:ext cx="3586639" cy="546259"/>
          </a:xfrm>
          <a:prstGeom prst="rect">
            <a:avLst/>
          </a:prstGeom>
        </p:spPr>
      </p:pic>
    </p:spTree>
    <p:extLst>
      <p:ext uri="{BB962C8B-B14F-4D97-AF65-F5344CB8AC3E}">
        <p14:creationId xmlns:p14="http://schemas.microsoft.com/office/powerpoint/2010/main" val="3038937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95765F-3E9A-68B6-7118-36B817DF0430}"/>
              </a:ext>
            </a:extLst>
          </p:cNvPr>
          <p:cNvSpPr>
            <a:spLocks noGrp="1"/>
          </p:cNvSpPr>
          <p:nvPr>
            <p:ph type="title"/>
          </p:nvPr>
        </p:nvSpPr>
        <p:spPr>
          <a:xfrm>
            <a:off x="763588" y="241921"/>
            <a:ext cx="7488758" cy="986182"/>
          </a:xfrm>
        </p:spPr>
        <p:txBody>
          <a:bodyPr/>
          <a:lstStyle/>
          <a:p>
            <a:r>
              <a:rPr lang="da-DK"/>
              <a:t>MØDEPLIGT, FRAVÆRSREGISTRERING OG KONSEKVENSER</a:t>
            </a:r>
            <a:br>
              <a:rPr lang="da-DK"/>
            </a:br>
            <a:endParaRPr lang="da-DK"/>
          </a:p>
        </p:txBody>
      </p:sp>
      <p:sp>
        <p:nvSpPr>
          <p:cNvPr id="3" name="Pladsholder til tekst 2">
            <a:extLst>
              <a:ext uri="{FF2B5EF4-FFF2-40B4-BE49-F238E27FC236}">
                <a16:creationId xmlns:a16="http://schemas.microsoft.com/office/drawing/2014/main" id="{343DEC05-E49E-344F-0144-7CB6B4E79E6A}"/>
              </a:ext>
            </a:extLst>
          </p:cNvPr>
          <p:cNvSpPr>
            <a:spLocks noGrp="1"/>
          </p:cNvSpPr>
          <p:nvPr>
            <p:ph type="body" sz="quarter" idx="11"/>
          </p:nvPr>
        </p:nvSpPr>
        <p:spPr>
          <a:xfrm>
            <a:off x="763588" y="1228103"/>
            <a:ext cx="7488237" cy="3180385"/>
          </a:xfrm>
        </p:spPr>
        <p:txBody>
          <a:bodyPr/>
          <a:lstStyle/>
          <a:p>
            <a:r>
              <a:rPr lang="da-DK" sz="1400"/>
              <a:t>Der er fuld mødepligt i den integrerede praktik på skolen</a:t>
            </a:r>
          </a:p>
          <a:p>
            <a:r>
              <a:rPr lang="da-DK" sz="1400"/>
              <a:t>Praktikskolen skal registrere fravær i Praktikportalen, så det er synligt for både studerende og praktiklærer, og følge op ved at gå i dialog med studerende om fraværet </a:t>
            </a:r>
          </a:p>
          <a:p>
            <a:r>
              <a:rPr lang="da-DK" sz="1400" b="1"/>
              <a:t>Konsekvenser ved fravær</a:t>
            </a:r>
          </a:p>
          <a:p>
            <a:r>
              <a:rPr lang="da-DK" sz="1400"/>
              <a:t>De første 3 dages fravær har ingen konsekvens for den studerende </a:t>
            </a:r>
          </a:p>
          <a:p>
            <a:r>
              <a:rPr lang="da-DK" sz="1400"/>
              <a:t>Dag 4 og evt. flere dage skal erstattes i løbet af praktikperioden, og den studerende skal gå i dialog med skolen omkring afvikling af erstatningsdage</a:t>
            </a:r>
          </a:p>
          <a:p>
            <a:r>
              <a:rPr lang="da-DK" sz="1400"/>
              <a:t>Praktikskolen er ansvarlig for håndteringen af den studerendes fravær, og der kan være tilfælde, hvor praktikskolen afbryder samarbejdet med den studerende</a:t>
            </a:r>
          </a:p>
          <a:p>
            <a:r>
              <a:rPr lang="da-DK" sz="1400"/>
              <a:t>I tilfælde af manglende indstilling til godkendelse af den studerendes praktikforløb, skal den studerende søge dispensation for eventuelt nyt praktikforløb og dokumentere fraværet i form af en lægeerklæring, hvorefter der tages stilling til indstilling til godkendelse. </a:t>
            </a:r>
          </a:p>
          <a:p>
            <a:r>
              <a:rPr lang="da-DK" sz="1400" b="1"/>
              <a:t>Praktikskolen skal løbende dokumentere fravær og give den studerende besked ved bekymrende fravær</a:t>
            </a:r>
          </a:p>
        </p:txBody>
      </p:sp>
      <p:sp>
        <p:nvSpPr>
          <p:cNvPr id="4" name="Pladsholder til dato 3">
            <a:extLst>
              <a:ext uri="{FF2B5EF4-FFF2-40B4-BE49-F238E27FC236}">
                <a16:creationId xmlns:a16="http://schemas.microsoft.com/office/drawing/2014/main" id="{D9B05D5E-10C1-E027-1B1F-A7672973B913}"/>
              </a:ext>
            </a:extLst>
          </p:cNvPr>
          <p:cNvSpPr>
            <a:spLocks noGrp="1"/>
          </p:cNvSpPr>
          <p:nvPr>
            <p:ph type="dt" sz="half" idx="2"/>
          </p:nvPr>
        </p:nvSpPr>
        <p:spPr/>
        <p:txBody>
          <a:bodyPr/>
          <a:lstStyle/>
          <a:p>
            <a:fld id="{E3F176F0-4EB5-41D1-866E-A621282BE2B8}" type="datetime2">
              <a:rPr lang="da-DK" smtClean="0"/>
              <a:t>27. august 2026</a:t>
            </a:fld>
            <a:endParaRPr lang="en-GB"/>
          </a:p>
        </p:txBody>
      </p:sp>
    </p:spTree>
    <p:extLst>
      <p:ext uri="{BB962C8B-B14F-4D97-AF65-F5344CB8AC3E}">
        <p14:creationId xmlns:p14="http://schemas.microsoft.com/office/powerpoint/2010/main" val="3244208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526E1-650E-B953-E3FE-C9929F28FD59}"/>
              </a:ext>
            </a:extLst>
          </p:cNvPr>
          <p:cNvSpPr>
            <a:spLocks noGrp="1"/>
          </p:cNvSpPr>
          <p:nvPr>
            <p:ph type="title"/>
          </p:nvPr>
        </p:nvSpPr>
        <p:spPr/>
        <p:txBody>
          <a:bodyPr/>
          <a:lstStyle/>
          <a:p>
            <a:r>
              <a:rPr lang="da-DK">
                <a:cs typeface="Arial"/>
              </a:rPr>
              <a:t>INDSTILLING TIL GODKENDELSE / IKKE GODKENDELSE</a:t>
            </a:r>
            <a:endParaRPr lang="da-DK"/>
          </a:p>
        </p:txBody>
      </p:sp>
      <p:sp>
        <p:nvSpPr>
          <p:cNvPr id="3" name="Pladsholder til tekst 2">
            <a:extLst>
              <a:ext uri="{FF2B5EF4-FFF2-40B4-BE49-F238E27FC236}">
                <a16:creationId xmlns:a16="http://schemas.microsoft.com/office/drawing/2014/main" id="{6B19BDDA-2A91-30C6-93A3-13B61691A5F7}"/>
              </a:ext>
            </a:extLst>
          </p:cNvPr>
          <p:cNvSpPr>
            <a:spLocks noGrp="1"/>
          </p:cNvSpPr>
          <p:nvPr>
            <p:ph type="body" sz="quarter" idx="11"/>
          </p:nvPr>
        </p:nvSpPr>
        <p:spPr>
          <a:xfrm>
            <a:off x="826314" y="1659928"/>
            <a:ext cx="7488237" cy="3076127"/>
          </a:xfrm>
        </p:spPr>
        <p:txBody>
          <a:bodyPr lIns="0" tIns="0" rIns="0" bIns="0" anchor="t"/>
          <a:lstStyle/>
          <a:p>
            <a:r>
              <a:rPr lang="da-DK" sz="1400">
                <a:cs typeface="Arial"/>
              </a:rPr>
              <a:t>Indstilling til godkendelse foregår i Praktikportalen i den enkelte studerendes forløbsoversigt</a:t>
            </a:r>
          </a:p>
          <a:p>
            <a:r>
              <a:rPr lang="da-DK" sz="1400">
                <a:cs typeface="Arial"/>
              </a:rPr>
              <a:t>Indstillingen foregår på baggrund af opfyldt mødepligt og en kvalitativ vurdering af, hvorvidt den studerende har opfyldt målene for praktikforløbet</a:t>
            </a:r>
          </a:p>
          <a:p>
            <a:r>
              <a:rPr lang="da-DK" sz="1400">
                <a:cs typeface="Arial"/>
              </a:rPr>
              <a:t>I forbindelse med den kvalitative vurdering er der formuleret tegn på målopfyldelse, som ligger i forløbsskabelonen for den enkelte studerende</a:t>
            </a:r>
          </a:p>
          <a:p>
            <a:r>
              <a:rPr lang="da-DK" sz="1400">
                <a:cs typeface="Arial"/>
              </a:rPr>
              <a:t>Ved indstilling til ikke godkendt praktikforløb udfyldes og indsendes redegørelse og dokumentation til praktik@kp.dk</a:t>
            </a:r>
          </a:p>
          <a:p>
            <a:r>
              <a:rPr lang="da-DK" sz="1400" b="1">
                <a:solidFill>
                  <a:schemeClr val="tx1"/>
                </a:solidFill>
                <a:cs typeface="Arial"/>
              </a:rPr>
              <a:t>Den studerende tilbydes kun ét praktikforsøg pr. praktikniveau</a:t>
            </a:r>
          </a:p>
          <a:p>
            <a:r>
              <a:rPr lang="da-DK" sz="1400" b="1">
                <a:solidFill>
                  <a:schemeClr val="tx1"/>
                </a:solidFill>
                <a:cs typeface="Arial"/>
              </a:rPr>
              <a:t>Det er alene praktikskolen, der har ansvaret for vurderingen af den studerende, og ved bekymring for mulig ikke godkendelse skal den studerende informeres (husk dokumentation) og have mulighed for at rette op</a:t>
            </a:r>
            <a:endParaRPr lang="da-DK" sz="1400">
              <a:solidFill>
                <a:schemeClr val="tx1"/>
              </a:solidFill>
            </a:endParaRPr>
          </a:p>
        </p:txBody>
      </p:sp>
      <p:sp>
        <p:nvSpPr>
          <p:cNvPr id="4" name="Pladsholder til dato 3">
            <a:extLst>
              <a:ext uri="{FF2B5EF4-FFF2-40B4-BE49-F238E27FC236}">
                <a16:creationId xmlns:a16="http://schemas.microsoft.com/office/drawing/2014/main" id="{42C3F306-6EEA-D9B4-A582-39849E2F8431}"/>
              </a:ext>
            </a:extLst>
          </p:cNvPr>
          <p:cNvSpPr>
            <a:spLocks noGrp="1"/>
          </p:cNvSpPr>
          <p:nvPr>
            <p:ph type="dt" sz="half" idx="2"/>
          </p:nvPr>
        </p:nvSpPr>
        <p:spPr/>
        <p:txBody>
          <a:bodyPr/>
          <a:lstStyle/>
          <a:p>
            <a:fld id="{E3F176F0-4EB5-41D1-866E-A621282BE2B8}" type="datetime2">
              <a:rPr lang="da-DK" smtClean="0"/>
              <a:t>27. august 2026</a:t>
            </a:fld>
            <a:endParaRPr lang="en-GB"/>
          </a:p>
        </p:txBody>
      </p:sp>
    </p:spTree>
    <p:extLst>
      <p:ext uri="{BB962C8B-B14F-4D97-AF65-F5344CB8AC3E}">
        <p14:creationId xmlns:p14="http://schemas.microsoft.com/office/powerpoint/2010/main" val="1794015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281FF-29A2-9DF5-4BE3-09847072264F}"/>
              </a:ext>
            </a:extLst>
          </p:cNvPr>
          <p:cNvSpPr>
            <a:spLocks noGrp="1"/>
          </p:cNvSpPr>
          <p:nvPr>
            <p:ph type="title"/>
          </p:nvPr>
        </p:nvSpPr>
        <p:spPr/>
        <p:txBody>
          <a:bodyPr/>
          <a:lstStyle/>
          <a:p>
            <a:r>
              <a:rPr lang="en-US">
                <a:cs typeface="Arial"/>
              </a:rPr>
              <a:t>Grupper på holdet</a:t>
            </a:r>
            <a:endParaRPr lang="en-US"/>
          </a:p>
        </p:txBody>
      </p:sp>
      <p:sp>
        <p:nvSpPr>
          <p:cNvPr id="3" name="Text Placeholder 2">
            <a:extLst>
              <a:ext uri="{FF2B5EF4-FFF2-40B4-BE49-F238E27FC236}">
                <a16:creationId xmlns:a16="http://schemas.microsoft.com/office/drawing/2014/main" id="{DCDE8B09-BE9B-58A7-5136-76C073EF76E1}"/>
              </a:ext>
            </a:extLst>
          </p:cNvPr>
          <p:cNvSpPr>
            <a:spLocks noGrp="1"/>
          </p:cNvSpPr>
          <p:nvPr>
            <p:ph type="body" sz="quarter" idx="11"/>
          </p:nvPr>
        </p:nvSpPr>
        <p:spPr>
          <a:xfrm>
            <a:off x="763588" y="1816100"/>
            <a:ext cx="7488237" cy="2306638"/>
          </a:xfrm>
        </p:spPr>
        <p:txBody>
          <a:bodyPr lIns="0" tIns="0" rIns="0" bIns="0" anchor="t"/>
          <a:lstStyle/>
          <a:p>
            <a:r>
              <a:rPr lang="en-US">
                <a:cs typeface="Arial"/>
              </a:rPr>
              <a:t>Der kan være ændringer af studerende på holdet i forbindelse med studiestart på 2. årgang. </a:t>
            </a:r>
            <a:endParaRPr lang="en-US"/>
          </a:p>
          <a:p>
            <a:endParaRPr lang="en-US"/>
          </a:p>
          <a:p>
            <a:r>
              <a:rPr lang="en-US">
                <a:cs typeface="Arial"/>
              </a:rPr>
              <a:t>KP-undervisere og praktiklærere er ansvarlige for eventuelle justeringer. </a:t>
            </a:r>
            <a:endParaRPr lang="en-US"/>
          </a:p>
          <a:p>
            <a:endParaRPr lang="en-US"/>
          </a:p>
          <a:p>
            <a:r>
              <a:rPr lang="en-US">
                <a:cs typeface="Arial"/>
              </a:rPr>
              <a:t>Praktikportalen skal være opdateret, så både studerende og praktikskole er koblet sammen. </a:t>
            </a:r>
            <a:endParaRPr lang="en-US"/>
          </a:p>
          <a:p>
            <a:endParaRPr lang="en-US"/>
          </a:p>
        </p:txBody>
      </p:sp>
      <p:sp>
        <p:nvSpPr>
          <p:cNvPr id="4" name="Date Placeholder 3">
            <a:extLst>
              <a:ext uri="{FF2B5EF4-FFF2-40B4-BE49-F238E27FC236}">
                <a16:creationId xmlns:a16="http://schemas.microsoft.com/office/drawing/2014/main" id="{2C31C48B-2F7C-3F1D-474C-78A0311AF07C}"/>
              </a:ext>
            </a:extLst>
          </p:cNvPr>
          <p:cNvSpPr>
            <a:spLocks noGrp="1"/>
          </p:cNvSpPr>
          <p:nvPr>
            <p:ph type="dt" sz="half" idx="2"/>
          </p:nvPr>
        </p:nvSpPr>
        <p:spPr/>
        <p:txBody>
          <a:bodyPr/>
          <a:lstStyle/>
          <a:p>
            <a:fld id="{E3F176F0-4EB5-41D1-866E-A621282BE2B8}" type="datetime2">
              <a:rPr lang="da-DK" smtClean="0"/>
              <a:t>27. august 2026</a:t>
            </a:fld>
            <a:endParaRPr lang="en-GB"/>
          </a:p>
        </p:txBody>
      </p:sp>
    </p:spTree>
    <p:extLst>
      <p:ext uri="{BB962C8B-B14F-4D97-AF65-F5344CB8AC3E}">
        <p14:creationId xmlns:p14="http://schemas.microsoft.com/office/powerpoint/2010/main" val="9085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F8F3B3-2FE5-7B3A-FBC3-F9EE29F0A84C}"/>
              </a:ext>
            </a:extLst>
          </p:cNvPr>
          <p:cNvSpPr>
            <a:spLocks noGrp="1"/>
          </p:cNvSpPr>
          <p:nvPr>
            <p:ph type="title"/>
          </p:nvPr>
        </p:nvSpPr>
        <p:spPr>
          <a:xfrm>
            <a:off x="417399" y="482600"/>
            <a:ext cx="8408194" cy="558627"/>
          </a:xfrm>
        </p:spPr>
        <p:txBody>
          <a:bodyPr vert="horz" lIns="68580" tIns="34290" rIns="68580" bIns="34290" rtlCol="0" anchor="ct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400" kern="1200">
                <a:solidFill>
                  <a:schemeClr val="bg1"/>
                </a:solidFill>
                <a:latin typeface="+mj-lt"/>
                <a:ea typeface="+mj-ea"/>
                <a:cs typeface="+mj-cs"/>
              </a:rPr>
              <a:t>Kp.dk/skolesamarbejde</a:t>
            </a:r>
          </a:p>
        </p:txBody>
      </p:sp>
      <p:pic>
        <p:nvPicPr>
          <p:cNvPr id="6" name="Billede 5" descr="Et billede, der indeholder tekst, skærmbillede, Font/skrifttype, nummer/tal&#10;&#10;AI-genereret indhold kan være ukorrekt.">
            <a:extLst>
              <a:ext uri="{FF2B5EF4-FFF2-40B4-BE49-F238E27FC236}">
                <a16:creationId xmlns:a16="http://schemas.microsoft.com/office/drawing/2014/main" id="{EE4CF7F9-9F50-4AEA-2ED0-DAF7E1FB4350}"/>
              </a:ext>
            </a:extLst>
          </p:cNvPr>
          <p:cNvPicPr>
            <a:picLocks noChangeAspect="1"/>
          </p:cNvPicPr>
          <p:nvPr/>
        </p:nvPicPr>
        <p:blipFill>
          <a:blip r:embed="rId2"/>
          <a:stretch>
            <a:fillRect/>
          </a:stretch>
        </p:blipFill>
        <p:spPr>
          <a:xfrm>
            <a:off x="595102" y="662061"/>
            <a:ext cx="7481357" cy="3829049"/>
          </a:xfrm>
          <a:prstGeom prst="rect">
            <a:avLst/>
          </a:prstGeom>
        </p:spPr>
      </p:pic>
      <p:sp>
        <p:nvSpPr>
          <p:cNvPr id="4" name="Pladsholder til dato 3">
            <a:extLst>
              <a:ext uri="{FF2B5EF4-FFF2-40B4-BE49-F238E27FC236}">
                <a16:creationId xmlns:a16="http://schemas.microsoft.com/office/drawing/2014/main" id="{93CA5240-C56B-3185-9887-21312744C98C}"/>
              </a:ext>
            </a:extLst>
          </p:cNvPr>
          <p:cNvSpPr>
            <a:spLocks noGrp="1"/>
          </p:cNvSpPr>
          <p:nvPr>
            <p:ph type="dt" sz="half" idx="2"/>
          </p:nvPr>
        </p:nvSpPr>
        <p:spPr>
          <a:xfrm>
            <a:off x="628650" y="4767263"/>
            <a:ext cx="2057400" cy="273844"/>
          </a:xfrm>
        </p:spPr>
        <p:txBody>
          <a:bodyPr vert="horz" lIns="68580" tIns="34290" rIns="68580" bIns="34290" rtlCol="0" anchor="ctr">
            <a:normAutofit/>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a:spcAft>
                <a:spcPts val="450"/>
              </a:spcAft>
            </a:pPr>
            <a:fld id="{E3F176F0-4EB5-41D1-866E-A621282BE2B8}" type="datetime2">
              <a:rPr lang="en-US" smtClean="0">
                <a:solidFill>
                  <a:schemeClr val="tx1">
                    <a:tint val="75000"/>
                  </a:schemeClr>
                </a:solidFill>
                <a:latin typeface="+mn-lt"/>
              </a:rPr>
              <a:pPr>
                <a:spcAft>
                  <a:spcPts val="450"/>
                </a:spcAft>
              </a:pPr>
              <a:t>Thursday, August 27, 2026</a:t>
            </a:fld>
            <a:endParaRPr lang="en-US">
              <a:solidFill>
                <a:schemeClr val="tx1">
                  <a:tint val="75000"/>
                </a:schemeClr>
              </a:solidFill>
              <a:latin typeface="+mn-lt"/>
            </a:endParaRPr>
          </a:p>
        </p:txBody>
      </p:sp>
    </p:spTree>
    <p:extLst>
      <p:ext uri="{BB962C8B-B14F-4D97-AF65-F5344CB8AC3E}">
        <p14:creationId xmlns:p14="http://schemas.microsoft.com/office/powerpoint/2010/main" val="1797330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765A6-3EEC-6906-7034-060899D7EA85}"/>
              </a:ext>
            </a:extLst>
          </p:cNvPr>
          <p:cNvSpPr>
            <a:spLocks noGrp="1"/>
          </p:cNvSpPr>
          <p:nvPr>
            <p:ph type="title"/>
          </p:nvPr>
        </p:nvSpPr>
        <p:spPr>
          <a:xfrm>
            <a:off x="430559" y="202919"/>
            <a:ext cx="8290701" cy="986182"/>
          </a:xfrm>
        </p:spPr>
        <p:txBody>
          <a:bodyPr anchor="t">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3000" b="1" err="1">
                <a:solidFill>
                  <a:srgbClr val="0070C0"/>
                </a:solidFill>
                <a:cs typeface="Arial"/>
              </a:rPr>
              <a:t>Teknologiforståelse</a:t>
            </a:r>
            <a:r>
              <a:rPr lang="en-US" sz="3000" b="1">
                <a:solidFill>
                  <a:srgbClr val="0070C0"/>
                </a:solidFill>
                <a:cs typeface="Arial"/>
              </a:rPr>
              <a:t> </a:t>
            </a:r>
            <a:r>
              <a:rPr lang="en-US" sz="2400" b="1" err="1">
                <a:solidFill>
                  <a:srgbClr val="0070C0"/>
                </a:solidFill>
                <a:cs typeface="Arial"/>
              </a:rPr>
              <a:t>på</a:t>
            </a:r>
            <a:r>
              <a:rPr lang="en-US" sz="2400" b="1">
                <a:solidFill>
                  <a:srgbClr val="0070C0"/>
                </a:solidFill>
                <a:cs typeface="Arial"/>
              </a:rPr>
              <a:t> 4. semester</a:t>
            </a:r>
            <a:endParaRPr lang="en-US" sz="2400" b="1">
              <a:solidFill>
                <a:srgbClr val="0070C0"/>
              </a:solidFill>
            </a:endParaRPr>
          </a:p>
        </p:txBody>
      </p:sp>
      <p:sp>
        <p:nvSpPr>
          <p:cNvPr id="13" name="Text Placeholder 2">
            <a:extLst>
              <a:ext uri="{FF2B5EF4-FFF2-40B4-BE49-F238E27FC236}">
                <a16:creationId xmlns:a16="http://schemas.microsoft.com/office/drawing/2014/main" id="{543B4C7E-A9A6-11CF-3DD7-3FED70AE3846}"/>
              </a:ext>
            </a:extLst>
          </p:cNvPr>
          <p:cNvSpPr>
            <a:spLocks noGrp="1"/>
          </p:cNvSpPr>
          <p:nvPr>
            <p:ph type="body" sz="quarter" idx="11"/>
          </p:nvPr>
        </p:nvSpPr>
        <p:spPr>
          <a:xfrm>
            <a:off x="344562" y="822960"/>
            <a:ext cx="5045826" cy="4081224"/>
          </a:xfrm>
        </p:spPr>
        <p:txBody>
          <a:bodyPr vert="horz" lIns="0" tIns="0" rIns="0" bIns="0" rtlCol="0" anchor="t">
            <a:normAutofit lnSpcReduction="1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sz="1650">
                <a:latin typeface="Calibri" panose="020F0502020204030204" pitchFamily="34" charset="0"/>
                <a:ea typeface="Calibri" panose="020F0502020204030204" pitchFamily="34" charset="0"/>
                <a:cs typeface="Calibri" panose="020F0502020204030204" pitchFamily="34" charset="0"/>
              </a:rPr>
              <a:t>Teknologiforståelse og digitalt understøttet didaktik spiller en afgørende rolle for lærerens mulighed for at danne de næste generationer til et samfund præget af digitale teknologier.</a:t>
            </a:r>
          </a:p>
          <a:p>
            <a:pPr lvl="0" fontAlgn="base"/>
            <a:r>
              <a:rPr lang="da-DK" sz="1650">
                <a:latin typeface="Calibri"/>
                <a:ea typeface="Calibri"/>
                <a:cs typeface="Calibri"/>
              </a:rPr>
              <a:t>TEK-ugen er i </a:t>
            </a:r>
            <a:r>
              <a:rPr lang="da-DK" sz="1650" b="1">
                <a:latin typeface="Calibri"/>
                <a:ea typeface="Calibri"/>
                <a:cs typeface="Calibri"/>
              </a:rPr>
              <a:t>uge 9</a:t>
            </a:r>
            <a:r>
              <a:rPr lang="da-DK" sz="1650">
                <a:latin typeface="Calibri"/>
                <a:ea typeface="Calibri"/>
                <a:cs typeface="Calibri"/>
              </a:rPr>
              <a:t>, hvor der er fire fordybelsesdage (mandag til torsdag kl. 08:30 – 14:30). </a:t>
            </a:r>
            <a:br>
              <a:rPr lang="da-DK" sz="1650">
                <a:latin typeface="Calibri" panose="020F0502020204030204" pitchFamily="34" charset="0"/>
                <a:ea typeface="Calibri" panose="020F0502020204030204" pitchFamily="34" charset="0"/>
                <a:cs typeface="Calibri" panose="020F0502020204030204" pitchFamily="34" charset="0"/>
              </a:rPr>
            </a:br>
            <a:r>
              <a:rPr lang="en-US" sz="1650">
                <a:latin typeface="Calibri"/>
                <a:ea typeface="Calibri"/>
                <a:cs typeface="Calibri"/>
              </a:rPr>
              <a:t>​</a:t>
            </a:r>
            <a:r>
              <a:rPr lang="da-DK" sz="1650">
                <a:latin typeface="Calibri"/>
                <a:ea typeface="Calibri"/>
                <a:cs typeface="Calibri"/>
              </a:rPr>
              <a:t>De studerende er </a:t>
            </a:r>
            <a:r>
              <a:rPr lang="da-DK" sz="1650" i="1" u="sng">
                <a:latin typeface="Calibri"/>
                <a:ea typeface="Calibri"/>
                <a:cs typeface="Calibri"/>
              </a:rPr>
              <a:t>ikke</a:t>
            </a:r>
            <a:r>
              <a:rPr lang="da-DK" sz="1650" u="sng">
                <a:latin typeface="Calibri"/>
                <a:ea typeface="Calibri"/>
                <a:cs typeface="Calibri"/>
              </a:rPr>
              <a:t> i praktik </a:t>
            </a:r>
            <a:r>
              <a:rPr lang="da-DK" sz="1650">
                <a:latin typeface="Calibri"/>
                <a:ea typeface="Calibri"/>
                <a:cs typeface="Calibri"/>
              </a:rPr>
              <a:t>i denne uge.</a:t>
            </a:r>
            <a:r>
              <a:rPr lang="en-US" sz="1650">
                <a:latin typeface="Calibri"/>
                <a:ea typeface="Calibri"/>
                <a:cs typeface="Calibri"/>
              </a:rPr>
              <a:t>​</a:t>
            </a:r>
            <a:endParaRPr lang="da-DK" sz="1650">
              <a:latin typeface="Calibri"/>
              <a:ea typeface="Calibri"/>
              <a:cs typeface="Calibri"/>
            </a:endParaRPr>
          </a:p>
          <a:p>
            <a:pPr lvl="0" fontAlgn="base"/>
            <a:r>
              <a:rPr lang="da-DK" sz="1650">
                <a:latin typeface="Calibri"/>
                <a:ea typeface="Calibri"/>
                <a:cs typeface="Calibri"/>
              </a:rPr>
              <a:t>Praktik fortsætter som normalt i uge </a:t>
            </a:r>
            <a:r>
              <a:rPr lang="da-DK" sz="1650" b="1">
                <a:latin typeface="Calibri"/>
                <a:ea typeface="Calibri"/>
                <a:cs typeface="Calibri"/>
              </a:rPr>
              <a:t>10 og 11</a:t>
            </a:r>
            <a:r>
              <a:rPr lang="da-DK" sz="1650">
                <a:latin typeface="Calibri"/>
                <a:ea typeface="Calibri"/>
                <a:cs typeface="Calibri"/>
              </a:rPr>
              <a:t>, </a:t>
            </a:r>
            <a:br>
              <a:rPr lang="da-DK" sz="1650">
                <a:latin typeface="Calibri" panose="020F0502020204030204" pitchFamily="34" charset="0"/>
                <a:ea typeface="Calibri" panose="020F0502020204030204" pitchFamily="34" charset="0"/>
                <a:cs typeface="Calibri" panose="020F0502020204030204" pitchFamily="34" charset="0"/>
              </a:rPr>
            </a:br>
            <a:r>
              <a:rPr lang="da-DK" sz="1650">
                <a:latin typeface="Calibri"/>
                <a:ea typeface="Calibri"/>
                <a:cs typeface="Calibri"/>
              </a:rPr>
              <a:t>hvor der afprøves undervisningsaktiviteter</a:t>
            </a:r>
            <a:br>
              <a:rPr lang="en-US" sz="1650">
                <a:latin typeface="Calibri" panose="020F0502020204030204" pitchFamily="34" charset="0"/>
                <a:ea typeface="Calibri" panose="020F0502020204030204" pitchFamily="34" charset="0"/>
                <a:cs typeface="Calibri" panose="020F0502020204030204" pitchFamily="34" charset="0"/>
              </a:rPr>
            </a:br>
            <a:r>
              <a:rPr lang="da-DK" sz="1650" b="1">
                <a:latin typeface="Calibri"/>
                <a:ea typeface="Calibri"/>
                <a:cs typeface="Calibri"/>
              </a:rPr>
              <a:t>OBS: </a:t>
            </a:r>
            <a:r>
              <a:rPr lang="da-DK" sz="1650">
                <a:latin typeface="Calibri"/>
                <a:ea typeface="Calibri"/>
                <a:cs typeface="Calibri"/>
              </a:rPr>
              <a:t>sæt tid af til afprøvning og lav aftaler med studerende​ i god tid.</a:t>
            </a:r>
          </a:p>
          <a:p>
            <a:pPr lvl="0" fontAlgn="base"/>
            <a:r>
              <a:rPr lang="da-DK" sz="1650">
                <a:latin typeface="Calibri"/>
                <a:ea typeface="Calibri"/>
                <a:cs typeface="Calibri"/>
              </a:rPr>
              <a:t>Forløbet afsluttes med en </a:t>
            </a:r>
            <a:r>
              <a:rPr lang="da-DK" sz="1650" b="1">
                <a:latin typeface="Calibri"/>
                <a:ea typeface="Calibri"/>
                <a:cs typeface="Calibri"/>
              </a:rPr>
              <a:t>TEK-festival fredag i uge 11</a:t>
            </a:r>
            <a:r>
              <a:rPr lang="da-DK" sz="1650">
                <a:latin typeface="Calibri"/>
                <a:ea typeface="Calibri"/>
                <a:cs typeface="Calibri"/>
              </a:rPr>
              <a:t>,  Studerende præsenterer deres arbejde.</a:t>
            </a:r>
          </a:p>
          <a:p>
            <a:pPr lvl="0" fontAlgn="base"/>
            <a:r>
              <a:rPr lang="da-DK" sz="1650" b="1">
                <a:solidFill>
                  <a:srgbClr val="0070C0"/>
                </a:solidFill>
                <a:latin typeface="Calibri" panose="020F0502020204030204" pitchFamily="34" charset="0"/>
                <a:ea typeface="Calibri" panose="020F0502020204030204" pitchFamily="34" charset="0"/>
                <a:cs typeface="Calibri" panose="020F0502020204030204" pitchFamily="34" charset="0"/>
              </a:rPr>
              <a:t>Jeres rolle: </a:t>
            </a:r>
            <a:r>
              <a:rPr lang="da-DK" sz="1650">
                <a:latin typeface="Calibri" panose="020F0502020204030204" pitchFamily="34" charset="0"/>
                <a:ea typeface="Calibri" panose="020F0502020204030204" pitchFamily="34" charset="0"/>
                <a:cs typeface="Calibri" panose="020F0502020204030204" pitchFamily="34" charset="0"/>
              </a:rPr>
              <a:t>vejledning, støtte, åbenhed og adgang til materialer  </a:t>
            </a:r>
            <a:r>
              <a:rPr lang="en-US" sz="1650">
                <a:latin typeface="Calibri" panose="020F0502020204030204" pitchFamily="34" charset="0"/>
                <a:ea typeface="Calibri" panose="020F0502020204030204" pitchFamily="34" charset="0"/>
                <a:cs typeface="Calibri" panose="020F0502020204030204" pitchFamily="34" charset="0"/>
              </a:rPr>
              <a:t>​</a:t>
            </a:r>
            <a:endParaRPr lang="da-DK" b="1"/>
          </a:p>
          <a:p>
            <a:endParaRPr lang="da-DK"/>
          </a:p>
        </p:txBody>
      </p:sp>
      <p:sp>
        <p:nvSpPr>
          <p:cNvPr id="5" name="Date Placeholder 4">
            <a:extLst>
              <a:ext uri="{FF2B5EF4-FFF2-40B4-BE49-F238E27FC236}">
                <a16:creationId xmlns:a16="http://schemas.microsoft.com/office/drawing/2014/main" id="{F7C53EAD-1283-E134-BC6A-2616EEE6964C}"/>
              </a:ext>
            </a:extLst>
          </p:cNvPr>
          <p:cNvSpPr>
            <a:spLocks noGrp="1"/>
          </p:cNvSpPr>
          <p:nvPr>
            <p:ph type="dt" sz="half" idx="4294967295"/>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a:spcAft>
                <a:spcPts val="600"/>
              </a:spcAft>
            </a:pPr>
            <a:r>
              <a:rPr lang="en-US"/>
              <a:t> </a:t>
            </a:r>
          </a:p>
          <a:p>
            <a:pPr>
              <a:spcAft>
                <a:spcPts val="600"/>
              </a:spcAft>
            </a:pPr>
            <a:endParaRPr lang="en-US"/>
          </a:p>
        </p:txBody>
      </p:sp>
      <p:pic>
        <p:nvPicPr>
          <p:cNvPr id="3" name="Billede 2">
            <a:extLst>
              <a:ext uri="{FF2B5EF4-FFF2-40B4-BE49-F238E27FC236}">
                <a16:creationId xmlns:a16="http://schemas.microsoft.com/office/drawing/2014/main" id="{FE1CCCF3-09C7-C055-377E-19C27AA97D0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087871" y="202918"/>
            <a:ext cx="2495930" cy="2177768"/>
          </a:xfrm>
          <a:prstGeom prst="rect">
            <a:avLst/>
          </a:prstGeom>
        </p:spPr>
      </p:pic>
      <p:pic>
        <p:nvPicPr>
          <p:cNvPr id="4" name="Billede 3" descr="Et billede, der indeholder tøj, person, indendørs, kvinde&#10;&#10;Automatisk genereret beskrivelse">
            <a:extLst>
              <a:ext uri="{FF2B5EF4-FFF2-40B4-BE49-F238E27FC236}">
                <a16:creationId xmlns:a16="http://schemas.microsoft.com/office/drawing/2014/main" id="{AF647996-E233-1161-C287-627A59641C7D}"/>
              </a:ext>
            </a:extLst>
          </p:cNvPr>
          <p:cNvPicPr>
            <a:picLocks noChangeAspect="1"/>
          </p:cNvPicPr>
          <p:nvPr/>
        </p:nvPicPr>
        <p:blipFill>
          <a:blip r:embed="rId3"/>
          <a:srcRect l="10150" t="7618" r="4556" b="10895"/>
          <a:stretch>
            <a:fillRect/>
          </a:stretch>
        </p:blipFill>
        <p:spPr>
          <a:xfrm>
            <a:off x="5390388" y="2622250"/>
            <a:ext cx="3445602" cy="1869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56886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D6471-3502-2F98-CAE8-922D00852B08}"/>
              </a:ext>
            </a:extLst>
          </p:cNvPr>
          <p:cNvSpPr>
            <a:spLocks noGrp="1"/>
          </p:cNvSpPr>
          <p:nvPr>
            <p:ph type="title"/>
          </p:nvPr>
        </p:nvSpPr>
        <p:spPr>
          <a:xfrm>
            <a:off x="763200" y="663538"/>
            <a:ext cx="7488758" cy="1097676"/>
          </a:xfrm>
        </p:spPr>
        <p:txBody>
          <a:bodyPr/>
          <a:lstStyle/>
          <a:p>
            <a:r>
              <a:rPr lang="en-US" err="1">
                <a:cs typeface="Arial"/>
              </a:rPr>
              <a:t>Samarbejdsmøde</a:t>
            </a:r>
            <a:r>
              <a:rPr lang="en-US">
                <a:cs typeface="Arial"/>
              </a:rPr>
              <a:t> </a:t>
            </a:r>
            <a:r>
              <a:rPr lang="en-US" err="1">
                <a:cs typeface="Arial"/>
              </a:rPr>
              <a:t>mellem</a:t>
            </a:r>
            <a:r>
              <a:rPr lang="en-US">
                <a:cs typeface="Arial"/>
              </a:rPr>
              <a:t> </a:t>
            </a:r>
            <a:r>
              <a:rPr lang="en-US" err="1">
                <a:cs typeface="Arial"/>
              </a:rPr>
              <a:t>praktiklærere</a:t>
            </a:r>
            <a:r>
              <a:rPr lang="en-US">
                <a:cs typeface="Arial"/>
              </a:rPr>
              <a:t> </a:t>
            </a:r>
            <a:r>
              <a:rPr lang="en-US" err="1">
                <a:cs typeface="Arial"/>
              </a:rPr>
              <a:t>og</a:t>
            </a:r>
            <a:r>
              <a:rPr lang="en-US">
                <a:cs typeface="Arial"/>
              </a:rPr>
              <a:t> KP-</a:t>
            </a:r>
            <a:r>
              <a:rPr lang="en-US" err="1">
                <a:cs typeface="Arial"/>
              </a:rPr>
              <a:t>underviser</a:t>
            </a:r>
            <a:r>
              <a:rPr lang="en-US">
                <a:cs typeface="Arial"/>
              </a:rPr>
              <a:t> kl. 14.00-16.00</a:t>
            </a:r>
            <a:endParaRPr lang="en-US"/>
          </a:p>
        </p:txBody>
      </p:sp>
      <p:sp>
        <p:nvSpPr>
          <p:cNvPr id="3" name="Text Placeholder 2">
            <a:extLst>
              <a:ext uri="{FF2B5EF4-FFF2-40B4-BE49-F238E27FC236}">
                <a16:creationId xmlns:a16="http://schemas.microsoft.com/office/drawing/2014/main" id="{BDD20ECD-99DD-C479-0293-F670741BDEFA}"/>
              </a:ext>
            </a:extLst>
          </p:cNvPr>
          <p:cNvSpPr>
            <a:spLocks noGrp="1"/>
          </p:cNvSpPr>
          <p:nvPr>
            <p:ph type="body" sz="quarter" idx="11"/>
          </p:nvPr>
        </p:nvSpPr>
        <p:spPr>
          <a:xfrm>
            <a:off x="763588" y="2063235"/>
            <a:ext cx="7943892" cy="2530604"/>
          </a:xfrm>
        </p:spPr>
        <p:txBody>
          <a:bodyPr lIns="0" tIns="0" rIns="0" bIns="0" anchor="t"/>
          <a:lstStyle/>
          <a:p>
            <a:r>
              <a:rPr lang="en-US" sz="1800" b="1">
                <a:cs typeface="Arial"/>
              </a:rPr>
              <a:t>Fordeling i lokaler</a:t>
            </a:r>
            <a:endParaRPr lang="en-US" sz="1800" b="1"/>
          </a:p>
          <a:p>
            <a:endParaRPr lang="en-US" sz="1800">
              <a:cs typeface="Arial"/>
            </a:endParaRPr>
          </a:p>
          <a:p>
            <a:r>
              <a:rPr lang="en-US" sz="1800" b="1">
                <a:cs typeface="Arial"/>
              </a:rPr>
              <a:t>Lokale W3.11: Matematik, engelsk og NET-hold </a:t>
            </a:r>
          </a:p>
          <a:p>
            <a:r>
              <a:rPr lang="en-US" sz="1800" b="1">
                <a:cs typeface="Arial"/>
              </a:rPr>
              <a:t>Lokale W3.10: Dansk 1.-6. klasse</a:t>
            </a:r>
            <a:endParaRPr lang="en-US" sz="1800" b="1">
              <a:solidFill>
                <a:srgbClr val="FF0000"/>
              </a:solidFill>
              <a:cs typeface="Arial"/>
            </a:endParaRPr>
          </a:p>
          <a:p>
            <a:r>
              <a:rPr lang="en-US" sz="1800" b="1">
                <a:cs typeface="Arial"/>
              </a:rPr>
              <a:t>Lokale W2.05: Dansk 4.-10. klasse</a:t>
            </a:r>
            <a:endParaRPr lang="en-US" sz="1800" b="1">
              <a:solidFill>
                <a:srgbClr val="FF0000"/>
              </a:solidFill>
              <a:cs typeface="Arial"/>
            </a:endParaRPr>
          </a:p>
          <a:p>
            <a:endParaRPr lang="en-US" sz="1800" b="1">
              <a:cs typeface="Arial"/>
            </a:endParaRPr>
          </a:p>
          <a:p>
            <a:r>
              <a:rPr lang="en-US" sz="1800" b="1">
                <a:solidFill>
                  <a:schemeClr val="tx1"/>
                </a:solidFill>
                <a:cs typeface="Arial"/>
              </a:rPr>
              <a:t>FCT: </a:t>
            </a:r>
            <a:r>
              <a:rPr lang="en-US" sz="1800" b="1">
                <a:cs typeface="Arial"/>
              </a:rPr>
              <a:t>mødes med KP-undervisere ved Natalie Zahles og går I FCT-lokalet</a:t>
            </a:r>
          </a:p>
          <a:p>
            <a:endParaRPr lang="en-US" b="1">
              <a:cs typeface="Arial"/>
            </a:endParaRPr>
          </a:p>
        </p:txBody>
      </p:sp>
      <p:sp>
        <p:nvSpPr>
          <p:cNvPr id="4" name="Date Placeholder 3">
            <a:extLst>
              <a:ext uri="{FF2B5EF4-FFF2-40B4-BE49-F238E27FC236}">
                <a16:creationId xmlns:a16="http://schemas.microsoft.com/office/drawing/2014/main" id="{227AD156-DD1E-B81A-7188-908FD9433104}"/>
              </a:ext>
            </a:extLst>
          </p:cNvPr>
          <p:cNvSpPr>
            <a:spLocks noGrp="1"/>
          </p:cNvSpPr>
          <p:nvPr>
            <p:ph type="dt" sz="half" idx="2"/>
          </p:nvPr>
        </p:nvSpPr>
        <p:spPr/>
        <p:txBody>
          <a:bodyPr/>
          <a:lstStyle/>
          <a:p>
            <a:fld id="{E3F176F0-4EB5-41D1-866E-A621282BE2B8}" type="datetime2">
              <a:rPr lang="da-DK" smtClean="0"/>
              <a:t>27. august 2026</a:t>
            </a:fld>
            <a:endParaRPr lang="en-GB"/>
          </a:p>
        </p:txBody>
      </p:sp>
    </p:spTree>
    <p:extLst>
      <p:ext uri="{BB962C8B-B14F-4D97-AF65-F5344CB8AC3E}">
        <p14:creationId xmlns:p14="http://schemas.microsoft.com/office/powerpoint/2010/main" val="31567541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2.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3.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4.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heme/theme1.xml><?xml version="1.0" encoding="utf-8"?>
<a:theme xmlns:a="http://schemas.openxmlformats.org/drawingml/2006/main" name="Københavns Professionshøjskole">
  <a:themeElements>
    <a:clrScheme name="KP Design Grøn">
      <a:dk1>
        <a:sysClr val="windowText" lastClr="000000"/>
      </a:dk1>
      <a:lt1>
        <a:sysClr val="window" lastClr="FFFFFF"/>
      </a:lt1>
      <a:dk2>
        <a:srgbClr val="000000"/>
      </a:dk2>
      <a:lt2>
        <a:srgbClr val="FFFFFF"/>
      </a:lt2>
      <a:accent1>
        <a:srgbClr val="005447"/>
      </a:accent1>
      <a:accent2>
        <a:srgbClr val="CCCCCC"/>
      </a:accent2>
      <a:accent3>
        <a:srgbClr val="929292"/>
      </a:accent3>
      <a:accent4>
        <a:srgbClr val="404040"/>
      </a:accent4>
      <a:accent5>
        <a:srgbClr val="8CCDB9"/>
      </a:accent5>
      <a:accent6>
        <a:srgbClr val="148C78"/>
      </a:accent6>
      <a:hlink>
        <a:srgbClr val="404040"/>
      </a:hlink>
      <a:folHlink>
        <a:srgbClr val="E6E6E6"/>
      </a:folHlink>
    </a:clrScheme>
    <a:fontScheme name="K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effectLst/>
      </a:spPr>
      <a:bodyPr rtlCol="0" anchor="ctr"/>
      <a:lstStyle>
        <a:defPPr algn="ctr">
          <a:defRPr dirty="0" err="1"/>
        </a:defPPr>
      </a:lstStyle>
      <a:style>
        <a:lnRef idx="1">
          <a:schemeClr val="accent1"/>
        </a:lnRef>
        <a:fillRef idx="3">
          <a:schemeClr val="accent1"/>
        </a:fillRef>
        <a:effectRef idx="2">
          <a:schemeClr val="accent1"/>
        </a:effectRef>
        <a:fontRef idx="minor">
          <a:schemeClr val="lt1"/>
        </a:fontRef>
      </a:style>
    </a:spDef>
    <a:lnDef>
      <a:spPr>
        <a:ln w="9525">
          <a:solidFill>
            <a:srgbClr val="192337"/>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b="1" noProof="0" dirty="0">
            <a:solidFill>
              <a:schemeClr val="tx1"/>
            </a:solidFill>
            <a:latin typeface="+mn-lt"/>
            <a:cs typeface="Arial Bold"/>
          </a:defRPr>
        </a:defPPr>
      </a:lstStyle>
    </a:txDef>
  </a:objectDefaults>
  <a:extraClrSchemeLst/>
  <a:extLst>
    <a:ext uri="{05A4C25C-085E-4340-85A3-A5531E510DB2}">
      <thm15:themeFamily xmlns:thm15="http://schemas.microsoft.com/office/thememl/2012/main" name="Metropol Basis.potx" id="{AE914001-0B5F-4CC7-BC1C-7FDF869E2037}" vid="{4D584845-0B5D-4D78-8C36-79E14000C3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8C75511B7FE3F4388EC48183FEEE8C0" ma:contentTypeVersion="17" ma:contentTypeDescription="Opret et nyt dokument." ma:contentTypeScope="" ma:versionID="6aee8c7aedcaa972d01ee4f12e285124">
  <xsd:schema xmlns:xsd="http://www.w3.org/2001/XMLSchema" xmlns:xs="http://www.w3.org/2001/XMLSchema" xmlns:p="http://schemas.microsoft.com/office/2006/metadata/properties" xmlns:ns2="4a60b191-de42-43d3-b809-dc56e297111c" xmlns:ns3="16bb1a49-99d3-4efa-9638-5df53096736a" targetNamespace="http://schemas.microsoft.com/office/2006/metadata/properties" ma:root="true" ma:fieldsID="5fd155a3c9d08bfff93cbcfe8245992a" ns2:_="" ns3:_="">
    <xsd:import namespace="4a60b191-de42-43d3-b809-dc56e297111c"/>
    <xsd:import namespace="16bb1a49-99d3-4efa-9638-5df53096736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OCR" minOccurs="0"/>
                <xsd:element ref="ns2:MediaServiceObjectDetectorVersion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60b191-de42-43d3-b809-dc56e29711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315ba257-2ce8-4821-9133-510de1ae0d55"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bb1a49-99d3-4efa-9638-5df53096736a"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element name="TaxCatchAll" ma:index="23" nillable="true" ma:displayName="Taxonomy Catch All Column" ma:hidden="true" ma:list="{c084693d-3998-4480-8650-8ca8634e462c}" ma:internalName="TaxCatchAll" ma:showField="CatchAllData" ma:web="16bb1a49-99d3-4efa-9638-5df5309673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TemplafySlideTemplateConfiguration><![CDATA[{"slideVersion":1,"isValidatorEnabled":false,"isLocked":false,"elementsMetadata":[],"slideId":"637831987574695172","enableDocumentContentUpdater":false,"version":"2.0"}]]></TemplafySlideTemplateConfiguration>
</file>

<file path=customXml/item3.xml><?xml version="1.0" encoding="utf-8"?>
<TemplafySlideFormConfiguration><![CDATA[{"formFields":[],"formDataEntries":[]}]]></TemplafySlideFormConfiguration>
</file>

<file path=customXml/item4.xml><?xml version="1.0" encoding="utf-8"?>
<TemplafySlideTemplateConfiguration><![CDATA[{"slideVersion":1,"isValidatorEnabled":false,"isLocked":false,"elementsMetadata":[],"slideId":"637831987574695172","enableDocumentContentUpdater":false,"version":"2.0"}]]></TemplafySlideTemplateConfiguration>
</file>

<file path=customXml/item5.xml><?xml version="1.0" encoding="utf-8"?>
<TemplafySlideTemplateConfiguration><![CDATA[{"slideVersion":1,"isValidatorEnabled":false,"isLocked":false,"elementsMetadata":[],"slideId":"637831987574695172","enableDocumentContentUpdater":false,"version":"2.0"}]]></TemplafySlideTemplateConfiguration>
</file>

<file path=customXml/item6.xml><?xml version="1.0" encoding="utf-8"?>
<?mso-contentType ?>
<FormTemplates xmlns="http://schemas.microsoft.com/sharepoint/v3/contenttype/forms">
  <Display>DocumentLibraryForm</Display>
  <Edit>DocumentLibraryForm</Edit>
  <New>DocumentLibraryForm</New>
</FormTemplates>
</file>

<file path=customXml/item7.xml><?xml version="1.0" encoding="utf-8"?>
<TemplafySlideFormConfiguration><![CDATA[{"formFields":[],"formDataEntries":[]}]]></TemplafySlideFormConfiguration>
</file>

<file path=customXml/item8.xml><?xml version="1.0" encoding="utf-8"?>
<p:properties xmlns:p="http://schemas.microsoft.com/office/2006/metadata/properties" xmlns:xsi="http://www.w3.org/2001/XMLSchema-instance" xmlns:pc="http://schemas.microsoft.com/office/infopath/2007/PartnerControls">
  <documentManagement>
    <lcf76f155ced4ddcb4097134ff3c332f xmlns="4a60b191-de42-43d3-b809-dc56e297111c">
      <Terms xmlns="http://schemas.microsoft.com/office/infopath/2007/PartnerControls"/>
    </lcf76f155ced4ddcb4097134ff3c332f>
    <TaxCatchAll xmlns="16bb1a49-99d3-4efa-9638-5df53096736a" xsi:nil="true"/>
    <SharedWithUsers xmlns="16bb1a49-99d3-4efa-9638-5df53096736a">
      <UserInfo>
        <DisplayName>Allan Mølgaard</DisplayName>
        <AccountId>13</AccountId>
        <AccountType/>
      </UserInfo>
      <UserInfo>
        <DisplayName>Michelle Andersen</DisplayName>
        <AccountId>45</AccountId>
        <AccountType/>
      </UserInfo>
      <UserInfo>
        <DisplayName>Zeliha Yildiz</DisplayName>
        <AccountId>146</AccountId>
        <AccountType/>
      </UserInfo>
      <UserInfo>
        <DisplayName>Øzkan Güleryüz</DisplayName>
        <AccountId>168</AccountId>
        <AccountType/>
      </UserInfo>
    </SharedWithUsers>
  </documentManagement>
</p:properties>
</file>

<file path=customXml/item9.xml><?xml version="1.0" encoding="utf-8"?>
<TemplafySlideFormConfiguration><![CDATA[{"formFields":[],"formDataEntries":[]}]]></TemplafySlideFormConfiguration>
</file>

<file path=customXml/itemProps1.xml><?xml version="1.0" encoding="utf-8"?>
<ds:datastoreItem xmlns:ds="http://schemas.openxmlformats.org/officeDocument/2006/customXml" ds:itemID="{454CA95D-540A-45FC-9B94-5C27D73408A5}">
  <ds:schemaRefs>
    <ds:schemaRef ds:uri="16bb1a49-99d3-4efa-9638-5df53096736a"/>
    <ds:schemaRef ds:uri="4a60b191-de42-43d3-b809-dc56e29711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D929B3D-D98D-441A-8AEE-C14BDEE1CD4D}">
  <ds:schemaRefs/>
</ds:datastoreItem>
</file>

<file path=customXml/itemProps3.xml><?xml version="1.0" encoding="utf-8"?>
<ds:datastoreItem xmlns:ds="http://schemas.openxmlformats.org/officeDocument/2006/customXml" ds:itemID="{23189C47-936F-4C92-9687-EA628660D35A}">
  <ds:schemaRefs/>
</ds:datastoreItem>
</file>

<file path=customXml/itemProps4.xml><?xml version="1.0" encoding="utf-8"?>
<ds:datastoreItem xmlns:ds="http://schemas.openxmlformats.org/officeDocument/2006/customXml" ds:itemID="{16964CF8-1C8E-4CB1-B4D4-797CC23F773B}">
  <ds:schemaRefs/>
</ds:datastoreItem>
</file>

<file path=customXml/itemProps5.xml><?xml version="1.0" encoding="utf-8"?>
<ds:datastoreItem xmlns:ds="http://schemas.openxmlformats.org/officeDocument/2006/customXml" ds:itemID="{889F1629-835D-404E-A025-7BADFA8A1EB6}">
  <ds:schemaRefs/>
</ds:datastoreItem>
</file>

<file path=customXml/itemProps6.xml><?xml version="1.0" encoding="utf-8"?>
<ds:datastoreItem xmlns:ds="http://schemas.openxmlformats.org/officeDocument/2006/customXml" ds:itemID="{715E4B74-A3FA-4389-BB90-4E3B9856F9EB}">
  <ds:schemaRefs>
    <ds:schemaRef ds:uri="http://schemas.microsoft.com/sharepoint/v3/contenttype/forms"/>
  </ds:schemaRefs>
</ds:datastoreItem>
</file>

<file path=customXml/itemProps7.xml><?xml version="1.0" encoding="utf-8"?>
<ds:datastoreItem xmlns:ds="http://schemas.openxmlformats.org/officeDocument/2006/customXml" ds:itemID="{582545F8-1510-41E0-92EB-9B63400545C9}">
  <ds:schemaRefs/>
</ds:datastoreItem>
</file>

<file path=customXml/itemProps8.xml><?xml version="1.0" encoding="utf-8"?>
<ds:datastoreItem xmlns:ds="http://schemas.openxmlformats.org/officeDocument/2006/customXml" ds:itemID="{E12C3DD8-11F8-4BE6-9921-49CE73BE5E19}">
  <ds:schemaRefs>
    <ds:schemaRef ds:uri="16bb1a49-99d3-4efa-9638-5df53096736a"/>
    <ds:schemaRef ds:uri="4a60b191-de42-43d3-b809-dc56e29711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9.xml><?xml version="1.0" encoding="utf-8"?>
<ds:datastoreItem xmlns:ds="http://schemas.openxmlformats.org/officeDocument/2006/customXml" ds:itemID="{B53E5EEC-F3FF-42A6-8E39-E6A80C0462D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Københavns Professionshøjskole</vt:lpstr>
      <vt:lpstr>Københavns professionshøjskole</vt:lpstr>
      <vt:lpstr>KONTORET FOR SKOLESAMARBEJDE - KONTAKTOPLYSNINGER</vt:lpstr>
      <vt:lpstr>Placering af dagene på skolerne E26 – F27 – 2. årgang </vt:lpstr>
      <vt:lpstr>Dagen på skolen</vt:lpstr>
      <vt:lpstr>PowerPoint Presentation</vt:lpstr>
      <vt:lpstr>MÅL FOR PRAKTIKFORLØBET</vt:lpstr>
      <vt:lpstr>MØDEPLIGT, FRAVÆRSREGISTRERING OG KONSEKVENSER </vt:lpstr>
      <vt:lpstr>INDSTILLING TIL GODKENDELSE / IKKE GODKENDELSE</vt:lpstr>
      <vt:lpstr>Grupper på holdet</vt:lpstr>
      <vt:lpstr>Kp.dk/skolesamarbejde</vt:lpstr>
      <vt:lpstr>Teknologiforståelse på 4. semester</vt:lpstr>
      <vt:lpstr>Samarbejdsmøde mellem praktiklærere og KP-underviser kl. 14.00-16.00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Københavns Professionshøjskole</dc:creator>
  <cp:revision>1</cp:revision>
  <dcterms:modified xsi:type="dcterms:W3CDTF">2026-08-27T14:35:39Z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2020-07-01T11:37:31.4570462Z</vt:lpwstr>
  </property>
  <property fmtid="{D5CDD505-2E9C-101B-9397-08002B2CF9AE}" pid="3" name="CustomerId">
    <vt:lpwstr>kph</vt:lpwstr>
  </property>
  <property fmtid="{D5CDD505-2E9C-101B-9397-08002B2CF9AE}" pid="4" name="TemplateId">
    <vt:lpwstr>637079423311687069</vt:lpwstr>
  </property>
  <property fmtid="{D5CDD505-2E9C-101B-9397-08002B2CF9AE}" pid="5" name="UserProfileId">
    <vt:lpwstr>637135644905986056</vt:lpwstr>
  </property>
  <property fmtid="{D5CDD505-2E9C-101B-9397-08002B2CF9AE}" pid="6" name="ContentTypeId">
    <vt:lpwstr>0x010100F8C75511B7FE3F4388EC48183FEEE8C0</vt:lpwstr>
  </property>
  <property fmtid="{D5CDD505-2E9C-101B-9397-08002B2CF9AE}" pid="7" name="MediaServiceImageTags">
    <vt:lpwstr/>
  </property>
</Properties>
</file>