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0"/>
  </p:sldMasterIdLst>
  <p:notesMasterIdLst>
    <p:notesMasterId r:id="rId24"/>
  </p:notesMasterIdLst>
  <p:handoutMasterIdLst>
    <p:handoutMasterId r:id="rId25"/>
  </p:handoutMasterIdLst>
  <p:sldIdLst>
    <p:sldId id="457" r:id="rId11"/>
    <p:sldId id="538" r:id="rId12"/>
    <p:sldId id="544" r:id="rId13"/>
    <p:sldId id="452" r:id="rId14"/>
    <p:sldId id="514" r:id="rId15"/>
    <p:sldId id="548" r:id="rId16"/>
    <p:sldId id="534" r:id="rId17"/>
    <p:sldId id="535" r:id="rId18"/>
    <p:sldId id="539" r:id="rId19"/>
    <p:sldId id="543" r:id="rId20"/>
    <p:sldId id="542" r:id="rId21"/>
    <p:sldId id="257" r:id="rId22"/>
    <p:sldId id="549" r:id="rId23"/>
  </p:sldIdLst>
  <p:sldSz cx="9144000" cy="5143500" type="screen16x9"/>
  <p:notesSz cx="6805613" cy="9939338"/>
  <p:defaultText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34">
          <p15:clr>
            <a:srgbClr val="A4A3A4"/>
          </p15:clr>
        </p15:guide>
        <p15:guide id="2" orient="horz" pos="1469">
          <p15:clr>
            <a:srgbClr val="A4A3A4"/>
          </p15:clr>
        </p15:guide>
        <p15:guide id="3" orient="horz" pos="3929">
          <p15:clr>
            <a:srgbClr val="A4A3A4"/>
          </p15:clr>
        </p15:guide>
        <p15:guide id="4" pos="5284">
          <p15:clr>
            <a:srgbClr val="A4A3A4"/>
          </p15:clr>
        </p15:guide>
        <p15:guide id="5" pos="567">
          <p15:clr>
            <a:srgbClr val="A4A3A4"/>
          </p15:clr>
        </p15:guide>
        <p15:guide id="6" orient="horz" pos="1076">
          <p15:clr>
            <a:srgbClr val="A4A3A4"/>
          </p15:clr>
        </p15:guide>
        <p15:guide id="7" orient="horz" pos="1102">
          <p15:clr>
            <a:srgbClr val="A4A3A4"/>
          </p15:clr>
        </p15:guide>
        <p15:guide id="8" orient="horz" pos="2947">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1DF423-0CDC-4B85-3916-2782DC3F0460}" name="Michelle Andersen" initials="MA" userId="S::mias@kp.dk::a9202ea1-dcb7-4571-a7a0-e9718629d6eb"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A3C3C"/>
    <a:srgbClr val="1923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BCB9C1-16B9-6FEF-0854-777549A841B9}" v="1" dt="2026-08-25T10:51:41.572"/>
    <p1510:client id="{077B609C-D431-8AB0-C7C8-169C2EC9962A}" v="803" dt="2026-08-24T18:41:20.669"/>
    <p1510:client id="{1B41311F-3D12-E6EB-DB1B-52D5F2C2F00B}" v="3" dt="2026-08-24T18:47:57.407"/>
    <p1510:client id="{9CA48368-9313-2070-2063-7C35F5F48F03}" v="39" dt="2026-08-25T10:08:47.984"/>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108" y="1074"/>
      </p:cViewPr>
      <p:guideLst>
        <p:guide orient="horz" pos="1434"/>
        <p:guide orient="horz" pos="1469"/>
        <p:guide orient="horz" pos="3929"/>
        <p:guide pos="5284"/>
        <p:guide pos="567"/>
        <p:guide orient="horz" pos="1076"/>
        <p:guide orient="horz" pos="1102"/>
        <p:guide orient="horz" pos="2947"/>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customXml" Target="../customXml/item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1.xml"/><Relationship Id="rId24" Type="http://schemas.openxmlformats.org/officeDocument/2006/relationships/notesMaster" Target="notesMasters/notesMaster1.xml"/><Relationship Id="rId32" Type="http://schemas.microsoft.com/office/2018/10/relationships/authors" Target="authors.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theme" Target="theme/theme1.xml"/><Relationship Id="rId10" Type="http://schemas.openxmlformats.org/officeDocument/2006/relationships/slideMaster" Target="slideMasters/slideMaster1.xml"/><Relationship Id="rId19" Type="http://schemas.openxmlformats.org/officeDocument/2006/relationships/slide" Target="slides/slide9.xml"/><Relationship Id="rId3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an Mølgaard" userId="S::alm@kp.dk::a94207bd-6971-4f9b-abea-c002be0f11cc" providerId="AD" clId="Web-{04BCB9C1-16B9-6FEF-0854-777549A841B9}"/>
    <pc:docChg chg="addSld">
      <pc:chgData name="Allan Mølgaard" userId="S::alm@kp.dk::a94207bd-6971-4f9b-abea-c002be0f11cc" providerId="AD" clId="Web-{04BCB9C1-16B9-6FEF-0854-777549A841B9}" dt="2026-08-25T10:51:41.572" v="0"/>
      <pc:docMkLst>
        <pc:docMk/>
      </pc:docMkLst>
      <pc:sldChg chg="add">
        <pc:chgData name="Allan Mølgaard" userId="S::alm@kp.dk::a94207bd-6971-4f9b-abea-c002be0f11cc" providerId="AD" clId="Web-{04BCB9C1-16B9-6FEF-0854-777549A841B9}" dt="2026-08-25T10:51:41.572" v="0"/>
        <pc:sldMkLst>
          <pc:docMk/>
          <pc:sldMk cId="560061327" sldId="257"/>
        </pc:sldMkLst>
      </pc:sldChg>
    </pc:docChg>
  </pc:docChgLst>
  <pc:docChgLst>
    <pc:chgData name="Anne Søndergaard Olsen" userId="S::asol@kp.dk::bf957202-6479-4e90-9c04-324601f7a0d7" providerId="AD" clId="Web-{1B41311F-3D12-E6EB-DB1B-52D5F2C2F00B}"/>
    <pc:docChg chg="modSld">
      <pc:chgData name="Anne Søndergaard Olsen" userId="S::asol@kp.dk::bf957202-6479-4e90-9c04-324601f7a0d7" providerId="AD" clId="Web-{1B41311F-3D12-E6EB-DB1B-52D5F2C2F00B}" dt="2026-08-24T18:47:57.407" v="2" actId="1076"/>
      <pc:docMkLst>
        <pc:docMk/>
      </pc:docMkLst>
      <pc:sldChg chg="modSp">
        <pc:chgData name="Anne Søndergaard Olsen" userId="S::asol@kp.dk::bf957202-6479-4e90-9c04-324601f7a0d7" providerId="AD" clId="Web-{1B41311F-3D12-E6EB-DB1B-52D5F2C2F00B}" dt="2026-08-24T18:47:57.407" v="2" actId="1076"/>
        <pc:sldMkLst>
          <pc:docMk/>
          <pc:sldMk cId="3610590139" sldId="514"/>
        </pc:sldMkLst>
        <pc:spChg chg="mod">
          <ac:chgData name="Anne Søndergaard Olsen" userId="S::asol@kp.dk::bf957202-6479-4e90-9c04-324601f7a0d7" providerId="AD" clId="Web-{1B41311F-3D12-E6EB-DB1B-52D5F2C2F00B}" dt="2026-08-24T18:47:57.407" v="2" actId="1076"/>
          <ac:spMkLst>
            <pc:docMk/>
            <pc:sldMk cId="3610590139" sldId="514"/>
            <ac:spMk id="8" creationId="{BBCC8DB1-1A0C-75DC-1201-27DBCFB45822}"/>
          </ac:spMkLst>
        </pc:spChg>
        <pc:picChg chg="mod">
          <ac:chgData name="Anne Søndergaard Olsen" userId="S::asol@kp.dk::bf957202-6479-4e90-9c04-324601f7a0d7" providerId="AD" clId="Web-{1B41311F-3D12-E6EB-DB1B-52D5F2C2F00B}" dt="2026-08-24T18:47:52.813" v="0" actId="1076"/>
          <ac:picMkLst>
            <pc:docMk/>
            <pc:sldMk cId="3610590139" sldId="514"/>
            <ac:picMk id="2" creationId="{0EBB4972-50B7-243B-002A-C5A9869F4D97}"/>
          </ac:picMkLst>
        </pc:picChg>
      </pc:sldChg>
    </pc:docChg>
  </pc:docChgLst>
  <pc:docChgLst>
    <pc:chgData name="Anne Søndergaard Olsen" userId="S::asol@kp.dk::bf957202-6479-4e90-9c04-324601f7a0d7" providerId="AD" clId="Web-{9CA48368-9313-2070-2063-7C35F5F48F03}"/>
    <pc:docChg chg="delSld modSld">
      <pc:chgData name="Anne Søndergaard Olsen" userId="S::asol@kp.dk::bf957202-6479-4e90-9c04-324601f7a0d7" providerId="AD" clId="Web-{9CA48368-9313-2070-2063-7C35F5F48F03}" dt="2026-08-25T10:08:47.984" v="38" actId="20577"/>
      <pc:docMkLst>
        <pc:docMk/>
      </pc:docMkLst>
      <pc:sldChg chg="del">
        <pc:chgData name="Anne Søndergaard Olsen" userId="S::asol@kp.dk::bf957202-6479-4e90-9c04-324601f7a0d7" providerId="AD" clId="Web-{9CA48368-9313-2070-2063-7C35F5F48F03}" dt="2026-08-25T10:08:27.295" v="35"/>
        <pc:sldMkLst>
          <pc:docMk/>
          <pc:sldMk cId="2170497060" sldId="267"/>
        </pc:sldMkLst>
      </pc:sldChg>
      <pc:sldChg chg="del">
        <pc:chgData name="Anne Søndergaard Olsen" userId="S::asol@kp.dk::bf957202-6479-4e90-9c04-324601f7a0d7" providerId="AD" clId="Web-{9CA48368-9313-2070-2063-7C35F5F48F03}" dt="2026-08-25T10:08:12.747" v="34"/>
        <pc:sldMkLst>
          <pc:docMk/>
          <pc:sldMk cId="400204474" sldId="537"/>
        </pc:sldMkLst>
      </pc:sldChg>
      <pc:sldChg chg="modSp">
        <pc:chgData name="Anne Søndergaard Olsen" userId="S::asol@kp.dk::bf957202-6479-4e90-9c04-324601f7a0d7" providerId="AD" clId="Web-{9CA48368-9313-2070-2063-7C35F5F48F03}" dt="2026-08-25T10:00:09.951" v="33"/>
        <pc:sldMkLst>
          <pc:docMk/>
          <pc:sldMk cId="2309013727" sldId="544"/>
        </pc:sldMkLst>
        <pc:graphicFrameChg chg="mod modGraphic">
          <ac:chgData name="Anne Søndergaard Olsen" userId="S::asol@kp.dk::bf957202-6479-4e90-9c04-324601f7a0d7" providerId="AD" clId="Web-{9CA48368-9313-2070-2063-7C35F5F48F03}" dt="2026-08-25T10:00:09.951" v="33"/>
          <ac:graphicFrameMkLst>
            <pc:docMk/>
            <pc:sldMk cId="2309013727" sldId="544"/>
            <ac:graphicFrameMk id="2" creationId="{1F8C3483-8CB6-7527-3E1A-630A85E8F2B4}"/>
          </ac:graphicFrameMkLst>
        </pc:graphicFrameChg>
      </pc:sldChg>
      <pc:sldChg chg="modSp">
        <pc:chgData name="Anne Søndergaard Olsen" userId="S::asol@kp.dk::bf957202-6479-4e90-9c04-324601f7a0d7" providerId="AD" clId="Web-{9CA48368-9313-2070-2063-7C35F5F48F03}" dt="2026-08-25T10:08:47.984" v="38" actId="20577"/>
        <pc:sldMkLst>
          <pc:docMk/>
          <pc:sldMk cId="3156754122" sldId="549"/>
        </pc:sldMkLst>
        <pc:spChg chg="mod">
          <ac:chgData name="Anne Søndergaard Olsen" userId="S::asol@kp.dk::bf957202-6479-4e90-9c04-324601f7a0d7" providerId="AD" clId="Web-{9CA48368-9313-2070-2063-7C35F5F48F03}" dt="2026-08-25T10:08:47.984" v="38" actId="20577"/>
          <ac:spMkLst>
            <pc:docMk/>
            <pc:sldMk cId="3156754122" sldId="549"/>
            <ac:spMk id="3" creationId="{BDD20ECD-99DD-C479-0293-F670741BDEF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4450" y="0"/>
            <a:ext cx="2949575" cy="498475"/>
          </a:xfrm>
          <a:prstGeom prst="rect">
            <a:avLst/>
          </a:prstGeom>
        </p:spPr>
        <p:txBody>
          <a:bodyPr vert="horz" lIns="91440" tIns="45720" rIns="91440" bIns="45720" rtlCol="0"/>
          <a:lstStyle>
            <a:lvl1pPr algn="r">
              <a:defRPr sz="1200"/>
            </a:lvl1pPr>
          </a:lstStyle>
          <a:p>
            <a:fld id="{3BDBD347-9913-4ABB-8A43-9B8FF372A2DD}" type="datetimeFigureOut">
              <a:rPr lang="en-US"/>
              <a:t>8/25/2026</a:t>
            </a:fld>
            <a:endParaRPr lang="en-US"/>
          </a:p>
        </p:txBody>
      </p:sp>
      <p:sp>
        <p:nvSpPr>
          <p:cNvPr id="4" name="Footer Placeholder 3"/>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4450" y="9440863"/>
            <a:ext cx="2949575" cy="498475"/>
          </a:xfrm>
          <a:prstGeom prst="rect">
            <a:avLst/>
          </a:prstGeom>
        </p:spPr>
        <p:txBody>
          <a:bodyPr vert="horz" lIns="91440" tIns="45720" rIns="91440" bIns="45720" rtlCol="0" anchor="b"/>
          <a:lstStyle>
            <a:lvl1pPr algn="r">
              <a:defRPr sz="1200"/>
            </a:lvl1pPr>
          </a:lstStyle>
          <a:p>
            <a:fld id="{8B116402-ABF7-47D5-AC3C-5EC41B4152DB}" type="slidenum">
              <a:rPr lang="en-US"/>
              <a:t>‹#›</a:t>
            </a:fld>
            <a:endParaRPr lang="en-US"/>
          </a:p>
        </p:txBody>
      </p:sp>
    </p:spTree>
    <p:extLst>
      <p:ext uri="{BB962C8B-B14F-4D97-AF65-F5344CB8AC3E}">
        <p14:creationId xmlns:p14="http://schemas.microsoft.com/office/powerpoint/2010/main" val="712812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450" y="0"/>
            <a:ext cx="2949575" cy="496888"/>
          </a:xfrm>
          <a:prstGeom prst="rect">
            <a:avLst/>
          </a:prstGeom>
        </p:spPr>
        <p:txBody>
          <a:bodyPr vert="horz" lIns="91440" tIns="45720" rIns="91440" bIns="45720" rtlCol="0"/>
          <a:lstStyle>
            <a:lvl1pPr algn="r">
              <a:defRPr sz="1200"/>
            </a:lvl1pPr>
          </a:lstStyle>
          <a:p>
            <a:fld id="{FA120F30-42D0-4B58-B5B5-52B23DE7A863}" type="datetimeFigureOut">
              <a:rPr lang="da-DK"/>
              <a:pPr/>
              <a:t>25-08-2026</a:t>
            </a:fld>
            <a:endParaRPr lang="en-GB"/>
          </a:p>
        </p:txBody>
      </p:sp>
      <p:sp>
        <p:nvSpPr>
          <p:cNvPr id="4" name="Slide Image Placeholder 3"/>
          <p:cNvSpPr>
            <a:spLocks noGrp="1" noRot="1" noChangeAspect="1"/>
          </p:cNvSpPr>
          <p:nvPr>
            <p:ph type="sldImg" idx="2"/>
          </p:nvPr>
        </p:nvSpPr>
        <p:spPr>
          <a:xfrm>
            <a:off x="92075" y="746125"/>
            <a:ext cx="6623050" cy="372586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1038" y="4721225"/>
            <a:ext cx="5443537" cy="44719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0863"/>
            <a:ext cx="2949575" cy="4968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450" y="9440863"/>
            <a:ext cx="2949575" cy="496887"/>
          </a:xfrm>
          <a:prstGeom prst="rect">
            <a:avLst/>
          </a:prstGeom>
        </p:spPr>
        <p:txBody>
          <a:bodyPr vert="horz" lIns="91440" tIns="45720" rIns="91440" bIns="45720" rtlCol="0" anchor="b"/>
          <a:lstStyle>
            <a:lvl1pPr algn="r">
              <a:defRPr sz="1200"/>
            </a:lvl1pPr>
          </a:lstStyle>
          <a:p>
            <a:fld id="{2336C548-B58F-4577-956A-A567C7589401}" type="slidenum">
              <a:rPr lang="en-GB"/>
              <a:pPr/>
              <a:t>‹#›</a:t>
            </a:fld>
            <a:endParaRPr lang="en-GB"/>
          </a:p>
        </p:txBody>
      </p:sp>
    </p:spTree>
    <p:extLst>
      <p:ext uri="{BB962C8B-B14F-4D97-AF65-F5344CB8AC3E}">
        <p14:creationId xmlns:p14="http://schemas.microsoft.com/office/powerpoint/2010/main" val="1491283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troside 1">
    <p:spTree>
      <p:nvGrpSpPr>
        <p:cNvPr id="1" name=""/>
        <p:cNvGrpSpPr/>
        <p:nvPr/>
      </p:nvGrpSpPr>
      <p:grpSpPr>
        <a:xfrm>
          <a:off x="0" y="0"/>
          <a:ext cx="0" cy="0"/>
          <a:chOff x="0" y="0"/>
          <a:chExt cx="0" cy="0"/>
        </a:xfrm>
      </p:grpSpPr>
      <p:sp>
        <p:nvSpPr>
          <p:cNvPr id="5" name="Baggrund">
            <a:extLst>
              <a:ext uri="{C183D7F6-B498-43B3-948B-1728B52AA6E4}">
                <adec:decorative xmlns:adec="http://schemas.microsoft.com/office/drawing/2017/decorative" val="1"/>
              </a:ext>
            </a:extLst>
          </p:cNvPr>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026" name="Picture 2">
            <a:extLs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04728" y="1974453"/>
            <a:ext cx="3334544" cy="119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Introside 2">
    <p:spTree>
      <p:nvGrpSpPr>
        <p:cNvPr id="1" name=""/>
        <p:cNvGrpSpPr/>
        <p:nvPr/>
      </p:nvGrpSpPr>
      <p:grpSpPr>
        <a:xfrm>
          <a:off x="0" y="0"/>
          <a:ext cx="0" cy="0"/>
          <a:chOff x="0" y="0"/>
          <a:chExt cx="0" cy="0"/>
        </a:xfrm>
      </p:grpSpPr>
      <p:sp>
        <p:nvSpPr>
          <p:cNvPr id="5" name="Baggrund">
            <a:extLst>
              <a:ext uri="{C183D7F6-B498-43B3-948B-1728B52AA6E4}">
                <adec:decorative xmlns:adec="http://schemas.microsoft.com/office/drawing/2017/decorative" val="1"/>
              </a:ext>
            </a:extLst>
          </p:cNvPr>
          <p:cNvSpPr/>
          <p:nvPr userDrawn="1"/>
        </p:nvSpPr>
        <p:spPr>
          <a:xfrm>
            <a:off x="4572000" y="0"/>
            <a:ext cx="4572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1" name="Picture 7">
            <a:extLs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2629954" y="1552435"/>
            <a:ext cx="3884092" cy="203863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9">
            <a:extLst>
              <a:ext uri="{C183D7F6-B498-43B3-948B-1728B52AA6E4}">
                <adec:decorative xmlns:adec="http://schemas.microsoft.com/office/drawing/2017/decorative" val="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363157" y="4528786"/>
            <a:ext cx="728851" cy="260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4783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side 3">
    <p:spTree>
      <p:nvGrpSpPr>
        <p:cNvPr id="1" name=""/>
        <p:cNvGrpSpPr/>
        <p:nvPr/>
      </p:nvGrpSpPr>
      <p:grpSpPr>
        <a:xfrm>
          <a:off x="0" y="0"/>
          <a:ext cx="0" cy="0"/>
          <a:chOff x="0" y="0"/>
          <a:chExt cx="0" cy="0"/>
        </a:xfrm>
      </p:grpSpPr>
      <p:sp>
        <p:nvSpPr>
          <p:cNvPr id="7" name="object 5">
            <a:extLst>
              <a:ext uri="{C183D7F6-B498-43B3-948B-1728B52AA6E4}">
                <adec:decorative xmlns:adec="http://schemas.microsoft.com/office/drawing/2017/decorative" val="1"/>
              </a:ext>
            </a:extLst>
          </p:cNvPr>
          <p:cNvSpPr/>
          <p:nvPr userDrawn="1"/>
        </p:nvSpPr>
        <p:spPr>
          <a:xfrm>
            <a:off x="0" y="0"/>
            <a:ext cx="4572000" cy="5143211"/>
          </a:xfrm>
          <a:custGeom>
            <a:avLst/>
            <a:gdLst/>
            <a:ahLst/>
            <a:cxnLst/>
            <a:rect l="l" t="t" r="r" b="b"/>
            <a:pathLst>
              <a:path w="10052050" h="11308715">
                <a:moveTo>
                  <a:pt x="0" y="11308556"/>
                </a:moveTo>
                <a:lnTo>
                  <a:pt x="10052049" y="11308556"/>
                </a:lnTo>
                <a:lnTo>
                  <a:pt x="10052049" y="0"/>
                </a:lnTo>
                <a:lnTo>
                  <a:pt x="0" y="0"/>
                </a:lnTo>
                <a:lnTo>
                  <a:pt x="0" y="11308556"/>
                </a:lnTo>
                <a:close/>
              </a:path>
            </a:pathLst>
          </a:custGeom>
          <a:solidFill>
            <a:schemeClr val="accent1"/>
          </a:solidFill>
        </p:spPr>
        <p:txBody>
          <a:bodyPr wrap="square" lIns="0" tIns="0" rIns="0" bIns="0" rtlCol="0"/>
          <a:lstStyle/>
          <a:p>
            <a:endParaRPr>
              <a:solidFill>
                <a:srgbClr val="FA3C3C"/>
              </a:solidFill>
              <a:latin typeface="Arial" panose="020B0604020202020204" pitchFamily="34" charset="0"/>
              <a:cs typeface="Arial" panose="020B0604020202020204" pitchFamily="34" charset="0"/>
            </a:endParaRPr>
          </a:p>
        </p:txBody>
      </p:sp>
      <p:pic>
        <p:nvPicPr>
          <p:cNvPr id="9" name="Picture 9">
            <a:extLst>
              <a:ext uri="{C183D7F6-B498-43B3-948B-1728B52AA6E4}">
                <adec:decorative xmlns:adec="http://schemas.microsoft.com/office/drawing/2017/decorative" val="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63132" y="4528786"/>
            <a:ext cx="728903" cy="260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3339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elside 1">
    <p:spTree>
      <p:nvGrpSpPr>
        <p:cNvPr id="1" name=""/>
        <p:cNvGrpSpPr/>
        <p:nvPr/>
      </p:nvGrpSpPr>
      <p:grpSpPr>
        <a:xfrm>
          <a:off x="0" y="0"/>
          <a:ext cx="0" cy="0"/>
          <a:chOff x="0" y="0"/>
          <a:chExt cx="0" cy="0"/>
        </a:xfrm>
      </p:grpSpPr>
      <p:sp>
        <p:nvSpPr>
          <p:cNvPr id="5" name="Baggrund">
            <a:extLst>
              <a:ext uri="{C183D7F6-B498-43B3-948B-1728B52AA6E4}">
                <adec:decorative xmlns:adec="http://schemas.microsoft.com/office/drawing/2017/decorative" val="1"/>
              </a:ext>
            </a:extLst>
          </p:cNvPr>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PresentationTitle2"/>
          <p:cNvSpPr>
            <a:spLocks noGrp="1"/>
          </p:cNvSpPr>
          <p:nvPr>
            <p:ph type="ctrTitle" hasCustomPrompt="1"/>
          </p:nvPr>
        </p:nvSpPr>
        <p:spPr>
          <a:xfrm>
            <a:off x="761858" y="663538"/>
            <a:ext cx="7410541" cy="1186291"/>
          </a:xfrm>
        </p:spPr>
        <p:txBody>
          <a:bodyPr/>
          <a:lstStyle>
            <a:lvl1pPr>
              <a:defRPr sz="4500" cap="all" baseline="0">
                <a:solidFill>
                  <a:schemeClr val="bg1"/>
                </a:solidFill>
                <a:latin typeface="+mn-lt"/>
              </a:defRPr>
            </a:lvl1pPr>
          </a:lstStyle>
          <a:p>
            <a:r>
              <a:rPr lang="da-DK" noProof="0"/>
              <a:t>CLICK TO EDIT</a:t>
            </a:r>
            <a:br>
              <a:rPr lang="da-DK" noProof="0"/>
            </a:br>
            <a:r>
              <a:rPr lang="da-DK" noProof="0"/>
              <a:t>MASTER TITLE STYLE</a:t>
            </a:r>
          </a:p>
        </p:txBody>
      </p:sp>
      <p:sp>
        <p:nvSpPr>
          <p:cNvPr id="3" name="Subtitle 2"/>
          <p:cNvSpPr>
            <a:spLocks noGrp="1"/>
          </p:cNvSpPr>
          <p:nvPr>
            <p:ph type="subTitle" idx="1"/>
          </p:nvPr>
        </p:nvSpPr>
        <p:spPr>
          <a:xfrm>
            <a:off x="761858" y="2139702"/>
            <a:ext cx="6569531" cy="594364"/>
          </a:xfrm>
          <a:prstGeom prst="rect">
            <a:avLst/>
          </a:prstGeom>
        </p:spPr>
        <p:txBody>
          <a:bodyPr lIns="0" tIns="0" rIns="0" bIns="0">
            <a:noAutofit/>
          </a:bodyPr>
          <a:lstStyle>
            <a:lvl1pPr marL="0" indent="0" algn="l">
              <a:lnSpc>
                <a:spcPts val="1900"/>
              </a:lnSpc>
              <a:buNone/>
              <a:defRPr sz="16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noProof="0" err="1"/>
              <a:t>Click</a:t>
            </a:r>
            <a:r>
              <a:rPr lang="da-DK" noProof="0"/>
              <a:t> to </a:t>
            </a:r>
            <a:r>
              <a:rPr lang="da-DK" noProof="0" err="1"/>
              <a:t>edit</a:t>
            </a:r>
            <a:r>
              <a:rPr lang="da-DK" noProof="0"/>
              <a:t> Master </a:t>
            </a:r>
            <a:r>
              <a:rPr lang="da-DK" noProof="0" err="1"/>
              <a:t>subtitle</a:t>
            </a:r>
            <a:r>
              <a:rPr lang="da-DK" noProof="0"/>
              <a:t> </a:t>
            </a:r>
            <a:r>
              <a:rPr lang="da-DK" noProof="0" err="1"/>
              <a:t>style</a:t>
            </a:r>
            <a:endParaRPr lang="da-DK" noProof="0"/>
          </a:p>
        </p:txBody>
      </p:sp>
      <p:pic>
        <p:nvPicPr>
          <p:cNvPr id="9" name="Picture 9">
            <a:extLst>
              <a:ext uri="{C183D7F6-B498-43B3-948B-1728B52AA6E4}">
                <adec:decorative xmlns:adec="http://schemas.microsoft.com/office/drawing/2017/decorative" val="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92" y="4563442"/>
            <a:ext cx="728903" cy="260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222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side med billede">
    <p:spTree>
      <p:nvGrpSpPr>
        <p:cNvPr id="1" name=""/>
        <p:cNvGrpSpPr/>
        <p:nvPr/>
      </p:nvGrpSpPr>
      <p:grpSpPr>
        <a:xfrm>
          <a:off x="0" y="0"/>
          <a:ext cx="0" cy="0"/>
          <a:chOff x="0" y="0"/>
          <a:chExt cx="0" cy="0"/>
        </a:xfrm>
      </p:grpSpPr>
      <p:sp>
        <p:nvSpPr>
          <p:cNvPr id="14" name="PresentationTitle2"/>
          <p:cNvSpPr>
            <a:spLocks noGrp="1"/>
          </p:cNvSpPr>
          <p:nvPr>
            <p:ph type="ctrTitle" hasCustomPrompt="1"/>
          </p:nvPr>
        </p:nvSpPr>
        <p:spPr>
          <a:xfrm>
            <a:off x="761858" y="663538"/>
            <a:ext cx="7410541" cy="1186291"/>
          </a:xfrm>
        </p:spPr>
        <p:txBody>
          <a:bodyPr/>
          <a:lstStyle>
            <a:lvl1pPr>
              <a:defRPr sz="4500">
                <a:solidFill>
                  <a:schemeClr val="bg1"/>
                </a:solidFill>
                <a:latin typeface="+mn-lt"/>
              </a:defRPr>
            </a:lvl1pPr>
          </a:lstStyle>
          <a:p>
            <a:r>
              <a:rPr lang="da-DK" noProof="0"/>
              <a:t>CLICK TO EDIT</a:t>
            </a:r>
            <a:br>
              <a:rPr lang="da-DK" noProof="0"/>
            </a:br>
            <a:r>
              <a:rPr lang="da-DK" noProof="0"/>
              <a:t>MASTER TITLE STYLE</a:t>
            </a:r>
          </a:p>
        </p:txBody>
      </p:sp>
      <p:sp>
        <p:nvSpPr>
          <p:cNvPr id="15" name="Subtitle 2"/>
          <p:cNvSpPr>
            <a:spLocks noGrp="1"/>
          </p:cNvSpPr>
          <p:nvPr>
            <p:ph type="subTitle" idx="1"/>
          </p:nvPr>
        </p:nvSpPr>
        <p:spPr>
          <a:xfrm>
            <a:off x="761858" y="2139702"/>
            <a:ext cx="6569531" cy="594364"/>
          </a:xfrm>
          <a:prstGeom prst="rect">
            <a:avLst/>
          </a:prstGeom>
        </p:spPr>
        <p:txBody>
          <a:bodyPr>
            <a:noAutofit/>
          </a:bodyPr>
          <a:lstStyle>
            <a:lvl1pPr marL="0" indent="0" algn="l">
              <a:lnSpc>
                <a:spcPts val="1900"/>
              </a:lnSpc>
              <a:buNone/>
              <a:defRPr sz="16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noProof="0" err="1"/>
              <a:t>Click</a:t>
            </a:r>
            <a:r>
              <a:rPr lang="da-DK" noProof="0"/>
              <a:t> to </a:t>
            </a:r>
            <a:r>
              <a:rPr lang="da-DK" noProof="0" err="1"/>
              <a:t>edit</a:t>
            </a:r>
            <a:r>
              <a:rPr lang="da-DK" noProof="0"/>
              <a:t> Master </a:t>
            </a:r>
            <a:r>
              <a:rPr lang="da-DK" noProof="0" err="1"/>
              <a:t>subtitle</a:t>
            </a:r>
            <a:r>
              <a:rPr lang="da-DK" noProof="0"/>
              <a:t> </a:t>
            </a:r>
            <a:r>
              <a:rPr lang="da-DK" noProof="0" err="1"/>
              <a:t>style</a:t>
            </a:r>
            <a:endParaRPr lang="da-DK" noProof="0"/>
          </a:p>
        </p:txBody>
      </p:sp>
    </p:spTree>
    <p:extLst>
      <p:ext uri="{BB962C8B-B14F-4D97-AF65-F5344CB8AC3E}">
        <p14:creationId xmlns:p14="http://schemas.microsoft.com/office/powerpoint/2010/main" val="331511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dholdsside 1-spalte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1"/>
                </a:solidFill>
              </a:defRPr>
            </a:lvl1pPr>
          </a:lstStyle>
          <a:p>
            <a:r>
              <a:rPr lang="da-DK"/>
              <a:t>Klik for at redigere i master</a:t>
            </a:r>
          </a:p>
        </p:txBody>
      </p:sp>
      <p:sp>
        <p:nvSpPr>
          <p:cNvPr id="6" name="Pladsholder til tekst 5"/>
          <p:cNvSpPr>
            <a:spLocks noGrp="1"/>
          </p:cNvSpPr>
          <p:nvPr>
            <p:ph type="body" sz="quarter" idx="11"/>
          </p:nvPr>
        </p:nvSpPr>
        <p:spPr>
          <a:xfrm>
            <a:off x="763588" y="1816100"/>
            <a:ext cx="7488237"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2"/>
          <p:cNvSpPr>
            <a:spLocks noGrp="1"/>
          </p:cNvSpPr>
          <p:nvPr>
            <p:ph type="dt" sz="half" idx="2"/>
          </p:nvPr>
        </p:nvSpPr>
        <p:spPr>
          <a:xfrm>
            <a:off x="3312382" y="4775527"/>
            <a:ext cx="2555762" cy="138499"/>
          </a:xfrm>
          <a:prstGeom prst="rect">
            <a:avLst/>
          </a:prstGeom>
        </p:spPr>
        <p:txBody>
          <a:bodyPr lIns="0" tIns="0" rIns="0" bIns="0"/>
          <a:lstStyle>
            <a:lvl1pPr>
              <a:defRPr sz="900">
                <a:latin typeface="Georgia" panose="02040502050405020303" pitchFamily="18" charset="0"/>
              </a:defRPr>
            </a:lvl1pPr>
          </a:lstStyle>
          <a:p>
            <a:fld id="{E3F176F0-4EB5-41D1-866E-A621282BE2B8}" type="datetime2">
              <a:rPr lang="da-DK" smtClean="0"/>
              <a:t>25. august 2026</a:t>
            </a:fld>
            <a:endParaRPr lang="en-GB"/>
          </a:p>
        </p:txBody>
      </p:sp>
    </p:spTree>
    <p:extLst>
      <p:ext uri="{BB962C8B-B14F-4D97-AF65-F5344CB8AC3E}">
        <p14:creationId xmlns:p14="http://schemas.microsoft.com/office/powerpoint/2010/main" val="496821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dholdsside 2-spalte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763587" y="1816100"/>
            <a:ext cx="3600000"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9" name="Pladsholder til indhold 8"/>
          <p:cNvSpPr>
            <a:spLocks noGrp="1"/>
          </p:cNvSpPr>
          <p:nvPr>
            <p:ph sz="quarter" idx="12"/>
          </p:nvPr>
        </p:nvSpPr>
        <p:spPr>
          <a:xfrm>
            <a:off x="4679950" y="1816100"/>
            <a:ext cx="3572008" cy="2592388"/>
          </a:xfrm>
          <a:prstGeom prst="rect">
            <a:avLst/>
          </a:prstGeo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dato 2"/>
          <p:cNvSpPr>
            <a:spLocks noGrp="1"/>
          </p:cNvSpPr>
          <p:nvPr>
            <p:ph type="dt" sz="half" idx="2"/>
          </p:nvPr>
        </p:nvSpPr>
        <p:spPr>
          <a:xfrm>
            <a:off x="3312382" y="4775527"/>
            <a:ext cx="2555762" cy="138499"/>
          </a:xfrm>
          <a:prstGeom prst="rect">
            <a:avLst/>
          </a:prstGeom>
        </p:spPr>
        <p:txBody>
          <a:bodyPr lIns="0" tIns="0" rIns="0" bIns="0"/>
          <a:lstStyle>
            <a:lvl1pPr>
              <a:defRPr sz="900">
                <a:latin typeface="Georgia" panose="02040502050405020303" pitchFamily="18" charset="0"/>
              </a:defRPr>
            </a:lvl1pPr>
          </a:lstStyle>
          <a:p>
            <a:fld id="{E3F176F0-4EB5-41D1-866E-A621282BE2B8}" type="datetime2">
              <a:rPr lang="da-DK" smtClean="0"/>
              <a:t>25. august 2026</a:t>
            </a:fld>
            <a:endParaRPr lang="en-GB"/>
          </a:p>
        </p:txBody>
      </p:sp>
    </p:spTree>
    <p:extLst>
      <p:ext uri="{BB962C8B-B14F-4D97-AF65-F5344CB8AC3E}">
        <p14:creationId xmlns:p14="http://schemas.microsoft.com/office/powerpoint/2010/main" val="1216818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dholsside 3-spaltet - Højre">
    <p:spTree>
      <p:nvGrpSpPr>
        <p:cNvPr id="1" name=""/>
        <p:cNvGrpSpPr/>
        <p:nvPr/>
      </p:nvGrpSpPr>
      <p:grpSpPr>
        <a:xfrm>
          <a:off x="0" y="0"/>
          <a:ext cx="0" cy="0"/>
          <a:chOff x="0" y="0"/>
          <a:chExt cx="0" cy="0"/>
        </a:xfrm>
      </p:grpSpPr>
      <p:sp>
        <p:nvSpPr>
          <p:cNvPr id="2" name="Titel 1"/>
          <p:cNvSpPr>
            <a:spLocks noGrp="1"/>
          </p:cNvSpPr>
          <p:nvPr>
            <p:ph type="title"/>
          </p:nvPr>
        </p:nvSpPr>
        <p:spPr>
          <a:xfrm>
            <a:off x="763200" y="663538"/>
            <a:ext cx="4889293" cy="986182"/>
          </a:xfrm>
        </p:spPr>
        <p:txBody>
          <a:bodyPr/>
          <a:lstStyle>
            <a:lvl1pPr>
              <a:defRPr>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763587"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Baggrund">
            <a:extLst>
              <a:ext uri="{C183D7F6-B498-43B3-948B-1728B52AA6E4}">
                <adec:decorative xmlns:adec="http://schemas.microsoft.com/office/drawing/2017/decorative" val="1"/>
              </a:ext>
            </a:extLst>
          </p:cNvPr>
          <p:cNvSpPr/>
          <p:nvPr userDrawn="1"/>
        </p:nvSpPr>
        <p:spPr>
          <a:xfrm>
            <a:off x="6098400" y="0"/>
            <a:ext cx="30456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Pladsholder til tekst 5"/>
          <p:cNvSpPr>
            <a:spLocks noGrp="1"/>
          </p:cNvSpPr>
          <p:nvPr>
            <p:ph type="body" sz="quarter" idx="12"/>
          </p:nvPr>
        </p:nvSpPr>
        <p:spPr>
          <a:xfrm>
            <a:off x="3284240"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9" name="Pladsholder til tekst 5"/>
          <p:cNvSpPr>
            <a:spLocks noGrp="1"/>
          </p:cNvSpPr>
          <p:nvPr>
            <p:ph type="body" sz="quarter" idx="13"/>
          </p:nvPr>
        </p:nvSpPr>
        <p:spPr>
          <a:xfrm>
            <a:off x="6480212" y="663538"/>
            <a:ext cx="2368253" cy="3763156"/>
          </a:xfrm>
          <a:prstGeom prst="rect">
            <a:avLst/>
          </a:prstGeom>
        </p:spPr>
        <p:txBody>
          <a:bodyPr lIns="0" tIns="0" rIns="0" bIns="0"/>
          <a:lstStyle>
            <a:lvl1pPr algn="ctr">
              <a:defRPr>
                <a:solidFill>
                  <a:schemeClr val="bg1"/>
                </a:solidFill>
                <a:latin typeface="Georgia" panose="02040502050405020303" pitchFamily="18" charset="0"/>
              </a:defRPr>
            </a:lvl1pPr>
            <a:lvl2pPr algn="ctr">
              <a:defRPr>
                <a:solidFill>
                  <a:schemeClr val="bg1"/>
                </a:solidFill>
                <a:latin typeface="Georgia" panose="02040502050405020303" pitchFamily="18" charset="0"/>
              </a:defRPr>
            </a:lvl2pPr>
            <a:lvl3pPr algn="ctr">
              <a:defRPr>
                <a:solidFill>
                  <a:schemeClr val="bg1"/>
                </a:solidFill>
                <a:latin typeface="Georgia" panose="02040502050405020303" pitchFamily="18" charset="0"/>
              </a:defRPr>
            </a:lvl3pPr>
            <a:lvl4pPr algn="ctr">
              <a:defRPr>
                <a:solidFill>
                  <a:schemeClr val="bg1"/>
                </a:solidFill>
                <a:latin typeface="Georgia" panose="02040502050405020303" pitchFamily="18" charset="0"/>
              </a:defRPr>
            </a:lvl4pPr>
            <a:lvl5pPr algn="ctr">
              <a:defRPr>
                <a:solidFill>
                  <a:schemeClr val="bg1"/>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10" name="bk object 16">
            <a:extLst>
              <a:ext uri="{C183D7F6-B498-43B3-948B-1728B52AA6E4}">
                <adec:decorative xmlns:adec="http://schemas.microsoft.com/office/drawing/2017/decorative" val="1"/>
              </a:ext>
            </a:extLst>
          </p:cNvPr>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chemeClr val="bg1"/>
          </a:solidFill>
        </p:spPr>
        <p:txBody>
          <a:bodyPr wrap="square" lIns="0" tIns="0" rIns="0" bIns="0" rtlCol="0"/>
          <a:lstStyle/>
          <a:p>
            <a:endParaRPr/>
          </a:p>
        </p:txBody>
      </p:sp>
      <p:sp>
        <p:nvSpPr>
          <p:cNvPr id="11" name="bk object 17">
            <a:extLst>
              <a:ext uri="{C183D7F6-B498-43B3-948B-1728B52AA6E4}">
                <adec:decorative xmlns:adec="http://schemas.microsoft.com/office/drawing/2017/decorative" val="1"/>
              </a:ext>
            </a:extLst>
          </p:cNvPr>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chemeClr val="bg1"/>
          </a:solidFill>
        </p:spPr>
        <p:txBody>
          <a:bodyPr wrap="square" lIns="0" tIns="0" rIns="0" bIns="0" rtlCol="0"/>
          <a:lstStyle/>
          <a:p>
            <a:endParaRPr/>
          </a:p>
        </p:txBody>
      </p:sp>
      <p:sp>
        <p:nvSpPr>
          <p:cNvPr id="12" name="Pladsholder til dato 2"/>
          <p:cNvSpPr>
            <a:spLocks noGrp="1"/>
          </p:cNvSpPr>
          <p:nvPr>
            <p:ph type="dt" sz="half" idx="2"/>
          </p:nvPr>
        </p:nvSpPr>
        <p:spPr>
          <a:xfrm>
            <a:off x="3312382" y="4775527"/>
            <a:ext cx="2555762" cy="138499"/>
          </a:xfrm>
          <a:prstGeom prst="rect">
            <a:avLst/>
          </a:prstGeom>
        </p:spPr>
        <p:txBody>
          <a:bodyPr lIns="0" tIns="0" rIns="0" bIns="0"/>
          <a:lstStyle>
            <a:lvl1pPr>
              <a:defRPr sz="900">
                <a:latin typeface="Georgia" panose="02040502050405020303" pitchFamily="18" charset="0"/>
              </a:defRPr>
            </a:lvl1pPr>
          </a:lstStyle>
          <a:p>
            <a:fld id="{E3F176F0-4EB5-41D1-866E-A621282BE2B8}" type="datetime2">
              <a:rPr lang="da-DK" smtClean="0"/>
              <a:t>25. august 2026</a:t>
            </a:fld>
            <a:endParaRPr lang="en-GB"/>
          </a:p>
        </p:txBody>
      </p:sp>
    </p:spTree>
    <p:extLst>
      <p:ext uri="{BB962C8B-B14F-4D97-AF65-F5344CB8AC3E}">
        <p14:creationId xmlns:p14="http://schemas.microsoft.com/office/powerpoint/2010/main" val="1171972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dholsside 3-spaltet - Venstre">
    <p:spTree>
      <p:nvGrpSpPr>
        <p:cNvPr id="1" name=""/>
        <p:cNvGrpSpPr/>
        <p:nvPr/>
      </p:nvGrpSpPr>
      <p:grpSpPr>
        <a:xfrm>
          <a:off x="0" y="0"/>
          <a:ext cx="0" cy="0"/>
          <a:chOff x="0" y="0"/>
          <a:chExt cx="0" cy="0"/>
        </a:xfrm>
      </p:grpSpPr>
      <p:sp>
        <p:nvSpPr>
          <p:cNvPr id="2" name="Titel 1"/>
          <p:cNvSpPr>
            <a:spLocks noGrp="1"/>
          </p:cNvSpPr>
          <p:nvPr>
            <p:ph type="title"/>
          </p:nvPr>
        </p:nvSpPr>
        <p:spPr>
          <a:xfrm>
            <a:off x="3671900" y="663538"/>
            <a:ext cx="4889293" cy="986182"/>
          </a:xfrm>
        </p:spPr>
        <p:txBody>
          <a:bodyPr/>
          <a:lstStyle>
            <a:lvl1pPr>
              <a:defRPr>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3672287"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Baggrund">
            <a:extLst>
              <a:ext uri="{C183D7F6-B498-43B3-948B-1728B52AA6E4}">
                <adec:decorative xmlns:adec="http://schemas.microsoft.com/office/drawing/2017/decorative" val="1"/>
              </a:ext>
            </a:extLst>
          </p:cNvPr>
          <p:cNvSpPr/>
          <p:nvPr userDrawn="1"/>
        </p:nvSpPr>
        <p:spPr>
          <a:xfrm>
            <a:off x="0" y="0"/>
            <a:ext cx="30456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Pladsholder til tekst 5"/>
          <p:cNvSpPr>
            <a:spLocks noGrp="1"/>
          </p:cNvSpPr>
          <p:nvPr>
            <p:ph type="body" sz="quarter" idx="12"/>
          </p:nvPr>
        </p:nvSpPr>
        <p:spPr>
          <a:xfrm>
            <a:off x="6192940"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9" name="Pladsholder til tekst 5"/>
          <p:cNvSpPr>
            <a:spLocks noGrp="1"/>
          </p:cNvSpPr>
          <p:nvPr>
            <p:ph type="body" sz="quarter" idx="13"/>
          </p:nvPr>
        </p:nvSpPr>
        <p:spPr>
          <a:xfrm>
            <a:off x="381812" y="663538"/>
            <a:ext cx="2368253" cy="3763156"/>
          </a:xfrm>
          <a:prstGeom prst="rect">
            <a:avLst/>
          </a:prstGeom>
        </p:spPr>
        <p:txBody>
          <a:bodyPr lIns="0" tIns="0" rIns="0" bIns="0"/>
          <a:lstStyle>
            <a:lvl1pPr algn="ctr">
              <a:defRPr>
                <a:solidFill>
                  <a:schemeClr val="bg1"/>
                </a:solidFill>
                <a:latin typeface="Georgia" panose="02040502050405020303" pitchFamily="18" charset="0"/>
              </a:defRPr>
            </a:lvl1pPr>
            <a:lvl2pPr algn="ctr">
              <a:defRPr>
                <a:solidFill>
                  <a:schemeClr val="bg1"/>
                </a:solidFill>
                <a:latin typeface="Georgia" panose="02040502050405020303" pitchFamily="18" charset="0"/>
              </a:defRPr>
            </a:lvl2pPr>
            <a:lvl3pPr algn="ctr">
              <a:defRPr>
                <a:solidFill>
                  <a:schemeClr val="bg1"/>
                </a:solidFill>
                <a:latin typeface="Georgia" panose="02040502050405020303" pitchFamily="18" charset="0"/>
              </a:defRPr>
            </a:lvl3pPr>
            <a:lvl4pPr algn="ctr">
              <a:defRPr>
                <a:solidFill>
                  <a:schemeClr val="bg1"/>
                </a:solidFill>
                <a:latin typeface="Georgia" panose="02040502050405020303" pitchFamily="18" charset="0"/>
              </a:defRPr>
            </a:lvl4pPr>
            <a:lvl5pPr algn="ctr">
              <a:defRPr>
                <a:solidFill>
                  <a:schemeClr val="bg1"/>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27093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dholsside 2-spaltet med billede">
    <p:spTree>
      <p:nvGrpSpPr>
        <p:cNvPr id="1" name=""/>
        <p:cNvGrpSpPr/>
        <p:nvPr/>
      </p:nvGrpSpPr>
      <p:grpSpPr>
        <a:xfrm>
          <a:off x="0" y="0"/>
          <a:ext cx="0" cy="0"/>
          <a:chOff x="0" y="0"/>
          <a:chExt cx="0" cy="0"/>
        </a:xfrm>
      </p:grpSpPr>
      <p:sp>
        <p:nvSpPr>
          <p:cNvPr id="2" name="Titel 1"/>
          <p:cNvSpPr>
            <a:spLocks noGrp="1"/>
          </p:cNvSpPr>
          <p:nvPr>
            <p:ph type="title"/>
          </p:nvPr>
        </p:nvSpPr>
        <p:spPr>
          <a:xfrm>
            <a:off x="763200" y="663538"/>
            <a:ext cx="4889293" cy="986182"/>
          </a:xfrm>
        </p:spPr>
        <p:txBody>
          <a:bodyPr/>
          <a:lstStyle>
            <a:lvl1pPr>
              <a:defRPr>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763587"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8" name="Pladsholder til tekst 5"/>
          <p:cNvSpPr>
            <a:spLocks noGrp="1"/>
          </p:cNvSpPr>
          <p:nvPr>
            <p:ph type="body" sz="quarter" idx="12"/>
          </p:nvPr>
        </p:nvSpPr>
        <p:spPr>
          <a:xfrm>
            <a:off x="3284240" y="1816100"/>
            <a:ext cx="2368253" cy="2592388"/>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Pladsholder til billede 6"/>
          <p:cNvSpPr>
            <a:spLocks noGrp="1"/>
          </p:cNvSpPr>
          <p:nvPr>
            <p:ph type="pic" sz="quarter" idx="13"/>
          </p:nvPr>
        </p:nvSpPr>
        <p:spPr>
          <a:xfrm>
            <a:off x="6099175" y="0"/>
            <a:ext cx="3044825" cy="5143500"/>
          </a:xfrm>
          <a:prstGeom prst="rect">
            <a:avLst/>
          </a:prstGeom>
        </p:spPr>
        <p:txBody>
          <a:bodyPr/>
          <a:lstStyle/>
          <a:p>
            <a:endParaRPr lang="da-DK"/>
          </a:p>
        </p:txBody>
      </p:sp>
      <p:sp>
        <p:nvSpPr>
          <p:cNvPr id="10" name="Pladsholder til dato 2"/>
          <p:cNvSpPr>
            <a:spLocks noGrp="1"/>
          </p:cNvSpPr>
          <p:nvPr>
            <p:ph type="dt" sz="half" idx="2"/>
          </p:nvPr>
        </p:nvSpPr>
        <p:spPr>
          <a:xfrm>
            <a:off x="3312382" y="4775527"/>
            <a:ext cx="2555762" cy="138499"/>
          </a:xfrm>
          <a:prstGeom prst="rect">
            <a:avLst/>
          </a:prstGeom>
        </p:spPr>
        <p:txBody>
          <a:bodyPr lIns="0" tIns="0" rIns="0" bIns="0"/>
          <a:lstStyle>
            <a:lvl1pPr>
              <a:defRPr sz="900">
                <a:latin typeface="Georgia" panose="02040502050405020303" pitchFamily="18" charset="0"/>
              </a:defRPr>
            </a:lvl1pPr>
          </a:lstStyle>
          <a:p>
            <a:fld id="{E3F176F0-4EB5-41D1-866E-A621282BE2B8}" type="datetime2">
              <a:rPr lang="da-DK" smtClean="0"/>
              <a:t>25. august 2026</a:t>
            </a:fld>
            <a:endParaRPr lang="en-GB"/>
          </a:p>
        </p:txBody>
      </p:sp>
    </p:spTree>
    <p:extLst>
      <p:ext uri="{BB962C8B-B14F-4D97-AF65-F5344CB8AC3E}">
        <p14:creationId xmlns:p14="http://schemas.microsoft.com/office/powerpoint/2010/main" val="4143370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Indholdsside med billede venstre">
    <p:spTree>
      <p:nvGrpSpPr>
        <p:cNvPr id="1" name=""/>
        <p:cNvGrpSpPr/>
        <p:nvPr/>
      </p:nvGrpSpPr>
      <p:grpSpPr>
        <a:xfrm>
          <a:off x="0" y="0"/>
          <a:ext cx="0" cy="0"/>
          <a:chOff x="0" y="0"/>
          <a:chExt cx="0" cy="0"/>
        </a:xfrm>
      </p:grpSpPr>
      <p:sp>
        <p:nvSpPr>
          <p:cNvPr id="7" name="Pladsholder til billede 6"/>
          <p:cNvSpPr>
            <a:spLocks noGrp="1"/>
          </p:cNvSpPr>
          <p:nvPr>
            <p:ph type="pic" sz="quarter" idx="13"/>
          </p:nvPr>
        </p:nvSpPr>
        <p:spPr>
          <a:xfrm>
            <a:off x="0" y="0"/>
            <a:ext cx="4572000" cy="5143500"/>
          </a:xfrm>
          <a:prstGeom prst="rect">
            <a:avLst/>
          </a:prstGeom>
        </p:spPr>
        <p:txBody>
          <a:bodyPr/>
          <a:lstStyle/>
          <a:p>
            <a:endParaRPr lang="da-DK"/>
          </a:p>
        </p:txBody>
      </p:sp>
      <p:sp>
        <p:nvSpPr>
          <p:cNvPr id="9" name="Baggrund">
            <a:extLst>
              <a:ext uri="{C183D7F6-B498-43B3-948B-1728B52AA6E4}">
                <adec:decorative xmlns:adec="http://schemas.microsoft.com/office/drawing/2017/decorative" val="1"/>
              </a:ext>
            </a:extLst>
          </p:cNvPr>
          <p:cNvSpPr/>
          <p:nvPr userDrawn="1"/>
        </p:nvSpPr>
        <p:spPr>
          <a:xfrm>
            <a:off x="4578144" y="0"/>
            <a:ext cx="4565856" cy="25717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Pladsholder til tekst 5"/>
          <p:cNvSpPr>
            <a:spLocks noGrp="1"/>
          </p:cNvSpPr>
          <p:nvPr>
            <p:ph type="body" sz="quarter" idx="14"/>
          </p:nvPr>
        </p:nvSpPr>
        <p:spPr>
          <a:xfrm>
            <a:off x="5078874" y="421779"/>
            <a:ext cx="3564396" cy="1728192"/>
          </a:xfrm>
          <a:prstGeom prst="rect">
            <a:avLst/>
          </a:prstGeom>
        </p:spPr>
        <p:txBody>
          <a:bodyPr lIns="0" tIns="0" rIns="0" bIns="0"/>
          <a:lstStyle>
            <a:lvl1pPr algn="ctr">
              <a:defRPr>
                <a:solidFill>
                  <a:schemeClr val="bg1"/>
                </a:solidFill>
                <a:latin typeface="Georgia" panose="02040502050405020303" pitchFamily="18" charset="0"/>
              </a:defRPr>
            </a:lvl1pPr>
            <a:lvl2pPr algn="ctr">
              <a:defRPr>
                <a:solidFill>
                  <a:schemeClr val="bg1"/>
                </a:solidFill>
                <a:latin typeface="Georgia" panose="02040502050405020303" pitchFamily="18" charset="0"/>
              </a:defRPr>
            </a:lvl2pPr>
            <a:lvl3pPr algn="ctr">
              <a:defRPr>
                <a:solidFill>
                  <a:schemeClr val="bg1"/>
                </a:solidFill>
                <a:latin typeface="Georgia" panose="02040502050405020303" pitchFamily="18" charset="0"/>
              </a:defRPr>
            </a:lvl3pPr>
            <a:lvl4pPr algn="ctr">
              <a:defRPr>
                <a:solidFill>
                  <a:schemeClr val="bg1"/>
                </a:solidFill>
                <a:latin typeface="Georgia" panose="02040502050405020303" pitchFamily="18" charset="0"/>
              </a:defRPr>
            </a:lvl4pPr>
            <a:lvl5pPr algn="ctr">
              <a:defRPr>
                <a:solidFill>
                  <a:schemeClr val="bg1"/>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11" name="Pladsholder til tekst 5"/>
          <p:cNvSpPr>
            <a:spLocks noGrp="1"/>
          </p:cNvSpPr>
          <p:nvPr>
            <p:ph type="body" sz="quarter" idx="15"/>
          </p:nvPr>
        </p:nvSpPr>
        <p:spPr>
          <a:xfrm>
            <a:off x="5083916" y="3687874"/>
            <a:ext cx="2260392" cy="1116124"/>
          </a:xfrm>
          <a:prstGeom prst="rect">
            <a:avLst/>
          </a:prstGeom>
        </p:spPr>
        <p:txBody>
          <a:bodyPr lIns="0" tIns="0" rIns="0" bIns="0"/>
          <a:lstStyle>
            <a:lvl1pPr algn="l">
              <a:defRPr sz="1000">
                <a:solidFill>
                  <a:srgbClr val="000000"/>
                </a:solidFill>
                <a:latin typeface="Georgia" panose="02040502050405020303" pitchFamily="18" charset="0"/>
              </a:defRPr>
            </a:lvl1pPr>
            <a:lvl2pPr algn="l">
              <a:defRPr sz="1000">
                <a:solidFill>
                  <a:srgbClr val="000000"/>
                </a:solidFill>
                <a:latin typeface="Georgia" panose="02040502050405020303" pitchFamily="18" charset="0"/>
              </a:defRPr>
            </a:lvl2pPr>
            <a:lvl3pPr algn="l">
              <a:defRPr sz="1000">
                <a:solidFill>
                  <a:srgbClr val="000000"/>
                </a:solidFill>
                <a:latin typeface="Georgia" panose="02040502050405020303" pitchFamily="18" charset="0"/>
              </a:defRPr>
            </a:lvl3pPr>
            <a:lvl4pPr algn="l">
              <a:defRPr sz="1000">
                <a:solidFill>
                  <a:srgbClr val="000000"/>
                </a:solidFill>
                <a:latin typeface="Georgia" panose="02040502050405020303" pitchFamily="18" charset="0"/>
              </a:defRPr>
            </a:lvl4pPr>
            <a:lvl5pPr algn="l">
              <a:defRPr sz="1000">
                <a:solidFill>
                  <a:srgbClr val="000000"/>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12" name="Titel 1"/>
          <p:cNvSpPr>
            <a:spLocks noGrp="1"/>
          </p:cNvSpPr>
          <p:nvPr>
            <p:ph type="title"/>
          </p:nvPr>
        </p:nvSpPr>
        <p:spPr>
          <a:xfrm>
            <a:off x="5078874" y="3039802"/>
            <a:ext cx="2265434" cy="468052"/>
          </a:xfrm>
        </p:spPr>
        <p:txBody>
          <a:bodyPr/>
          <a:lstStyle>
            <a:lvl1pPr>
              <a:defRPr sz="1600">
                <a:solidFill>
                  <a:srgbClr val="000000"/>
                </a:solidFill>
              </a:defRPr>
            </a:lvl1pPr>
          </a:lstStyle>
          <a:p>
            <a:r>
              <a:rPr lang="da-DK"/>
              <a:t>Klik for at redigere i master</a:t>
            </a:r>
          </a:p>
        </p:txBody>
      </p:sp>
      <p:sp>
        <p:nvSpPr>
          <p:cNvPr id="8" name="bk object 16">
            <a:extLst>
              <a:ext uri="{C183D7F6-B498-43B3-948B-1728B52AA6E4}">
                <adec:decorative xmlns:adec="http://schemas.microsoft.com/office/drawing/2017/decorative" val="1"/>
              </a:ext>
            </a:extLst>
          </p:cNvPr>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rgbClr val="000000"/>
          </a:solidFill>
        </p:spPr>
        <p:txBody>
          <a:bodyPr wrap="square" lIns="0" tIns="0" rIns="0" bIns="0" rtlCol="0"/>
          <a:lstStyle/>
          <a:p>
            <a:endParaRPr/>
          </a:p>
        </p:txBody>
      </p:sp>
      <p:sp>
        <p:nvSpPr>
          <p:cNvPr id="13" name="bk object 17">
            <a:extLst>
              <a:ext uri="{C183D7F6-B498-43B3-948B-1728B52AA6E4}">
                <adec:decorative xmlns:adec="http://schemas.microsoft.com/office/drawing/2017/decorative" val="1"/>
              </a:ext>
            </a:extLst>
          </p:cNvPr>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14716308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dholdsside 2-spaltet - Spejling">
    <p:spTree>
      <p:nvGrpSpPr>
        <p:cNvPr id="1" name=""/>
        <p:cNvGrpSpPr/>
        <p:nvPr/>
      </p:nvGrpSpPr>
      <p:grpSpPr>
        <a:xfrm>
          <a:off x="0" y="0"/>
          <a:ext cx="0" cy="0"/>
          <a:chOff x="0" y="0"/>
          <a:chExt cx="0" cy="0"/>
        </a:xfrm>
      </p:grpSpPr>
      <p:sp>
        <p:nvSpPr>
          <p:cNvPr id="2" name="Titel 1"/>
          <p:cNvSpPr>
            <a:spLocks noGrp="1"/>
          </p:cNvSpPr>
          <p:nvPr>
            <p:ph type="title"/>
          </p:nvPr>
        </p:nvSpPr>
        <p:spPr>
          <a:xfrm>
            <a:off x="5184068" y="395103"/>
            <a:ext cx="3449133" cy="628475"/>
          </a:xfrm>
        </p:spPr>
        <p:txBody>
          <a:bodyPr/>
          <a:lstStyle>
            <a:lvl1pPr algn="ctr">
              <a:defRPr sz="2000">
                <a:solidFill>
                  <a:schemeClr val="accent1"/>
                </a:solidFill>
              </a:defRPr>
            </a:lvl1pPr>
          </a:lstStyle>
          <a:p>
            <a:r>
              <a:rPr lang="da-DK"/>
              <a:t>Klik for at redigere i master</a:t>
            </a:r>
          </a:p>
        </p:txBody>
      </p:sp>
      <p:sp>
        <p:nvSpPr>
          <p:cNvPr id="4" name="Pladsholder til tekst 5"/>
          <p:cNvSpPr>
            <a:spLocks noGrp="1"/>
          </p:cNvSpPr>
          <p:nvPr>
            <p:ph type="body" sz="quarter" idx="11"/>
          </p:nvPr>
        </p:nvSpPr>
        <p:spPr>
          <a:xfrm>
            <a:off x="5188133" y="1203598"/>
            <a:ext cx="3445068" cy="2592388"/>
          </a:xfrm>
          <a:prstGeom prst="rect">
            <a:avLst/>
          </a:prstGeom>
        </p:spPr>
        <p:txBody>
          <a:bodyPr lIns="0" tIns="0" rIns="0" bIns="0"/>
          <a:lstStyle>
            <a:lvl1pPr algn="ctr">
              <a:defRPr>
                <a:solidFill>
                  <a:srgbClr val="000000"/>
                </a:solidFill>
              </a:defRPr>
            </a:lvl1pPr>
            <a:lvl2pPr algn="ctr">
              <a:defRPr>
                <a:solidFill>
                  <a:srgbClr val="000000"/>
                </a:solidFill>
              </a:defRPr>
            </a:lvl2pPr>
            <a:lvl3pPr algn="ctr">
              <a:defRPr>
                <a:solidFill>
                  <a:srgbClr val="000000"/>
                </a:solidFill>
              </a:defRPr>
            </a:lvl3pPr>
            <a:lvl4pPr algn="ctr">
              <a:defRPr>
                <a:solidFill>
                  <a:srgbClr val="000000"/>
                </a:solidFill>
              </a:defRPr>
            </a:lvl4pPr>
            <a:lvl5pPr algn="ctr">
              <a:defRPr>
                <a:solidFill>
                  <a:srgbClr val="000000"/>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Baggrund">
            <a:extLst>
              <a:ext uri="{C183D7F6-B498-43B3-948B-1728B52AA6E4}">
                <adec:decorative xmlns:adec="http://schemas.microsoft.com/office/drawing/2017/decorative" val="1"/>
              </a:ext>
            </a:extLst>
          </p:cNvPr>
          <p:cNvSpPr/>
          <p:nvPr userDrawn="1"/>
        </p:nvSpPr>
        <p:spPr>
          <a:xfrm>
            <a:off x="0" y="0"/>
            <a:ext cx="4572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Pladsholder til tekst 5"/>
          <p:cNvSpPr>
            <a:spLocks noGrp="1"/>
          </p:cNvSpPr>
          <p:nvPr>
            <p:ph type="body" sz="quarter" idx="13"/>
          </p:nvPr>
        </p:nvSpPr>
        <p:spPr>
          <a:xfrm>
            <a:off x="719826" y="888194"/>
            <a:ext cx="3132348" cy="3367112"/>
          </a:xfrm>
          <a:prstGeom prst="rect">
            <a:avLst/>
          </a:prstGeom>
        </p:spPr>
        <p:txBody>
          <a:bodyPr lIns="0" tIns="0" rIns="0" bIns="0"/>
          <a:lstStyle>
            <a:lvl1pPr algn="ctr">
              <a:defRPr>
                <a:solidFill>
                  <a:schemeClr val="bg1"/>
                </a:solidFill>
                <a:latin typeface="Georgia" panose="02040502050405020303" pitchFamily="18" charset="0"/>
              </a:defRPr>
            </a:lvl1pPr>
            <a:lvl2pPr algn="ctr">
              <a:defRPr>
                <a:solidFill>
                  <a:schemeClr val="bg1"/>
                </a:solidFill>
                <a:latin typeface="Georgia" panose="02040502050405020303" pitchFamily="18" charset="0"/>
              </a:defRPr>
            </a:lvl2pPr>
            <a:lvl3pPr algn="ctr">
              <a:defRPr>
                <a:solidFill>
                  <a:schemeClr val="bg1"/>
                </a:solidFill>
                <a:latin typeface="Georgia" panose="02040502050405020303" pitchFamily="18" charset="0"/>
              </a:defRPr>
            </a:lvl3pPr>
            <a:lvl4pPr algn="ctr">
              <a:defRPr>
                <a:solidFill>
                  <a:schemeClr val="bg1"/>
                </a:solidFill>
                <a:latin typeface="Georgia" panose="02040502050405020303" pitchFamily="18" charset="0"/>
              </a:defRPr>
            </a:lvl4pPr>
            <a:lvl5pPr algn="ctr">
              <a:defRPr>
                <a:solidFill>
                  <a:schemeClr val="bg1"/>
                </a:solidFill>
                <a:latin typeface="Georgia" panose="02040502050405020303" pitchFamily="18" charset="0"/>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2562771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om_KP">
    <p:spTree>
      <p:nvGrpSpPr>
        <p:cNvPr id="1" name=""/>
        <p:cNvGrpSpPr/>
        <p:nvPr/>
      </p:nvGrpSpPr>
      <p:grpSpPr>
        <a:xfrm>
          <a:off x="0" y="0"/>
          <a:ext cx="0" cy="0"/>
          <a:chOff x="0" y="0"/>
          <a:chExt cx="0" cy="0"/>
        </a:xfrm>
      </p:grpSpPr>
      <p:sp>
        <p:nvSpPr>
          <p:cNvPr id="3" name="bk object 16">
            <a:extLst>
              <a:ext uri="{C183D7F6-B498-43B3-948B-1728B52AA6E4}">
                <adec:decorative xmlns:adec="http://schemas.microsoft.com/office/drawing/2017/decorative" val="1"/>
              </a:ext>
            </a:extLst>
          </p:cNvPr>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rgbClr val="000000"/>
          </a:solidFill>
        </p:spPr>
        <p:txBody>
          <a:bodyPr wrap="square" lIns="0" tIns="0" rIns="0" bIns="0" rtlCol="0"/>
          <a:lstStyle/>
          <a:p>
            <a:endParaRPr/>
          </a:p>
        </p:txBody>
      </p:sp>
      <p:sp>
        <p:nvSpPr>
          <p:cNvPr id="4" name="bk object 17">
            <a:extLst>
              <a:ext uri="{C183D7F6-B498-43B3-948B-1728B52AA6E4}">
                <adec:decorative xmlns:adec="http://schemas.microsoft.com/office/drawing/2017/decorative" val="1"/>
              </a:ext>
            </a:extLst>
          </p:cNvPr>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5664040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56147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ktionsside">
    <p:spTree>
      <p:nvGrpSpPr>
        <p:cNvPr id="1" name=""/>
        <p:cNvGrpSpPr/>
        <p:nvPr/>
      </p:nvGrpSpPr>
      <p:grpSpPr>
        <a:xfrm>
          <a:off x="0" y="0"/>
          <a:ext cx="0" cy="0"/>
          <a:chOff x="0" y="0"/>
          <a:chExt cx="0" cy="0"/>
        </a:xfrm>
      </p:grpSpPr>
      <p:sp>
        <p:nvSpPr>
          <p:cNvPr id="5" name="Baggrund">
            <a:extLst>
              <a:ext uri="{C183D7F6-B498-43B3-948B-1728B52AA6E4}">
                <adec:decorative xmlns:adec="http://schemas.microsoft.com/office/drawing/2017/decorative" val="1"/>
              </a:ext>
            </a:extLst>
          </p:cNvPr>
          <p:cNvSpPr/>
          <p:nvPr userDrawn="1"/>
        </p:nvSpPr>
        <p:spPr>
          <a:xfrm>
            <a:off x="0" y="0"/>
            <a:ext cx="9144000"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PresentationTitle2"/>
          <p:cNvSpPr>
            <a:spLocks noGrp="1"/>
          </p:cNvSpPr>
          <p:nvPr>
            <p:ph type="ctrTitle" hasCustomPrompt="1"/>
          </p:nvPr>
        </p:nvSpPr>
        <p:spPr>
          <a:xfrm>
            <a:off x="761858" y="663538"/>
            <a:ext cx="7410541" cy="1186291"/>
          </a:xfrm>
        </p:spPr>
        <p:txBody>
          <a:bodyPr/>
          <a:lstStyle>
            <a:lvl1pPr>
              <a:defRPr sz="4500">
                <a:solidFill>
                  <a:schemeClr val="bg1"/>
                </a:solidFill>
                <a:latin typeface="+mn-lt"/>
              </a:defRPr>
            </a:lvl1pPr>
          </a:lstStyle>
          <a:p>
            <a:r>
              <a:rPr lang="da-DK" noProof="0"/>
              <a:t>CLICK TO EDIT</a:t>
            </a:r>
            <a:br>
              <a:rPr lang="da-DK" noProof="0"/>
            </a:br>
            <a:r>
              <a:rPr lang="da-DK" noProof="0"/>
              <a:t>MASTER TITLE STYLE</a:t>
            </a:r>
          </a:p>
        </p:txBody>
      </p:sp>
      <p:sp>
        <p:nvSpPr>
          <p:cNvPr id="4" name="bk object 16"/>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chemeClr val="bg1"/>
          </a:solidFill>
        </p:spPr>
        <p:txBody>
          <a:bodyPr wrap="square" lIns="0" tIns="0" rIns="0" bIns="0" rtlCol="0"/>
          <a:lstStyle/>
          <a:p>
            <a:endParaRPr/>
          </a:p>
        </p:txBody>
      </p:sp>
      <p:sp>
        <p:nvSpPr>
          <p:cNvPr id="6" name="bk object 17"/>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chemeClr val="bg1"/>
          </a:solidFill>
        </p:spPr>
        <p:txBody>
          <a:bodyPr wrap="square" lIns="0" tIns="0" rIns="0" bIns="0" rtlCol="0"/>
          <a:lstStyle/>
          <a:p>
            <a:endParaRPr/>
          </a:p>
        </p:txBody>
      </p:sp>
    </p:spTree>
    <p:extLst>
      <p:ext uri="{BB962C8B-B14F-4D97-AF65-F5344CB8AC3E}">
        <p14:creationId xmlns:p14="http://schemas.microsoft.com/office/powerpoint/2010/main" val="35101199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da-DK"/>
              <a:t>Klik for at redigere titeltypografien i masteren</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4" name="Content Placeholder 3"/>
          <p:cNvSpPr>
            <a:spLocks noGrp="1"/>
          </p:cNvSpPr>
          <p:nvPr>
            <p:ph sz="half" idx="2"/>
          </p:nvPr>
        </p:nvSpPr>
        <p:spPr>
          <a:xfrm>
            <a:off x="629842" y="1878806"/>
            <a:ext cx="3868340" cy="276344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teksttypografierne i masteren</a:t>
            </a:r>
          </a:p>
        </p:txBody>
      </p:sp>
      <p:sp>
        <p:nvSpPr>
          <p:cNvPr id="6" name="Content Placeholder 5"/>
          <p:cNvSpPr>
            <a:spLocks noGrp="1"/>
          </p:cNvSpPr>
          <p:nvPr>
            <p:ph sz="quarter" idx="4"/>
          </p:nvPr>
        </p:nvSpPr>
        <p:spPr>
          <a:xfrm>
            <a:off x="4629150" y="1878806"/>
            <a:ext cx="3887391" cy="276344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7" name="Date Placeholder 6"/>
          <p:cNvSpPr>
            <a:spLocks noGrp="1"/>
          </p:cNvSpPr>
          <p:nvPr>
            <p:ph type="dt" sz="half" idx="10"/>
          </p:nvPr>
        </p:nvSpPr>
        <p:spPr/>
        <p:txBody>
          <a:bodyPr/>
          <a:lstStyle/>
          <a:p>
            <a:fld id="{39B0950A-6FFF-4431-A9C2-EABC7727D187}" type="datetime1">
              <a:rPr lang="en-US" smtClean="0"/>
              <a:t>8/25/2026</a:t>
            </a:fld>
            <a:endParaRPr lang="en-US"/>
          </a:p>
        </p:txBody>
      </p:sp>
      <p:sp>
        <p:nvSpPr>
          <p:cNvPr id="8" name="Footer Placeholder 7"/>
          <p:cNvSpPr>
            <a:spLocks noGrp="1"/>
          </p:cNvSpPr>
          <p:nvPr>
            <p:ph type="ftr" sz="quarter" idx="11"/>
          </p:nvPr>
        </p:nvSpPr>
        <p:spPr/>
        <p:txBody>
          <a:bodyPr/>
          <a:lstStyle/>
          <a:p>
            <a:r>
              <a:rPr lang="en-US"/>
              <a:t>Theis Hoppe THEH@kp.dk og Helen Nyboe HNY@kp.dk</a:t>
            </a:r>
          </a:p>
        </p:txBody>
      </p:sp>
      <p:sp>
        <p:nvSpPr>
          <p:cNvPr id="9" name="Slide Number Placeholder 8"/>
          <p:cNvSpPr>
            <a:spLocks noGrp="1"/>
          </p:cNvSpPr>
          <p:nvPr>
            <p:ph type="sldNum" sz="quarter" idx="12"/>
          </p:nvPr>
        </p:nvSpPr>
        <p:spPr/>
        <p:txBody>
          <a:bodyPr/>
          <a:lstStyle/>
          <a:p>
            <a:fld id="{60553ECD-7F6D-420D-93CA-D8D15EB427AC}" type="slidenum">
              <a:rPr lang="en-US" smtClean="0"/>
              <a:pPr/>
              <a:t>‹#›</a:t>
            </a:fld>
            <a:endParaRPr lang="en-US"/>
          </a:p>
        </p:txBody>
      </p:sp>
    </p:spTree>
    <p:extLst>
      <p:ext uri="{BB962C8B-B14F-4D97-AF65-F5344CB8AC3E}">
        <p14:creationId xmlns:p14="http://schemas.microsoft.com/office/powerpoint/2010/main" val="42816511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OverObj">
  <p:cSld name="Titel og tekst over indholdsobjekt">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p>
            <a:r>
              <a:rPr lang="da-DK"/>
              <a:t>Klik for at redigere i masteren</a:t>
            </a:r>
          </a:p>
        </p:txBody>
      </p:sp>
      <p:sp>
        <p:nvSpPr>
          <p:cNvPr id="3" name="Pladsholder til tekst 2"/>
          <p:cNvSpPr>
            <a:spLocks noGrp="1"/>
          </p:cNvSpPr>
          <p:nvPr>
            <p:ph type="body" sz="half" idx="1"/>
          </p:nvPr>
        </p:nvSpPr>
        <p:spPr>
          <a:xfrm>
            <a:off x="457200" y="1200150"/>
            <a:ext cx="8229600" cy="162877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57200" y="2943225"/>
            <a:ext cx="8229600" cy="162877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Rectangle 7"/>
          <p:cNvSpPr>
            <a:spLocks noGrp="1" noChangeArrowheads="1"/>
          </p:cNvSpPr>
          <p:nvPr>
            <p:ph type="dt" sz="half" idx="10"/>
          </p:nvPr>
        </p:nvSpPr>
        <p:spPr>
          <a:ln/>
        </p:spPr>
        <p:txBody>
          <a:bodyPr/>
          <a:lstStyle>
            <a:lvl1pPr>
              <a:defRPr/>
            </a:lvl1pPr>
          </a:lstStyle>
          <a:p>
            <a:pPr>
              <a:defRPr/>
            </a:pPr>
            <a:endParaRPr lang="da-DK"/>
          </a:p>
        </p:txBody>
      </p:sp>
      <p:sp>
        <p:nvSpPr>
          <p:cNvPr id="6" name="Rectangle 8"/>
          <p:cNvSpPr>
            <a:spLocks noGrp="1" noChangeArrowheads="1"/>
          </p:cNvSpPr>
          <p:nvPr>
            <p:ph type="ftr" sz="quarter" idx="11"/>
          </p:nvPr>
        </p:nvSpPr>
        <p:spPr>
          <a:ln/>
        </p:spPr>
        <p:txBody>
          <a:bodyPr/>
          <a:lstStyle>
            <a:lvl1pPr>
              <a:defRPr/>
            </a:lvl1pPr>
          </a:lstStyle>
          <a:p>
            <a:pPr>
              <a:defRPr/>
            </a:pPr>
            <a:endParaRPr lang="da-DK"/>
          </a:p>
        </p:txBody>
      </p:sp>
      <p:sp>
        <p:nvSpPr>
          <p:cNvPr id="7" name="Rectangle 9"/>
          <p:cNvSpPr>
            <a:spLocks noGrp="1" noChangeArrowheads="1"/>
          </p:cNvSpPr>
          <p:nvPr>
            <p:ph type="sldNum" sz="quarter" idx="12"/>
          </p:nvPr>
        </p:nvSpPr>
        <p:spPr>
          <a:ln/>
        </p:spPr>
        <p:txBody>
          <a:bodyPr/>
          <a:lstStyle>
            <a:lvl1pPr>
              <a:defRPr/>
            </a:lvl1pPr>
          </a:lstStyle>
          <a:p>
            <a:pPr>
              <a:defRPr/>
            </a:pPr>
            <a:fld id="{13E2F68E-A17C-421C-88FB-6BAF7B15FB4E}" type="slidenum">
              <a:rPr lang="da-DK"/>
              <a:pPr>
                <a:defRPr/>
              </a:pPr>
              <a:t>‹#›</a:t>
            </a:fld>
            <a:endParaRPr lang="da-DK"/>
          </a:p>
        </p:txBody>
      </p:sp>
    </p:spTree>
    <p:extLst>
      <p:ext uri="{BB962C8B-B14F-4D97-AF65-F5344CB8AC3E}">
        <p14:creationId xmlns:p14="http://schemas.microsoft.com/office/powerpoint/2010/main" val="115866966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indhold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Rectangle 7"/>
          <p:cNvSpPr>
            <a:spLocks noGrp="1" noChangeArrowheads="1"/>
          </p:cNvSpPr>
          <p:nvPr>
            <p:ph type="dt" sz="half" idx="10"/>
          </p:nvPr>
        </p:nvSpPr>
        <p:spPr>
          <a:ln/>
        </p:spPr>
        <p:txBody>
          <a:bodyPr/>
          <a:lstStyle>
            <a:lvl1pPr>
              <a:defRPr/>
            </a:lvl1pPr>
          </a:lstStyle>
          <a:p>
            <a:pPr>
              <a:defRPr/>
            </a:pPr>
            <a:endParaRPr lang="da-DK"/>
          </a:p>
        </p:txBody>
      </p:sp>
      <p:sp>
        <p:nvSpPr>
          <p:cNvPr id="5" name="Rectangle 8"/>
          <p:cNvSpPr>
            <a:spLocks noGrp="1" noChangeArrowheads="1"/>
          </p:cNvSpPr>
          <p:nvPr>
            <p:ph type="ftr" sz="quarter" idx="11"/>
          </p:nvPr>
        </p:nvSpPr>
        <p:spPr>
          <a:ln/>
        </p:spPr>
        <p:txBody>
          <a:bodyPr/>
          <a:lstStyle>
            <a:lvl1pPr>
              <a:defRPr/>
            </a:lvl1pPr>
          </a:lstStyle>
          <a:p>
            <a:pPr>
              <a:defRPr/>
            </a:pPr>
            <a:endParaRPr lang="da-DK"/>
          </a:p>
        </p:txBody>
      </p:sp>
      <p:sp>
        <p:nvSpPr>
          <p:cNvPr id="6" name="Rectangle 9"/>
          <p:cNvSpPr>
            <a:spLocks noGrp="1" noChangeArrowheads="1"/>
          </p:cNvSpPr>
          <p:nvPr>
            <p:ph type="sldNum" sz="quarter" idx="12"/>
          </p:nvPr>
        </p:nvSpPr>
        <p:spPr>
          <a:ln/>
        </p:spPr>
        <p:txBody>
          <a:bodyPr/>
          <a:lstStyle>
            <a:lvl1pPr>
              <a:defRPr/>
            </a:lvl1pPr>
          </a:lstStyle>
          <a:p>
            <a:pPr>
              <a:defRPr/>
            </a:pPr>
            <a:fld id="{DF4FBCAA-C6A1-42F1-AF7A-2580BDA625BF}" type="slidenum">
              <a:rPr lang="da-DK"/>
              <a:pPr>
                <a:defRPr/>
              </a:pPr>
              <a:t>‹#›</a:t>
            </a:fld>
            <a:endParaRPr lang="da-DK"/>
          </a:p>
        </p:txBody>
      </p:sp>
    </p:spTree>
    <p:extLst>
      <p:ext uri="{BB962C8B-B14F-4D97-AF65-F5344CB8AC3E}">
        <p14:creationId xmlns:p14="http://schemas.microsoft.com/office/powerpoint/2010/main" val="287221880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itel og indhold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539998" y="670701"/>
            <a:ext cx="8064002" cy="670446"/>
          </a:xfrm>
          <a:prstGeom prst="rect">
            <a:avLst/>
          </a:prstGeom>
        </p:spPr>
        <p:txBody>
          <a:bodyPr vert="horz" lIns="0" tIns="0" rIns="0" bIns="0" rtlCol="0" anchor="b" anchorCtr="0">
            <a:noAutofit/>
          </a:bodyPr>
          <a:lstStyle>
            <a:lvl1pPr>
              <a:defRPr/>
            </a:lvl1pPr>
          </a:lstStyle>
          <a:p>
            <a:r>
              <a:rPr lang="da-DK"/>
              <a:t>Klik for at tilføje titel</a:t>
            </a:r>
          </a:p>
        </p:txBody>
      </p:sp>
      <p:sp>
        <p:nvSpPr>
          <p:cNvPr id="3" name="Content Placeholder 2"/>
          <p:cNvSpPr>
            <a:spLocks noGrp="1"/>
          </p:cNvSpPr>
          <p:nvPr>
            <p:ph idx="1" hasCustomPrompt="1"/>
          </p:nvPr>
        </p:nvSpPr>
        <p:spPr>
          <a:xfrm>
            <a:off x="628650" y="1369219"/>
            <a:ext cx="7886700" cy="3263504"/>
          </a:xfrm>
          <a:prstGeom prst="rect">
            <a:avLst/>
          </a:prstGeom>
        </p:spPr>
        <p:txBody>
          <a:bodyPr/>
          <a:lstStyle>
            <a:lvl1pPr>
              <a:defRPr/>
            </a:lvl1pPr>
          </a:lstStyle>
          <a:p>
            <a:pPr lvl="0"/>
            <a:r>
              <a:rPr lang="da-DK" noProof="0"/>
              <a:t>Brug TAB og Shift + TAB til at skifte tekst- og bulletniveau. Stå på ny linje inden du trykker på TAB. </a:t>
            </a:r>
          </a:p>
          <a:p>
            <a:pPr lvl="1"/>
            <a:r>
              <a:rPr lang="da-DK" noProof="0"/>
              <a:t>Second </a:t>
            </a:r>
            <a:r>
              <a:rPr lang="da-DK" noProof="0" err="1"/>
              <a:t>level</a:t>
            </a:r>
            <a:endParaRPr lang="da-DK" noProof="0"/>
          </a:p>
          <a:p>
            <a:pPr lvl="2"/>
            <a:r>
              <a:rPr lang="da-DK" noProof="0"/>
              <a:t>Third </a:t>
            </a:r>
            <a:r>
              <a:rPr lang="da-DK" noProof="0" err="1"/>
              <a:t>level</a:t>
            </a:r>
            <a:endParaRPr lang="da-DK" noProof="0"/>
          </a:p>
          <a:p>
            <a:pPr lvl="3"/>
            <a:r>
              <a:rPr lang="da-DK" noProof="0" err="1"/>
              <a:t>Fourth</a:t>
            </a:r>
            <a:r>
              <a:rPr lang="da-DK" noProof="0"/>
              <a:t> </a:t>
            </a:r>
            <a:r>
              <a:rPr lang="da-DK" noProof="0" err="1"/>
              <a:t>level</a:t>
            </a:r>
            <a:endParaRPr lang="da-DK" noProof="0"/>
          </a:p>
          <a:p>
            <a:pPr lvl="4"/>
            <a:r>
              <a:rPr lang="da-DK" noProof="0"/>
              <a:t>Fifth </a:t>
            </a:r>
            <a:r>
              <a:rPr lang="da-DK" noProof="0" err="1"/>
              <a:t>level</a:t>
            </a:r>
            <a:endParaRPr lang="da-DK" noProof="0"/>
          </a:p>
        </p:txBody>
      </p:sp>
      <p:sp>
        <p:nvSpPr>
          <p:cNvPr id="4" name="Date_GeneralDate"/>
          <p:cNvSpPr>
            <a:spLocks noGrp="1"/>
          </p:cNvSpPr>
          <p:nvPr>
            <p:ph type="dt" sz="half" idx="10"/>
          </p:nvPr>
        </p:nvSpPr>
        <p:spPr>
          <a:xfrm>
            <a:off x="628650" y="4767264"/>
            <a:ext cx="2057400" cy="273844"/>
          </a:xfrm>
          <a:prstGeom prst="rect">
            <a:avLst/>
          </a:prstGeom>
        </p:spPr>
        <p:txBody>
          <a:bodyPr/>
          <a:lstStyle/>
          <a:p>
            <a:endParaRPr lang="da-DK" noProof="0"/>
          </a:p>
        </p:txBody>
      </p:sp>
      <p:sp>
        <p:nvSpPr>
          <p:cNvPr id="5" name="SD_FLD_PresentationTitle"/>
          <p:cNvSpPr>
            <a:spLocks noGrp="1"/>
          </p:cNvSpPr>
          <p:nvPr>
            <p:ph type="ftr" sz="quarter" idx="11"/>
          </p:nvPr>
        </p:nvSpPr>
        <p:spPr>
          <a:xfrm>
            <a:off x="3028950" y="4767264"/>
            <a:ext cx="3086100" cy="273844"/>
          </a:xfrm>
          <a:prstGeom prst="rect">
            <a:avLst/>
          </a:prstGeom>
        </p:spPr>
        <p:txBody>
          <a:bodyPr/>
          <a:lstStyle/>
          <a:p>
            <a:r>
              <a:rPr lang="da-DK" noProof="0"/>
              <a:t>Sidehoved</a:t>
            </a:r>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859873C9-BF5D-4A9A-BB31-45BBB7BABAF7}" type="slidenum">
              <a:rPr lang="da-DK" noProof="0" smtClean="0"/>
              <a:t>‹#›</a:t>
            </a:fld>
            <a:endParaRPr lang="da-DK" noProof="0"/>
          </a:p>
        </p:txBody>
      </p:sp>
    </p:spTree>
    <p:extLst>
      <p:ext uri="{BB962C8B-B14F-4D97-AF65-F5344CB8AC3E}">
        <p14:creationId xmlns:p14="http://schemas.microsoft.com/office/powerpoint/2010/main" val="4092095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title"/>
          </p:nvPr>
        </p:nvSpPr>
        <p:spPr>
          <a:xfrm>
            <a:off x="763200" y="663538"/>
            <a:ext cx="7488758" cy="986182"/>
          </a:xfrm>
          <a:prstGeom prst="rect">
            <a:avLst/>
          </a:prstGeom>
        </p:spPr>
        <p:txBody>
          <a:bodyPr vert="horz" lIns="0" tIns="0" rIns="0" bIns="0" rtlCol="0" anchor="t" anchorCtr="0">
            <a:noAutofit/>
          </a:bodyPr>
          <a:lstStyle/>
          <a:p>
            <a:r>
              <a:rPr lang="da-DK" noProof="0" err="1"/>
              <a:t>Click</a:t>
            </a:r>
            <a:r>
              <a:rPr lang="da-DK" noProof="0"/>
              <a:t> to </a:t>
            </a:r>
            <a:r>
              <a:rPr lang="da-DK" noProof="0" err="1"/>
              <a:t>edit</a:t>
            </a:r>
            <a:r>
              <a:rPr lang="da-DK" noProof="0"/>
              <a:t> Master </a:t>
            </a:r>
            <a:r>
              <a:rPr lang="da-DK" noProof="0" err="1"/>
              <a:t>title</a:t>
            </a:r>
            <a:r>
              <a:rPr lang="da-DK" noProof="0"/>
              <a:t> </a:t>
            </a:r>
            <a:r>
              <a:rPr lang="da-DK" noProof="0" err="1"/>
              <a:t>style</a:t>
            </a:r>
            <a:endParaRPr lang="da-DK" noProof="0"/>
          </a:p>
        </p:txBody>
      </p:sp>
      <p:sp>
        <p:nvSpPr>
          <p:cNvPr id="5" name="Tekstboks 4"/>
          <p:cNvSpPr txBox="1"/>
          <p:nvPr userDrawn="1"/>
        </p:nvSpPr>
        <p:spPr>
          <a:xfrm>
            <a:off x="1259632" y="4782627"/>
            <a:ext cx="1900588" cy="138499"/>
          </a:xfrm>
          <a:prstGeom prst="rect">
            <a:avLst/>
          </a:prstGeom>
          <a:noFill/>
        </p:spPr>
        <p:txBody>
          <a:bodyPr wrap="square" lIns="0" tIns="0" rIns="0" bIns="0" rtlCol="0">
            <a:spAutoFit/>
          </a:bodyPr>
          <a:lstStyle/>
          <a:p>
            <a:r>
              <a:rPr lang="da-DK" sz="900" b="0" noProof="0">
                <a:solidFill>
                  <a:srgbClr val="000000"/>
                </a:solidFill>
                <a:latin typeface="Georgia" panose="02040502050405020303" pitchFamily="18" charset="0"/>
                <a:cs typeface="Arial Bold"/>
              </a:rPr>
              <a:t>Københavns Professionshøjskole</a:t>
            </a:r>
          </a:p>
        </p:txBody>
      </p:sp>
      <p:sp>
        <p:nvSpPr>
          <p:cNvPr id="13" name="bk object 16">
            <a:extLst>
              <a:ext uri="{C183D7F6-B498-43B3-948B-1728B52AA6E4}">
                <adec:decorative xmlns:adec="http://schemas.microsoft.com/office/drawing/2017/decorative" val="1"/>
              </a:ext>
            </a:extLst>
          </p:cNvPr>
          <p:cNvSpPr/>
          <p:nvPr userDrawn="1"/>
        </p:nvSpPr>
        <p:spPr>
          <a:xfrm>
            <a:off x="8712460" y="4775528"/>
            <a:ext cx="135456" cy="162016"/>
          </a:xfrm>
          <a:custGeom>
            <a:avLst/>
            <a:gdLst/>
            <a:ahLst/>
            <a:cxnLst/>
            <a:rect l="l" t="t" r="r" b="b"/>
            <a:pathLst>
              <a:path w="297815" h="356234">
                <a:moveTo>
                  <a:pt x="171188" y="0"/>
                </a:moveTo>
                <a:lnTo>
                  <a:pt x="0" y="0"/>
                </a:lnTo>
                <a:lnTo>
                  <a:pt x="0" y="356010"/>
                </a:lnTo>
                <a:lnTo>
                  <a:pt x="45433" y="356010"/>
                </a:lnTo>
                <a:lnTo>
                  <a:pt x="45433" y="220862"/>
                </a:lnTo>
                <a:lnTo>
                  <a:pt x="171188" y="220862"/>
                </a:lnTo>
                <a:lnTo>
                  <a:pt x="223635" y="212905"/>
                </a:lnTo>
                <a:lnTo>
                  <a:pt x="263461" y="190441"/>
                </a:lnTo>
                <a:lnTo>
                  <a:pt x="270906" y="180182"/>
                </a:lnTo>
                <a:lnTo>
                  <a:pt x="45433" y="180182"/>
                </a:lnTo>
                <a:lnTo>
                  <a:pt x="45433" y="40679"/>
                </a:lnTo>
                <a:lnTo>
                  <a:pt x="270898" y="40679"/>
                </a:lnTo>
                <a:lnTo>
                  <a:pt x="263461" y="30429"/>
                </a:lnTo>
                <a:lnTo>
                  <a:pt x="223635" y="7959"/>
                </a:lnTo>
                <a:lnTo>
                  <a:pt x="171188" y="0"/>
                </a:lnTo>
                <a:close/>
              </a:path>
              <a:path w="297815" h="356234">
                <a:moveTo>
                  <a:pt x="270898" y="40679"/>
                </a:moveTo>
                <a:lnTo>
                  <a:pt x="166277" y="40679"/>
                </a:lnTo>
                <a:lnTo>
                  <a:pt x="202912" y="45504"/>
                </a:lnTo>
                <a:lnTo>
                  <a:pt x="229359" y="59360"/>
                </a:lnTo>
                <a:lnTo>
                  <a:pt x="245393" y="81315"/>
                </a:lnTo>
                <a:lnTo>
                  <a:pt x="250788" y="110436"/>
                </a:lnTo>
                <a:lnTo>
                  <a:pt x="245421" y="139556"/>
                </a:lnTo>
                <a:lnTo>
                  <a:pt x="229434" y="161506"/>
                </a:lnTo>
                <a:lnTo>
                  <a:pt x="202996" y="175359"/>
                </a:lnTo>
                <a:lnTo>
                  <a:pt x="166277" y="180182"/>
                </a:lnTo>
                <a:lnTo>
                  <a:pt x="270906" y="180182"/>
                </a:lnTo>
                <a:lnTo>
                  <a:pt x="288757" y="155581"/>
                </a:lnTo>
                <a:lnTo>
                  <a:pt x="297613" y="110436"/>
                </a:lnTo>
                <a:lnTo>
                  <a:pt x="288757" y="65293"/>
                </a:lnTo>
                <a:lnTo>
                  <a:pt x="270898" y="40679"/>
                </a:lnTo>
                <a:close/>
              </a:path>
            </a:pathLst>
          </a:custGeom>
          <a:solidFill>
            <a:srgbClr val="000000"/>
          </a:solidFill>
        </p:spPr>
        <p:txBody>
          <a:bodyPr wrap="square" lIns="0" tIns="0" rIns="0" bIns="0" rtlCol="0"/>
          <a:lstStyle/>
          <a:p>
            <a:endParaRPr/>
          </a:p>
        </p:txBody>
      </p:sp>
      <p:sp>
        <p:nvSpPr>
          <p:cNvPr id="15" name="bk object 17">
            <a:extLst>
              <a:ext uri="{C183D7F6-B498-43B3-948B-1728B52AA6E4}">
                <adec:decorative xmlns:adec="http://schemas.microsoft.com/office/drawing/2017/decorative" val="1"/>
              </a:ext>
            </a:extLst>
          </p:cNvPr>
          <p:cNvSpPr/>
          <p:nvPr userDrawn="1"/>
        </p:nvSpPr>
        <p:spPr>
          <a:xfrm>
            <a:off x="8539211" y="4775527"/>
            <a:ext cx="144409" cy="162016"/>
          </a:xfrm>
          <a:custGeom>
            <a:avLst/>
            <a:gdLst/>
            <a:ahLst/>
            <a:cxnLst/>
            <a:rect l="l" t="t" r="r" b="b"/>
            <a:pathLst>
              <a:path w="317500" h="356234">
                <a:moveTo>
                  <a:pt x="123137" y="0"/>
                </a:moveTo>
                <a:lnTo>
                  <a:pt x="15507" y="0"/>
                </a:lnTo>
                <a:lnTo>
                  <a:pt x="15507" y="9978"/>
                </a:lnTo>
                <a:lnTo>
                  <a:pt x="33489" y="13227"/>
                </a:lnTo>
                <a:lnTo>
                  <a:pt x="49720" y="21106"/>
                </a:lnTo>
                <a:lnTo>
                  <a:pt x="65960" y="34424"/>
                </a:lnTo>
                <a:lnTo>
                  <a:pt x="83966" y="53987"/>
                </a:lnTo>
                <a:lnTo>
                  <a:pt x="174005" y="160141"/>
                </a:lnTo>
                <a:lnTo>
                  <a:pt x="58992" y="295456"/>
                </a:lnTo>
                <a:lnTo>
                  <a:pt x="41563" y="315749"/>
                </a:lnTo>
                <a:lnTo>
                  <a:pt x="26524" y="331660"/>
                </a:lnTo>
                <a:lnTo>
                  <a:pt x="12970" y="342246"/>
                </a:lnTo>
                <a:lnTo>
                  <a:pt x="0" y="346565"/>
                </a:lnTo>
                <a:lnTo>
                  <a:pt x="0" y="356010"/>
                </a:lnTo>
                <a:lnTo>
                  <a:pt x="67003" y="356010"/>
                </a:lnTo>
                <a:lnTo>
                  <a:pt x="199575" y="198894"/>
                </a:lnTo>
                <a:lnTo>
                  <a:pt x="206983" y="190369"/>
                </a:lnTo>
                <a:lnTo>
                  <a:pt x="213221" y="184804"/>
                </a:lnTo>
                <a:lnTo>
                  <a:pt x="219541" y="181609"/>
                </a:lnTo>
                <a:lnTo>
                  <a:pt x="227197" y="180193"/>
                </a:lnTo>
                <a:lnTo>
                  <a:pt x="276190" y="180193"/>
                </a:lnTo>
                <a:lnTo>
                  <a:pt x="276190" y="165754"/>
                </a:lnTo>
                <a:lnTo>
                  <a:pt x="227197" y="165754"/>
                </a:lnTo>
                <a:lnTo>
                  <a:pt x="214717" y="163693"/>
                </a:lnTo>
                <a:lnTo>
                  <a:pt x="181429" y="141702"/>
                </a:lnTo>
                <a:lnTo>
                  <a:pt x="110656" y="57024"/>
                </a:lnTo>
                <a:lnTo>
                  <a:pt x="98363" y="32082"/>
                </a:lnTo>
                <a:lnTo>
                  <a:pt x="100002" y="23475"/>
                </a:lnTo>
                <a:lnTo>
                  <a:pt x="104797" y="16562"/>
                </a:lnTo>
                <a:lnTo>
                  <a:pt x="112569" y="11883"/>
                </a:lnTo>
                <a:lnTo>
                  <a:pt x="123137" y="9978"/>
                </a:lnTo>
                <a:lnTo>
                  <a:pt x="123137" y="0"/>
                </a:lnTo>
                <a:close/>
              </a:path>
              <a:path w="317500" h="356234">
                <a:moveTo>
                  <a:pt x="276190" y="180193"/>
                </a:moveTo>
                <a:lnTo>
                  <a:pt x="230757" y="180193"/>
                </a:lnTo>
                <a:lnTo>
                  <a:pt x="230757" y="299456"/>
                </a:lnTo>
                <a:lnTo>
                  <a:pt x="229087" y="319602"/>
                </a:lnTo>
                <a:lnTo>
                  <a:pt x="222888" y="333514"/>
                </a:lnTo>
                <a:lnTo>
                  <a:pt x="210375" y="342042"/>
                </a:lnTo>
                <a:lnTo>
                  <a:pt x="189763" y="346031"/>
                </a:lnTo>
                <a:lnTo>
                  <a:pt x="189763" y="356010"/>
                </a:lnTo>
                <a:lnTo>
                  <a:pt x="317173" y="356010"/>
                </a:lnTo>
                <a:lnTo>
                  <a:pt x="317173" y="346031"/>
                </a:lnTo>
                <a:lnTo>
                  <a:pt x="296563" y="342042"/>
                </a:lnTo>
                <a:lnTo>
                  <a:pt x="284054" y="333514"/>
                </a:lnTo>
                <a:lnTo>
                  <a:pt x="277858" y="319602"/>
                </a:lnTo>
                <a:lnTo>
                  <a:pt x="276190" y="299456"/>
                </a:lnTo>
                <a:lnTo>
                  <a:pt x="276190" y="180193"/>
                </a:lnTo>
                <a:close/>
              </a:path>
              <a:path w="317500" h="356234">
                <a:moveTo>
                  <a:pt x="317173" y="0"/>
                </a:moveTo>
                <a:lnTo>
                  <a:pt x="189763" y="0"/>
                </a:lnTo>
                <a:lnTo>
                  <a:pt x="189763" y="9978"/>
                </a:lnTo>
                <a:lnTo>
                  <a:pt x="210375" y="13968"/>
                </a:lnTo>
                <a:lnTo>
                  <a:pt x="222888" y="22496"/>
                </a:lnTo>
                <a:lnTo>
                  <a:pt x="229087" y="36412"/>
                </a:lnTo>
                <a:lnTo>
                  <a:pt x="230757" y="56563"/>
                </a:lnTo>
                <a:lnTo>
                  <a:pt x="230757" y="165754"/>
                </a:lnTo>
                <a:lnTo>
                  <a:pt x="276190" y="165754"/>
                </a:lnTo>
                <a:lnTo>
                  <a:pt x="276190" y="56563"/>
                </a:lnTo>
                <a:lnTo>
                  <a:pt x="277858" y="36412"/>
                </a:lnTo>
                <a:lnTo>
                  <a:pt x="284054" y="22496"/>
                </a:lnTo>
                <a:lnTo>
                  <a:pt x="296563" y="13968"/>
                </a:lnTo>
                <a:lnTo>
                  <a:pt x="317173" y="9978"/>
                </a:lnTo>
                <a:lnTo>
                  <a:pt x="317173" y="0"/>
                </a:lnTo>
                <a:close/>
              </a:path>
            </a:pathLst>
          </a:custGeom>
          <a:solidFill>
            <a:srgbClr val="000000"/>
          </a:solidFill>
        </p:spPr>
        <p:txBody>
          <a:bodyPr wrap="square" lIns="0" tIns="0" rIns="0" bIns="0" rtlCol="0"/>
          <a:lstStyle/>
          <a:p>
            <a:endParaRPr/>
          </a:p>
        </p:txBody>
      </p:sp>
      <p:sp>
        <p:nvSpPr>
          <p:cNvPr id="6" name="Tekstfelt 5"/>
          <p:cNvSpPr txBox="1"/>
          <p:nvPr userDrawn="1"/>
        </p:nvSpPr>
        <p:spPr>
          <a:xfrm>
            <a:off x="763200" y="4782627"/>
            <a:ext cx="424424" cy="138499"/>
          </a:xfrm>
          <a:prstGeom prst="rect">
            <a:avLst/>
          </a:prstGeom>
          <a:noFill/>
        </p:spPr>
        <p:txBody>
          <a:bodyPr wrap="square" lIns="0" tIns="0" rIns="0" bIns="0" rtlCol="0">
            <a:spAutoFit/>
          </a:bodyPr>
          <a:lstStyle/>
          <a:p>
            <a:fld id="{5336F107-9AFD-4B73-BA88-5B99619BFCA3}" type="slidenum">
              <a:rPr lang="da-DK" sz="900" b="0" noProof="0" smtClean="0">
                <a:solidFill>
                  <a:schemeClr val="tx1"/>
                </a:solidFill>
                <a:latin typeface="Georgia" panose="02040502050405020303" pitchFamily="18" charset="0"/>
                <a:cs typeface="Arial Bold"/>
              </a:rPr>
              <a:t>‹#›</a:t>
            </a:fld>
            <a:endParaRPr lang="da-DK" sz="900" b="0" noProof="0">
              <a:solidFill>
                <a:schemeClr val="tx1"/>
              </a:solidFill>
              <a:latin typeface="Georgia" panose="02040502050405020303" pitchFamily="18" charset="0"/>
              <a:cs typeface="Arial Bold"/>
            </a:endParaRPr>
          </a:p>
        </p:txBody>
      </p:sp>
    </p:spTree>
  </p:cSld>
  <p:clrMap bg1="lt1" tx1="dk1" bg2="lt2" tx2="dk2" accent1="accent1" accent2="accent2" accent3="accent3" accent4="accent4" accent5="accent5" accent6="accent6" hlink="hlink" folHlink="folHlink"/>
  <p:sldLayoutIdLst>
    <p:sldLayoutId id="2147483654" r:id="rId1"/>
    <p:sldLayoutId id="2147483653" r:id="rId2"/>
    <p:sldLayoutId id="2147483661" r:id="rId3"/>
    <p:sldLayoutId id="2147483650" r:id="rId4"/>
    <p:sldLayoutId id="2147483662" r:id="rId5"/>
    <p:sldLayoutId id="2147483699" r:id="rId6"/>
    <p:sldLayoutId id="2147483700" r:id="rId7"/>
    <p:sldLayoutId id="2147483701" r:id="rId8"/>
    <p:sldLayoutId id="2147483702" r:id="rId9"/>
    <p:sldLayoutId id="2147483703" r:id="rId10"/>
    <p:sldLayoutId id="2147483704" r:id="rId11"/>
    <p:sldLayoutId id="2147483705" r:id="rId12"/>
    <p:sldLayoutId id="2147483707" r:id="rId13"/>
    <p:sldLayoutId id="2147483708" r:id="rId14"/>
    <p:sldLayoutId id="2147483706" r:id="rId15"/>
    <p:sldLayoutId id="2147483709" r:id="rId16"/>
    <p:sldLayoutId id="2147483711" r:id="rId17"/>
    <p:sldLayoutId id="2147483712" r:id="rId18"/>
    <p:sldLayoutId id="2147483713" r:id="rId19"/>
  </p:sldLayoutIdLst>
  <p:hf hdr="0"/>
  <p:txStyles>
    <p:titleStyle>
      <a:lvl1pPr algn="l" defTabSz="457200" rtl="0" eaLnBrk="1" latinLnBrk="0" hangingPunct="1">
        <a:lnSpc>
          <a:spcPct val="90000"/>
        </a:lnSpc>
        <a:spcBef>
          <a:spcPct val="0"/>
        </a:spcBef>
        <a:buNone/>
        <a:defRPr sz="3000" b="1" kern="1200" cap="none" baseline="0">
          <a:solidFill>
            <a:schemeClr val="accent1"/>
          </a:solidFill>
          <a:latin typeface="+mn-lt"/>
          <a:ea typeface="+mj-ea"/>
          <a:cs typeface="Arial" pitchFamily="34" charset="0"/>
        </a:defRPr>
      </a:lvl1pPr>
    </p:titleStyle>
    <p:bodyStyle>
      <a:lvl1pPr marL="0" indent="0" algn="l" defTabSz="457200" rtl="0" eaLnBrk="1" latinLnBrk="0" hangingPunct="1">
        <a:spcBef>
          <a:spcPts val="0"/>
        </a:spcBef>
        <a:spcAft>
          <a:spcPts val="600"/>
        </a:spcAft>
        <a:buClr>
          <a:schemeClr val="tx1"/>
        </a:buClr>
        <a:buFont typeface="Arial" panose="020B0604020202020204" pitchFamily="34" charset="0"/>
        <a:buNone/>
        <a:defRPr sz="1600" kern="1200">
          <a:solidFill>
            <a:schemeClr val="tx1"/>
          </a:solidFill>
          <a:latin typeface="+mn-lt"/>
          <a:ea typeface="+mn-ea"/>
          <a:cs typeface="Arial" pitchFamily="34" charset="0"/>
        </a:defRPr>
      </a:lvl1pPr>
      <a:lvl2pPr marL="180975" indent="0" algn="l" defTabSz="457200" rtl="0" eaLnBrk="1" latinLnBrk="0" hangingPunct="1">
        <a:spcBef>
          <a:spcPts val="0"/>
        </a:spcBef>
        <a:spcAft>
          <a:spcPts val="600"/>
        </a:spcAft>
        <a:buClr>
          <a:schemeClr val="tx1"/>
        </a:buClr>
        <a:buFont typeface="Wingdings" pitchFamily="2" charset="2"/>
        <a:buNone/>
        <a:defRPr sz="1600" kern="1200">
          <a:solidFill>
            <a:schemeClr val="tx1"/>
          </a:solidFill>
          <a:latin typeface="+mn-lt"/>
          <a:ea typeface="+mn-ea"/>
          <a:cs typeface="Arial" pitchFamily="34" charset="0"/>
        </a:defRPr>
      </a:lvl2pPr>
      <a:lvl3pPr marL="361950" indent="0" algn="l" defTabSz="457200" rtl="0" eaLnBrk="1" latinLnBrk="0" hangingPunct="1">
        <a:spcBef>
          <a:spcPts val="0"/>
        </a:spcBef>
        <a:spcAft>
          <a:spcPts val="600"/>
        </a:spcAft>
        <a:buClr>
          <a:schemeClr val="tx1"/>
        </a:buClr>
        <a:buFont typeface="Wingdings" pitchFamily="2" charset="2"/>
        <a:buNone/>
        <a:defRPr sz="1600" kern="1200">
          <a:solidFill>
            <a:schemeClr val="tx1"/>
          </a:solidFill>
          <a:latin typeface="+mn-lt"/>
          <a:ea typeface="+mn-ea"/>
          <a:cs typeface="Arial" pitchFamily="34" charset="0"/>
        </a:defRPr>
      </a:lvl3pPr>
      <a:lvl4pPr marL="534988" indent="0" algn="l" defTabSz="457200" rtl="0" eaLnBrk="1" latinLnBrk="0" hangingPunct="1">
        <a:spcBef>
          <a:spcPts val="0"/>
        </a:spcBef>
        <a:spcAft>
          <a:spcPts val="600"/>
        </a:spcAft>
        <a:buClr>
          <a:schemeClr val="tx1"/>
        </a:buClr>
        <a:buFont typeface="Wingdings" pitchFamily="2" charset="2"/>
        <a:buNone/>
        <a:defRPr sz="1600" kern="1200">
          <a:solidFill>
            <a:schemeClr val="tx1"/>
          </a:solidFill>
          <a:latin typeface="+mn-lt"/>
          <a:ea typeface="+mn-ea"/>
          <a:cs typeface="Arial" pitchFamily="34" charset="0"/>
        </a:defRPr>
      </a:lvl4pPr>
      <a:lvl5pPr marL="715963" indent="0" algn="l" defTabSz="457200" rtl="0" eaLnBrk="1" latinLnBrk="0" hangingPunct="1">
        <a:spcBef>
          <a:spcPts val="0"/>
        </a:spcBef>
        <a:spcAft>
          <a:spcPts val="600"/>
        </a:spcAft>
        <a:buClr>
          <a:schemeClr val="tx1"/>
        </a:buClr>
        <a:buFont typeface="Wingdings" pitchFamily="2" charset="2"/>
        <a:buNone/>
        <a:defRPr sz="1600" kern="1200">
          <a:solidFill>
            <a:schemeClr val="tx1"/>
          </a:solidFill>
          <a:latin typeface="+mn-lt"/>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customXml" Target="../../customXml/item2.xml"/><Relationship Id="rId1" Type="http://schemas.openxmlformats.org/officeDocument/2006/relationships/customXml" Target="../../customXml/item9.xml"/><Relationship Id="rId5" Type="http://schemas.openxmlformats.org/officeDocument/2006/relationships/image" Target="../media/image5.jpeg"/><Relationship Id="rId4"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customXml" Target="../../customXml/item8.xml"/><Relationship Id="rId1" Type="http://schemas.openxmlformats.org/officeDocument/2006/relationships/customXml" Target="../../customXml/item7.xml"/><Relationship Id="rId5" Type="http://schemas.openxmlformats.org/officeDocument/2006/relationships/image" Target="../media/image6.png"/><Relationship Id="rId4"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www.kp.dk/wp-content/uploads/2023/08/maal-og-fokuserede-dimensioner-af-laererrollen-integreret-prakti-1-4-aargang.pdf" TargetMode="External"/><Relationship Id="rId7" Type="http://schemas.openxmlformats.org/officeDocument/2006/relationships/image" Target="../media/image9.png"/><Relationship Id="rId2" Type="http://schemas.openxmlformats.org/officeDocument/2006/relationships/hyperlink" Target="https://www.kp.dk/uddannelser/laerer/skolesamarbejde/" TargetMode="Externa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s://www.kp.dk/uddannelser/laerer/skolesamarbejde/trepartssamtaler/"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forms.cloud.microsoft/e/6eU2FsCEED" TargetMode="External"/><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A679E6-686E-51A5-910D-7DC426A65A74}"/>
              </a:ext>
            </a:extLst>
          </p:cNvPr>
          <p:cNvSpPr>
            <a:spLocks noGrp="1"/>
          </p:cNvSpPr>
          <p:nvPr>
            <p:ph type="ctrTitle"/>
          </p:nvPr>
        </p:nvSpPr>
        <p:spPr>
          <a:xfrm>
            <a:off x="761858" y="404046"/>
            <a:ext cx="7410541" cy="1186291"/>
          </a:xfrm>
        </p:spPr>
        <p:txBody>
          <a:bodyPr/>
          <a:lstStyle/>
          <a:p>
            <a:r>
              <a:rPr lang="da-DK" sz="2800"/>
              <a:t>Københavns professionshøjskole</a:t>
            </a:r>
          </a:p>
        </p:txBody>
      </p:sp>
      <p:sp>
        <p:nvSpPr>
          <p:cNvPr id="3" name="Undertitel 2">
            <a:extLst>
              <a:ext uri="{FF2B5EF4-FFF2-40B4-BE49-F238E27FC236}">
                <a16:creationId xmlns:a16="http://schemas.microsoft.com/office/drawing/2014/main" id="{1FF78B70-3168-2C71-8EEE-2C581B0927BD}"/>
              </a:ext>
            </a:extLst>
          </p:cNvPr>
          <p:cNvSpPr>
            <a:spLocks noGrp="1"/>
          </p:cNvSpPr>
          <p:nvPr>
            <p:ph type="subTitle" idx="1"/>
          </p:nvPr>
        </p:nvSpPr>
        <p:spPr>
          <a:xfrm>
            <a:off x="761858" y="894670"/>
            <a:ext cx="7194518" cy="594364"/>
          </a:xfrm>
        </p:spPr>
        <p:txBody>
          <a:bodyPr lIns="0" tIns="0" rIns="0" bIns="0" anchor="t">
            <a:noAutofit/>
          </a:bodyPr>
          <a:lstStyle/>
          <a:p>
            <a:r>
              <a:rPr lang="da-DK" sz="2400" dirty="0">
                <a:cs typeface="Arial"/>
              </a:rPr>
              <a:t>Læreruddannelsen – 1. årgang</a:t>
            </a:r>
            <a:endParaRPr lang="da-DK" sz="2400" dirty="0"/>
          </a:p>
        </p:txBody>
      </p:sp>
      <p:graphicFrame>
        <p:nvGraphicFramePr>
          <p:cNvPr id="4" name="Tabel 3">
            <a:extLst>
              <a:ext uri="{FF2B5EF4-FFF2-40B4-BE49-F238E27FC236}">
                <a16:creationId xmlns:a16="http://schemas.microsoft.com/office/drawing/2014/main" id="{6919D89F-9DB5-0CD3-394A-C3543DBF1ADA}"/>
              </a:ext>
            </a:extLst>
          </p:cNvPr>
          <p:cNvGraphicFramePr>
            <a:graphicFrameLocks noGrp="1"/>
          </p:cNvGraphicFramePr>
          <p:nvPr>
            <p:extLst>
              <p:ext uri="{D42A27DB-BD31-4B8C-83A1-F6EECF244321}">
                <p14:modId xmlns:p14="http://schemas.microsoft.com/office/powerpoint/2010/main" val="542701924"/>
              </p:ext>
            </p:extLst>
          </p:nvPr>
        </p:nvGraphicFramePr>
        <p:xfrm>
          <a:off x="761859" y="1375038"/>
          <a:ext cx="7448487" cy="3204111"/>
        </p:xfrm>
        <a:graphic>
          <a:graphicData uri="http://schemas.openxmlformats.org/drawingml/2006/table">
            <a:tbl>
              <a:tblPr firstRow="1" firstCol="1" bandRow="1">
                <a:tableStyleId>{5C22544A-7EE6-4342-B048-85BDC9FD1C3A}</a:tableStyleId>
              </a:tblPr>
              <a:tblGrid>
                <a:gridCol w="1824075">
                  <a:extLst>
                    <a:ext uri="{9D8B030D-6E8A-4147-A177-3AD203B41FA5}">
                      <a16:colId xmlns:a16="http://schemas.microsoft.com/office/drawing/2014/main" val="3289219934"/>
                    </a:ext>
                  </a:extLst>
                </a:gridCol>
                <a:gridCol w="5624412">
                  <a:extLst>
                    <a:ext uri="{9D8B030D-6E8A-4147-A177-3AD203B41FA5}">
                      <a16:colId xmlns:a16="http://schemas.microsoft.com/office/drawing/2014/main" val="3960220992"/>
                    </a:ext>
                  </a:extLst>
                </a:gridCol>
              </a:tblGrid>
              <a:tr h="439537">
                <a:tc>
                  <a:txBody>
                    <a:bodyPr/>
                    <a:lstStyle/>
                    <a:p>
                      <a:pPr>
                        <a:lnSpc>
                          <a:spcPct val="100000"/>
                        </a:lnSpc>
                        <a:spcBef>
                          <a:spcPts val="0"/>
                        </a:spcBef>
                        <a:spcAft>
                          <a:spcPts val="0"/>
                        </a:spcAft>
                      </a:pPr>
                      <a:r>
                        <a:rPr lang="da-DK" sz="1400" kern="100">
                          <a:effectLst/>
                        </a:rPr>
                        <a:t>13.00 - 13.10</a:t>
                      </a:r>
                      <a:endParaRPr lang="da-DK" sz="1400" kern="100" dirty="0">
                        <a:effectLst/>
                      </a:endParaRPr>
                    </a:p>
                  </a:txBody>
                  <a:tcPr marL="45720" marR="45720" anchor="ctr"/>
                </a:tc>
                <a:tc>
                  <a:txBody>
                    <a:bodyPr/>
                    <a:lstStyle/>
                    <a:p>
                      <a:pPr marL="0" marR="0" lvl="0" indent="0" algn="l" rtl="0" eaLnBrk="1" fontAlgn="auto" latinLnBrk="0" hangingPunct="1">
                        <a:lnSpc>
                          <a:spcPct val="100000"/>
                        </a:lnSpc>
                        <a:spcBef>
                          <a:spcPts val="0"/>
                        </a:spcBef>
                        <a:spcAft>
                          <a:spcPts val="0"/>
                        </a:spcAft>
                        <a:buClrTx/>
                        <a:buSzTx/>
                        <a:buFontTx/>
                        <a:buNone/>
                      </a:pPr>
                      <a:r>
                        <a:rPr lang="da-DK" sz="1400" b="0" kern="100">
                          <a:solidFill>
                            <a:schemeClr val="dk1"/>
                          </a:solidFill>
                          <a:effectLst/>
                          <a:latin typeface="Calibri"/>
                          <a:cs typeface="Times New Roman"/>
                        </a:rPr>
                        <a:t>Velkomst v/Kontoret for skolesamarbejde</a:t>
                      </a:r>
                      <a:endParaRPr lang="da-DK" sz="1400" b="0" kern="100" dirty="0">
                        <a:solidFill>
                          <a:schemeClr val="dk1"/>
                        </a:solidFill>
                        <a:effectLst/>
                        <a:latin typeface="Calibri"/>
                        <a:cs typeface="Times New Roman"/>
                      </a:endParaRPr>
                    </a:p>
                  </a:txBody>
                  <a:tcPr marL="45720" marR="45720" anchor="ctr">
                    <a:solidFill>
                      <a:schemeClr val="bg1">
                        <a:lumMod val="95000"/>
                      </a:schemeClr>
                    </a:solidFill>
                  </a:tcPr>
                </a:tc>
                <a:extLst>
                  <a:ext uri="{0D108BD9-81ED-4DB2-BD59-A6C34878D82A}">
                    <a16:rowId xmlns:a16="http://schemas.microsoft.com/office/drawing/2014/main" val="354294521"/>
                  </a:ext>
                </a:extLst>
              </a:tr>
              <a:tr h="1561255">
                <a:tc>
                  <a:txBody>
                    <a:bodyPr/>
                    <a:lstStyle/>
                    <a:p>
                      <a:pPr>
                        <a:lnSpc>
                          <a:spcPct val="100000"/>
                        </a:lnSpc>
                        <a:spcBef>
                          <a:spcPts val="0"/>
                        </a:spcBef>
                        <a:spcAft>
                          <a:spcPts val="0"/>
                        </a:spcAft>
                      </a:pPr>
                      <a:r>
                        <a:rPr lang="da-DK" sz="1400" kern="100">
                          <a:effectLst/>
                        </a:rPr>
                        <a:t>13.10 - 13.50</a:t>
                      </a:r>
                      <a:endParaRPr lang="da-DK" sz="1400" kern="100" dirty="0">
                        <a:effectLst/>
                      </a:endParaRPr>
                    </a:p>
                  </a:txBody>
                  <a:tcPr marL="45720" marR="45720" anchor="ctr"/>
                </a:tc>
                <a:tc>
                  <a:txBody>
                    <a:bodyPr/>
                    <a:lstStyle/>
                    <a:p>
                      <a:pPr marL="0" marR="0" lvl="0" indent="0" algn="l">
                        <a:lnSpc>
                          <a:spcPct val="100000"/>
                        </a:lnSpc>
                        <a:spcBef>
                          <a:spcPts val="0"/>
                        </a:spcBef>
                        <a:spcAft>
                          <a:spcPts val="0"/>
                        </a:spcAft>
                        <a:buNone/>
                      </a:pPr>
                      <a:r>
                        <a:rPr lang="da-DK" sz="1400" kern="100" dirty="0">
                          <a:solidFill>
                            <a:schemeClr val="dk1"/>
                          </a:solidFill>
                          <a:effectLst/>
                          <a:latin typeface="Calibri"/>
                          <a:cs typeface="Times New Roman"/>
                        </a:rPr>
                        <a:t>Kort og godt om integreret praktik 1. årgang</a:t>
                      </a:r>
                    </a:p>
                    <a:p>
                      <a:pPr marL="0" marR="0" lvl="0" indent="0" algn="l">
                        <a:lnSpc>
                          <a:spcPct val="100000"/>
                        </a:lnSpc>
                        <a:spcBef>
                          <a:spcPts val="0"/>
                        </a:spcBef>
                        <a:spcAft>
                          <a:spcPts val="0"/>
                        </a:spcAft>
                        <a:buNone/>
                      </a:pPr>
                      <a:r>
                        <a:rPr lang="da-DK" sz="1400" kern="100" dirty="0">
                          <a:solidFill>
                            <a:schemeClr val="dk1"/>
                          </a:solidFill>
                          <a:effectLst/>
                          <a:latin typeface="Calibri"/>
                          <a:cs typeface="Times New Roman"/>
                        </a:rPr>
                        <a:t>- Praktikdag og praktikuger</a:t>
                      </a:r>
                    </a:p>
                    <a:p>
                      <a:pPr marL="0" marR="0" lvl="0" indent="0" algn="l">
                        <a:lnSpc>
                          <a:spcPct val="100000"/>
                        </a:lnSpc>
                        <a:spcBef>
                          <a:spcPts val="0"/>
                        </a:spcBef>
                        <a:spcAft>
                          <a:spcPts val="0"/>
                        </a:spcAft>
                        <a:buNone/>
                      </a:pPr>
                      <a:r>
                        <a:rPr lang="da-DK" sz="1400" kern="100" dirty="0">
                          <a:solidFill>
                            <a:schemeClr val="dk1"/>
                          </a:solidFill>
                          <a:effectLst/>
                          <a:latin typeface="Calibri"/>
                          <a:cs typeface="Times New Roman"/>
                        </a:rPr>
                        <a:t>- Dagen på skolen</a:t>
                      </a:r>
                    </a:p>
                    <a:p>
                      <a:pPr marL="0" marR="0" lvl="0" indent="0" algn="l">
                        <a:lnSpc>
                          <a:spcPct val="100000"/>
                        </a:lnSpc>
                        <a:spcBef>
                          <a:spcPts val="0"/>
                        </a:spcBef>
                        <a:spcAft>
                          <a:spcPts val="0"/>
                        </a:spcAft>
                        <a:buNone/>
                      </a:pPr>
                      <a:r>
                        <a:rPr lang="da-DK" sz="1400" b="0" i="0" u="none" strike="noStrike" kern="100" noProof="0">
                          <a:solidFill>
                            <a:srgbClr val="000000"/>
                          </a:solidFill>
                          <a:effectLst/>
                          <a:highlight>
                            <a:srgbClr val="F2F2F2"/>
                          </a:highlight>
                          <a:latin typeface="Calibri"/>
                          <a:ea typeface="Calibri"/>
                          <a:cs typeface="Calibri"/>
                        </a:rPr>
                        <a:t>- Årshjul</a:t>
                      </a:r>
                      <a:endParaRPr lang="da-DK"/>
                    </a:p>
                    <a:p>
                      <a:pPr marL="0" marR="0" lvl="0" indent="0" algn="l">
                        <a:lnSpc>
                          <a:spcPct val="100000"/>
                        </a:lnSpc>
                        <a:spcBef>
                          <a:spcPts val="0"/>
                        </a:spcBef>
                        <a:spcAft>
                          <a:spcPts val="0"/>
                        </a:spcAft>
                        <a:buNone/>
                      </a:pPr>
                      <a:r>
                        <a:rPr lang="da-DK" sz="1400" b="0" i="0" u="none" strike="noStrike" kern="100" noProof="0">
                          <a:solidFill>
                            <a:srgbClr val="000000"/>
                          </a:solidFill>
                          <a:effectLst/>
                          <a:highlight>
                            <a:srgbClr val="F2F2F2"/>
                          </a:highlight>
                          <a:latin typeface="Calibri"/>
                          <a:ea typeface="Calibri"/>
                          <a:cs typeface="Calibri"/>
                        </a:rPr>
                        <a:t>- Indholdselementer i praktikforløbet</a:t>
                      </a:r>
                      <a:endParaRPr lang="da-DK"/>
                    </a:p>
                    <a:p>
                      <a:pPr marL="0" marR="0" lvl="0" indent="0" algn="l">
                        <a:lnSpc>
                          <a:spcPct val="100000"/>
                        </a:lnSpc>
                        <a:spcBef>
                          <a:spcPts val="0"/>
                        </a:spcBef>
                        <a:spcAft>
                          <a:spcPts val="0"/>
                        </a:spcAft>
                        <a:buFontTx/>
                        <a:buNone/>
                      </a:pPr>
                      <a:r>
                        <a:rPr lang="da-DK" sz="1400" kern="100">
                          <a:solidFill>
                            <a:schemeClr val="dk1"/>
                          </a:solidFill>
                          <a:effectLst/>
                          <a:latin typeface="Calibri"/>
                          <a:cs typeface="Times New Roman"/>
                        </a:rPr>
                        <a:t>- Fraværsregistrering og godkendelse/ikke godkendelse</a:t>
                      </a:r>
                    </a:p>
                    <a:p>
                      <a:pPr marL="0" marR="0" lvl="0" indent="0" algn="l">
                        <a:lnSpc>
                          <a:spcPct val="100000"/>
                        </a:lnSpc>
                        <a:spcBef>
                          <a:spcPts val="0"/>
                        </a:spcBef>
                        <a:spcAft>
                          <a:spcPts val="0"/>
                        </a:spcAft>
                        <a:buFontTx/>
                        <a:buNone/>
                      </a:pPr>
                      <a:r>
                        <a:rPr lang="da-DK" sz="1400" kern="100" dirty="0">
                          <a:solidFill>
                            <a:schemeClr val="dk1"/>
                          </a:solidFill>
                          <a:effectLst/>
                          <a:latin typeface="Calibri"/>
                          <a:cs typeface="Times New Roman"/>
                        </a:rPr>
                        <a:t>- Kp.dk/skolesamarbejde</a:t>
                      </a:r>
                    </a:p>
                  </a:txBody>
                  <a:tcPr marL="45720" marR="45720" anchor="ctr">
                    <a:solidFill>
                      <a:schemeClr val="bg1">
                        <a:lumMod val="95000"/>
                      </a:schemeClr>
                    </a:solidFill>
                  </a:tcPr>
                </a:tc>
                <a:extLst>
                  <a:ext uri="{0D108BD9-81ED-4DB2-BD59-A6C34878D82A}">
                    <a16:rowId xmlns:a16="http://schemas.microsoft.com/office/drawing/2014/main" val="3808216160"/>
                  </a:ext>
                </a:extLst>
              </a:tr>
              <a:tr h="589807">
                <a:tc>
                  <a:txBody>
                    <a:bodyPr/>
                    <a:lstStyle/>
                    <a:p>
                      <a:pPr>
                        <a:lnSpc>
                          <a:spcPct val="100000"/>
                        </a:lnSpc>
                        <a:spcBef>
                          <a:spcPts val="0"/>
                        </a:spcBef>
                        <a:spcAft>
                          <a:spcPts val="0"/>
                        </a:spcAft>
                      </a:pPr>
                      <a:r>
                        <a:rPr lang="da-DK" sz="1400" kern="100">
                          <a:effectLst/>
                          <a:latin typeface="Calibri"/>
                          <a:ea typeface="Calibri"/>
                          <a:cs typeface="Times New Roman"/>
                        </a:rPr>
                        <a:t>13.50 - 14.00</a:t>
                      </a:r>
                      <a:endParaRPr lang="da-DK" sz="1400" kern="100" dirty="0">
                        <a:effectLst/>
                        <a:latin typeface="Calibri"/>
                        <a:ea typeface="Calibri" panose="020F0502020204030204" pitchFamily="34" charset="0"/>
                        <a:cs typeface="Times New Roman"/>
                      </a:endParaRPr>
                    </a:p>
                    <a:p>
                      <a:pPr lvl="0">
                        <a:lnSpc>
                          <a:spcPct val="100000"/>
                        </a:lnSpc>
                        <a:spcBef>
                          <a:spcPts val="0"/>
                        </a:spcBef>
                        <a:spcAft>
                          <a:spcPts val="0"/>
                        </a:spcAft>
                        <a:buNone/>
                      </a:pPr>
                      <a:endParaRPr lang="da-DK" sz="1400" kern="100" dirty="0">
                        <a:effectLst/>
                        <a:latin typeface="Calibri"/>
                        <a:ea typeface="Calibri"/>
                        <a:cs typeface="Times New Roman"/>
                      </a:endParaRPr>
                    </a:p>
                  </a:txBody>
                  <a:tcPr marL="45720" marR="45720" anchor="ctr"/>
                </a:tc>
                <a:tc>
                  <a:txBody>
                    <a:bodyPr/>
                    <a:lstStyle/>
                    <a:p>
                      <a:pPr marL="0" marR="0" lvl="0" indent="0" algn="l">
                        <a:lnSpc>
                          <a:spcPct val="100000"/>
                        </a:lnSpc>
                        <a:spcBef>
                          <a:spcPts val="0"/>
                        </a:spcBef>
                        <a:spcAft>
                          <a:spcPts val="0"/>
                        </a:spcAft>
                        <a:buNone/>
                      </a:pPr>
                      <a:r>
                        <a:rPr lang="da-DK" sz="1400" kern="100">
                          <a:solidFill>
                            <a:schemeClr val="dk1"/>
                          </a:solidFill>
                          <a:effectLst/>
                          <a:latin typeface="Calibri"/>
                          <a:cs typeface="Times New Roman"/>
                        </a:rPr>
                        <a:t>Fordeling i lokaler + kaffe/the og kage</a:t>
                      </a:r>
                      <a:endParaRPr lang="en-US"/>
                    </a:p>
                  </a:txBody>
                  <a:tcPr marL="45720" marR="45720" anchor="ctr">
                    <a:solidFill>
                      <a:schemeClr val="bg1">
                        <a:lumMod val="95000"/>
                      </a:schemeClr>
                    </a:solidFill>
                  </a:tcPr>
                </a:tc>
                <a:extLst>
                  <a:ext uri="{0D108BD9-81ED-4DB2-BD59-A6C34878D82A}">
                    <a16:rowId xmlns:a16="http://schemas.microsoft.com/office/drawing/2014/main" val="1711576482"/>
                  </a:ext>
                </a:extLst>
              </a:tr>
              <a:tr h="589807">
                <a:tc>
                  <a:txBody>
                    <a:bodyPr/>
                    <a:lstStyle/>
                    <a:p>
                      <a:pPr>
                        <a:lnSpc>
                          <a:spcPct val="100000"/>
                        </a:lnSpc>
                        <a:spcBef>
                          <a:spcPts val="0"/>
                        </a:spcBef>
                        <a:spcAft>
                          <a:spcPts val="0"/>
                        </a:spcAft>
                      </a:pPr>
                      <a:r>
                        <a:rPr lang="da-DK" sz="1400" kern="100">
                          <a:effectLst/>
                          <a:latin typeface="Calibri"/>
                          <a:ea typeface="Calibri"/>
                          <a:cs typeface="Times New Roman"/>
                        </a:rPr>
                        <a:t>14.00-16.00</a:t>
                      </a:r>
                      <a:endParaRPr lang="da-DK" sz="1400" kern="100" dirty="0">
                        <a:effectLst/>
                        <a:latin typeface="Calibri"/>
                        <a:ea typeface="Calibri" panose="020F0502020204030204" pitchFamily="34" charset="0"/>
                        <a:cs typeface="Times New Roman"/>
                      </a:endParaRPr>
                    </a:p>
                  </a:txBody>
                  <a:tcPr marL="45720" marR="45720" anchor="ctr"/>
                </a:tc>
                <a:tc>
                  <a:txBody>
                    <a:bodyPr/>
                    <a:lstStyle/>
                    <a:p>
                      <a:pPr marL="0" marR="0" lvl="0" indent="0" algn="l" rtl="0" eaLnBrk="1" fontAlgn="auto" latinLnBrk="0" hangingPunct="1">
                        <a:lnSpc>
                          <a:spcPct val="100000"/>
                        </a:lnSpc>
                        <a:spcBef>
                          <a:spcPts val="0"/>
                        </a:spcBef>
                        <a:spcAft>
                          <a:spcPts val="0"/>
                        </a:spcAft>
                        <a:buClrTx/>
                        <a:buSzTx/>
                        <a:buFontTx/>
                        <a:buNone/>
                      </a:pPr>
                      <a:r>
                        <a:rPr lang="da-DK" sz="1400" kern="100" dirty="0">
                          <a:solidFill>
                            <a:schemeClr val="dk1"/>
                          </a:solidFill>
                          <a:effectLst/>
                          <a:latin typeface="Calibri"/>
                          <a:cs typeface="Times New Roman"/>
                        </a:rPr>
                        <a:t>Samarbejde mellem praktiklærere og KP-undervisere, herunder faglige </a:t>
                      </a:r>
                      <a:r>
                        <a:rPr lang="da-DK" sz="1400" kern="100">
                          <a:solidFill>
                            <a:schemeClr val="dk1"/>
                          </a:solidFill>
                          <a:effectLst/>
                          <a:latin typeface="Calibri"/>
                          <a:cs typeface="Times New Roman"/>
                        </a:rPr>
                        <a:t>forløb, grupper, observation-trepartsaftaler mm. </a:t>
                      </a:r>
                    </a:p>
                  </a:txBody>
                  <a:tcPr marL="45720" marR="45720" anchor="ctr">
                    <a:solidFill>
                      <a:schemeClr val="bg1">
                        <a:lumMod val="95000"/>
                      </a:schemeClr>
                    </a:solidFill>
                  </a:tcPr>
                </a:tc>
                <a:extLst>
                  <a:ext uri="{0D108BD9-81ED-4DB2-BD59-A6C34878D82A}">
                    <a16:rowId xmlns:a16="http://schemas.microsoft.com/office/drawing/2014/main" val="2576089845"/>
                  </a:ext>
                </a:extLst>
              </a:tr>
            </a:tbl>
          </a:graphicData>
        </a:graphic>
      </p:graphicFrame>
    </p:spTree>
    <p:extLst>
      <p:ext uri="{BB962C8B-B14F-4D97-AF65-F5344CB8AC3E}">
        <p14:creationId xmlns:p14="http://schemas.microsoft.com/office/powerpoint/2010/main" val="2456465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A427DE2-7FA8-FF6B-B7C3-0C7D7FDCEB91}"/>
              </a:ext>
            </a:extLst>
          </p:cNvPr>
          <p:cNvSpPr>
            <a:spLocks noGrp="1"/>
          </p:cNvSpPr>
          <p:nvPr>
            <p:ph type="title"/>
          </p:nvPr>
        </p:nvSpPr>
        <p:spPr>
          <a:xfrm>
            <a:off x="763200" y="357510"/>
            <a:ext cx="4889293" cy="1292210"/>
          </a:xfrm>
        </p:spPr>
        <p:txBody>
          <a:bodyPr/>
          <a:lstStyle/>
          <a:p>
            <a:r>
              <a:rPr lang="en-US"/>
              <a:t>KONTORET FOR SKOLESAMARBEJDE - KONTAKTOPLYSNINGER</a:t>
            </a:r>
          </a:p>
        </p:txBody>
      </p:sp>
      <p:sp>
        <p:nvSpPr>
          <p:cNvPr id="15" name="Text Placeholder 2">
            <a:extLst>
              <a:ext uri="{FF2B5EF4-FFF2-40B4-BE49-F238E27FC236}">
                <a16:creationId xmlns:a16="http://schemas.microsoft.com/office/drawing/2014/main" id="{5A262B6E-6BEE-E214-D31B-113037C18D77}"/>
              </a:ext>
            </a:extLst>
          </p:cNvPr>
          <p:cNvSpPr>
            <a:spLocks noGrp="1"/>
          </p:cNvSpPr>
          <p:nvPr>
            <p:ph type="body" sz="quarter" idx="11"/>
          </p:nvPr>
        </p:nvSpPr>
        <p:spPr>
          <a:xfrm>
            <a:off x="763587" y="1732547"/>
            <a:ext cx="4888906" cy="2885026"/>
          </a:xfrm>
        </p:spPr>
        <p:txBody>
          <a:bodyPr lIns="0" tIns="0" rIns="0" bIns="0" anchor="t"/>
          <a:lstStyle/>
          <a:p>
            <a:r>
              <a:rPr lang="en-US" sz="1400" b="1" err="1"/>
              <a:t>Praktikkoordinatorer</a:t>
            </a:r>
            <a:endParaRPr lang="en-US" sz="1400" b="1"/>
          </a:p>
          <a:p>
            <a:r>
              <a:rPr lang="en-US" sz="1400">
                <a:cs typeface="Arial"/>
              </a:rPr>
              <a:t>Anne Søndergaard Olsen / Allan Mølgaard</a:t>
            </a:r>
            <a:endParaRPr lang="en-US" sz="1400"/>
          </a:p>
          <a:p>
            <a:r>
              <a:rPr lang="en-US" sz="1400" dirty="0" err="1">
                <a:cs typeface="Arial"/>
              </a:rPr>
              <a:t>Tlf</a:t>
            </a:r>
            <a:r>
              <a:rPr lang="en-US" sz="1400" dirty="0">
                <a:cs typeface="Arial"/>
              </a:rPr>
              <a:t>.: 72 48 75 49</a:t>
            </a:r>
          </a:p>
          <a:p>
            <a:endParaRPr lang="en-US" sz="1400">
              <a:cs typeface="Arial"/>
            </a:endParaRPr>
          </a:p>
          <a:p>
            <a:r>
              <a:rPr lang="en-US" sz="1400" b="1" dirty="0" err="1">
                <a:cs typeface="Arial"/>
              </a:rPr>
              <a:t>Studieadministrativ</a:t>
            </a:r>
            <a:r>
              <a:rPr lang="en-US" sz="1400" b="1" dirty="0">
                <a:cs typeface="Arial"/>
              </a:rPr>
              <a:t> </a:t>
            </a:r>
            <a:r>
              <a:rPr lang="en-US" sz="1400" b="1" dirty="0" err="1">
                <a:cs typeface="Arial"/>
              </a:rPr>
              <a:t>koordinator</a:t>
            </a:r>
            <a:endParaRPr lang="en-US" sz="1400" b="1">
              <a:cs typeface="Arial"/>
            </a:endParaRPr>
          </a:p>
          <a:p>
            <a:r>
              <a:rPr lang="en-US" sz="1400">
                <a:cs typeface="Arial"/>
              </a:rPr>
              <a:t>Sarah Ciborowski Aasmul Magnussen</a:t>
            </a:r>
            <a:endParaRPr lang="en-US"/>
          </a:p>
          <a:p>
            <a:r>
              <a:rPr lang="en-US" sz="1400" dirty="0">
                <a:solidFill>
                  <a:schemeClr val="tx1"/>
                </a:solidFill>
                <a:cs typeface="Arial"/>
              </a:rPr>
              <a:t>praktik@kp.dk, </a:t>
            </a:r>
            <a:r>
              <a:rPr lang="en-US" sz="1400" dirty="0" err="1">
                <a:solidFill>
                  <a:schemeClr val="tx1"/>
                </a:solidFill>
                <a:cs typeface="Arial"/>
              </a:rPr>
              <a:t>tlf</a:t>
            </a:r>
            <a:r>
              <a:rPr lang="en-US" sz="1400" dirty="0">
                <a:solidFill>
                  <a:schemeClr val="tx1"/>
                </a:solidFill>
                <a:cs typeface="Arial"/>
              </a:rPr>
              <a:t>.: 70 89 09 90 (alle </a:t>
            </a:r>
            <a:r>
              <a:rPr lang="en-US" sz="1400" dirty="0" err="1">
                <a:solidFill>
                  <a:schemeClr val="tx1"/>
                </a:solidFill>
                <a:cs typeface="Arial"/>
              </a:rPr>
              <a:t>hverdage</a:t>
            </a:r>
            <a:r>
              <a:rPr lang="en-US" sz="1400" dirty="0">
                <a:solidFill>
                  <a:schemeClr val="tx1"/>
                </a:solidFill>
                <a:cs typeface="Arial"/>
              </a:rPr>
              <a:t> ml. kl. 9-11)</a:t>
            </a:r>
          </a:p>
          <a:p>
            <a:endParaRPr lang="en-US" sz="1400"/>
          </a:p>
          <a:p>
            <a:r>
              <a:rPr lang="en-US" sz="1400" b="1" err="1">
                <a:cs typeface="Arial"/>
              </a:rPr>
              <a:t>Samarbejdsside</a:t>
            </a:r>
            <a:endParaRPr lang="en-US" sz="1400" b="1" err="1"/>
          </a:p>
          <a:p>
            <a:r>
              <a:rPr lang="da-DK" sz="1400"/>
              <a:t>kp.dk/skolesamarbejde</a:t>
            </a:r>
          </a:p>
          <a:p>
            <a:endParaRPr lang="en-US" sz="1400" b="1"/>
          </a:p>
          <a:p>
            <a:endParaRPr lang="en-US" sz="1400" b="1"/>
          </a:p>
        </p:txBody>
      </p:sp>
      <p:pic>
        <p:nvPicPr>
          <p:cNvPr id="3" name="Billede 2" descr="Elev set bagfra med løftet hånd i klassen">
            <a:extLst>
              <a:ext uri="{FF2B5EF4-FFF2-40B4-BE49-F238E27FC236}">
                <a16:creationId xmlns:a16="http://schemas.microsoft.com/office/drawing/2014/main" id="{30F301B3-3926-78C1-2C6B-4D85129D8EF2}"/>
              </a:ext>
            </a:extLst>
          </p:cNvPr>
          <p:cNvPicPr>
            <a:picLocks noChangeAspect="1"/>
          </p:cNvPicPr>
          <p:nvPr/>
        </p:nvPicPr>
        <p:blipFill rotWithShape="1">
          <a:blip r:embed="rId5"/>
          <a:srcRect l="28487" r="31999"/>
          <a:stretch/>
        </p:blipFill>
        <p:spPr>
          <a:xfrm>
            <a:off x="6099175" y="10"/>
            <a:ext cx="3044825" cy="5143490"/>
          </a:xfrm>
          <a:prstGeom prst="rect">
            <a:avLst/>
          </a:prstGeom>
          <a:noFill/>
        </p:spPr>
      </p:pic>
      <p:sp>
        <p:nvSpPr>
          <p:cNvPr id="5" name="Pladsholder til dato 2"/>
          <p:cNvSpPr>
            <a:spLocks noGrp="1"/>
          </p:cNvSpPr>
          <p:nvPr>
            <p:ph type="dt" sz="half" idx="2"/>
          </p:nvPr>
        </p:nvSpPr>
        <p:spPr>
          <a:xfrm>
            <a:off x="3312382" y="4775527"/>
            <a:ext cx="2555762" cy="138499"/>
          </a:xfrm>
        </p:spPr>
        <p:txBody>
          <a:bodyPr>
            <a:normAutofit/>
          </a:bodyPr>
          <a:lstStyle/>
          <a:p>
            <a:pPr>
              <a:spcAft>
                <a:spcPts val="600"/>
              </a:spcAft>
            </a:pPr>
            <a:fld id="{4255902C-8C1A-4DAD-A8E7-D33067E00D87}" type="datetime2">
              <a:rPr lang="da-DK" smtClean="0"/>
              <a:pPr>
                <a:spcAft>
                  <a:spcPts val="600"/>
                </a:spcAft>
              </a:pPr>
              <a:t>25. august 2026</a:t>
            </a:fld>
            <a:endParaRPr lang="en-GB"/>
          </a:p>
        </p:txBody>
      </p:sp>
    </p:spTree>
    <p:custDataLst>
      <p:custData r:id="rId1"/>
      <p:custData r:id="rId2"/>
      <p:tags r:id="rId3"/>
    </p:custDataLst>
    <p:extLst>
      <p:ext uri="{BB962C8B-B14F-4D97-AF65-F5344CB8AC3E}">
        <p14:creationId xmlns:p14="http://schemas.microsoft.com/office/powerpoint/2010/main" val="3632403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562404" y="215606"/>
            <a:ext cx="8067979" cy="816894"/>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da-DK" sz="2100">
                <a:cs typeface="Arial"/>
              </a:rPr>
              <a:t>Placering af dagene på skolerne E26 – F27 – 1. årgang</a:t>
            </a:r>
            <a:br>
              <a:rPr lang="da-DK" sz="2100" dirty="0"/>
            </a:br>
            <a:endParaRPr lang="da-DK"/>
          </a:p>
        </p:txBody>
      </p:sp>
      <p:sp>
        <p:nvSpPr>
          <p:cNvPr id="5" name="Pladsholder til dato 2"/>
          <p:cNvSpPr>
            <a:spLocks noGrp="1"/>
          </p:cNvSpPr>
          <p:nvPr>
            <p:ph type="dt" sz="half" idx="2"/>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4255902C-8C1A-4DAD-A8E7-D33067E00D87}" type="datetime2">
              <a:rPr lang="da-DK" smtClean="0"/>
              <a:t>25. august 2026</a:t>
            </a:fld>
            <a:endParaRPr lang="en-GB"/>
          </a:p>
        </p:txBody>
      </p:sp>
      <p:graphicFrame>
        <p:nvGraphicFramePr>
          <p:cNvPr id="2" name="Tabel 3">
            <a:extLst>
              <a:ext uri="{FF2B5EF4-FFF2-40B4-BE49-F238E27FC236}">
                <a16:creationId xmlns:a16="http://schemas.microsoft.com/office/drawing/2014/main" id="{1F8C3483-8CB6-7527-3E1A-630A85E8F2B4}"/>
              </a:ext>
            </a:extLst>
          </p:cNvPr>
          <p:cNvGraphicFramePr>
            <a:graphicFrameLocks noGrp="1"/>
          </p:cNvGraphicFramePr>
          <p:nvPr>
            <p:extLst>
              <p:ext uri="{D42A27DB-BD31-4B8C-83A1-F6EECF244321}">
                <p14:modId xmlns:p14="http://schemas.microsoft.com/office/powerpoint/2010/main" val="1086743678"/>
              </p:ext>
            </p:extLst>
          </p:nvPr>
        </p:nvGraphicFramePr>
        <p:xfrm>
          <a:off x="1127761" y="998220"/>
          <a:ext cx="7132727" cy="3622536"/>
        </p:xfrm>
        <a:graphic>
          <a:graphicData uri="http://schemas.openxmlformats.org/drawingml/2006/table">
            <a:tbl>
              <a:tblPr firstRow="1" bandRow="1">
                <a:tableStyleId>{5C22544A-7EE6-4342-B048-85BDC9FD1C3A}</a:tableStyleId>
              </a:tblPr>
              <a:tblGrid>
                <a:gridCol w="2181686">
                  <a:extLst>
                    <a:ext uri="{9D8B030D-6E8A-4147-A177-3AD203B41FA5}">
                      <a16:colId xmlns:a16="http://schemas.microsoft.com/office/drawing/2014/main" val="966995331"/>
                    </a:ext>
                  </a:extLst>
                </a:gridCol>
                <a:gridCol w="4951041">
                  <a:extLst>
                    <a:ext uri="{9D8B030D-6E8A-4147-A177-3AD203B41FA5}">
                      <a16:colId xmlns:a16="http://schemas.microsoft.com/office/drawing/2014/main" val="238328348"/>
                    </a:ext>
                  </a:extLst>
                </a:gridCol>
              </a:tblGrid>
              <a:tr h="447877">
                <a:tc>
                  <a:txBody>
                    <a:bodyPr/>
                    <a:lstStyle/>
                    <a:p>
                      <a:r>
                        <a:rPr lang="da-DK" sz="1800"/>
                        <a:t>ugedag</a:t>
                      </a:r>
                    </a:p>
                  </a:txBody>
                  <a:tcPr/>
                </a:tc>
                <a:tc>
                  <a:txBody>
                    <a:bodyPr/>
                    <a:lstStyle/>
                    <a:p>
                      <a:r>
                        <a:rPr lang="da-DK" sz="1800"/>
                        <a:t>på skolen</a:t>
                      </a:r>
                    </a:p>
                  </a:txBody>
                  <a:tcPr/>
                </a:tc>
                <a:extLst>
                  <a:ext uri="{0D108BD9-81ED-4DB2-BD59-A6C34878D82A}">
                    <a16:rowId xmlns:a16="http://schemas.microsoft.com/office/drawing/2014/main" val="1111444047"/>
                  </a:ext>
                </a:extLst>
              </a:tr>
              <a:tr h="3174659">
                <a:tc>
                  <a:txBody>
                    <a:bodyPr/>
                    <a:lstStyle/>
                    <a:p>
                      <a:r>
                        <a:rPr lang="da-DK" sz="1800"/>
                        <a:t>mandage</a:t>
                      </a:r>
                    </a:p>
                    <a:p>
                      <a:r>
                        <a:rPr lang="da-DK" sz="1800"/>
                        <a:t>eller </a:t>
                      </a:r>
                    </a:p>
                    <a:p>
                      <a:r>
                        <a:rPr lang="da-DK" sz="1800"/>
                        <a:t>tirsdage</a:t>
                      </a:r>
                    </a:p>
                  </a:txBody>
                  <a:tcPr/>
                </a:tc>
                <a:tc>
                  <a:txBody>
                    <a:bodyPr/>
                    <a:lstStyle/>
                    <a:p>
                      <a:r>
                        <a:rPr lang="da-DK" sz="1800" dirty="0">
                          <a:solidFill>
                            <a:schemeClr val="tx1"/>
                          </a:solidFill>
                        </a:rPr>
                        <a:t>uge 40: velkomstdag</a:t>
                      </a:r>
                    </a:p>
                    <a:p>
                      <a:r>
                        <a:rPr lang="da-DK" sz="1800">
                          <a:solidFill>
                            <a:schemeClr val="tx1"/>
                          </a:solidFill>
                        </a:rPr>
                        <a:t>uge 41 - 50 og uge 1 - 21</a:t>
                      </a:r>
                    </a:p>
                    <a:p>
                      <a:pPr lvl="0">
                        <a:buNone/>
                      </a:pPr>
                      <a:endParaRPr lang="da-DK" sz="1800" dirty="0">
                        <a:solidFill>
                          <a:schemeClr val="tx1"/>
                        </a:solidFill>
                      </a:endParaRPr>
                    </a:p>
                    <a:p>
                      <a:pPr marL="0" lvl="0" indent="0">
                        <a:buFont typeface="Calibri"/>
                        <a:buNone/>
                      </a:pPr>
                      <a:r>
                        <a:rPr lang="da-DK" sz="1800" dirty="0">
                          <a:solidFill>
                            <a:schemeClr val="tx1"/>
                          </a:solidFill>
                        </a:rPr>
                        <a:t>Efteråret inkluderer en 3 dages blok i uge 43 (mandag – onsdag)</a:t>
                      </a:r>
                    </a:p>
                    <a:p>
                      <a:pPr marL="0" lvl="0" indent="0">
                        <a:buFont typeface="Calibri"/>
                        <a:buNone/>
                      </a:pPr>
                      <a:r>
                        <a:rPr lang="da-DK" sz="1800">
                          <a:solidFill>
                            <a:schemeClr val="tx1"/>
                          </a:solidFill>
                        </a:rPr>
                        <a:t>Foråret inkluderer en 5 dages blok i uge 10</a:t>
                      </a:r>
                    </a:p>
                    <a:p>
                      <a:pPr marL="0" lvl="0" indent="0">
                        <a:buFont typeface="Calibri"/>
                        <a:buNone/>
                      </a:pPr>
                      <a:endParaRPr lang="da-DK" sz="1800" dirty="0">
                        <a:solidFill>
                          <a:schemeClr val="tx1"/>
                        </a:solidFill>
                      </a:endParaRPr>
                    </a:p>
                    <a:p>
                      <a:pPr marL="0" lvl="0" indent="0">
                        <a:buFont typeface="Calibri"/>
                        <a:buNone/>
                      </a:pPr>
                      <a:r>
                        <a:rPr lang="da-DK" sz="1800" dirty="0">
                          <a:solidFill>
                            <a:schemeClr val="tx1"/>
                          </a:solidFill>
                        </a:rPr>
                        <a:t>I efteråret er følgende uger aflyst:</a:t>
                      </a:r>
                    </a:p>
                    <a:p>
                      <a:pPr marL="0" lvl="0" indent="0">
                        <a:buFont typeface="Calibri"/>
                        <a:buNone/>
                      </a:pPr>
                      <a:r>
                        <a:rPr lang="da-DK" sz="1800">
                          <a:solidFill>
                            <a:schemeClr val="tx1"/>
                          </a:solidFill>
                        </a:rPr>
                        <a:t>Uge 42 og 44 </a:t>
                      </a:r>
                    </a:p>
                    <a:p>
                      <a:pPr marL="0" lvl="0" indent="0">
                        <a:buFont typeface="Calibri"/>
                        <a:buNone/>
                      </a:pPr>
                      <a:r>
                        <a:rPr lang="da-DK" sz="1800">
                          <a:solidFill>
                            <a:schemeClr val="tx1"/>
                          </a:solidFill>
                        </a:rPr>
                        <a:t>I foråret er følgende uger aflyst: uge 2, 7, 8, 11, 12, 13, 16 og 20</a:t>
                      </a:r>
                      <a:endParaRPr lang="da-DK"/>
                    </a:p>
                  </a:txBody>
                  <a:tcPr/>
                </a:tc>
                <a:extLst>
                  <a:ext uri="{0D108BD9-81ED-4DB2-BD59-A6C34878D82A}">
                    <a16:rowId xmlns:a16="http://schemas.microsoft.com/office/drawing/2014/main" val="2000447049"/>
                  </a:ext>
                </a:extLst>
              </a:tr>
            </a:tbl>
          </a:graphicData>
        </a:graphic>
      </p:graphicFrame>
    </p:spTree>
    <p:custDataLst>
      <p:tags r:id="rId1"/>
    </p:custDataLst>
    <p:extLst>
      <p:ext uri="{BB962C8B-B14F-4D97-AF65-F5344CB8AC3E}">
        <p14:creationId xmlns:p14="http://schemas.microsoft.com/office/powerpoint/2010/main" val="2309013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r>
              <a:rPr lang="da-DK" dirty="0"/>
              <a:t>Dagen på skolen</a:t>
            </a:r>
          </a:p>
        </p:txBody>
      </p:sp>
      <p:sp>
        <p:nvSpPr>
          <p:cNvPr id="5" name="Pladsholder til dato 2"/>
          <p:cNvSpPr>
            <a:spLocks noGrp="1"/>
          </p:cNvSpPr>
          <p:nvPr>
            <p:ph type="dt" sz="half" idx="2"/>
          </p:nvPr>
        </p:nvSpPr>
        <p:spPr/>
        <p:txBody>
          <a:bodyPr/>
          <a:lstStyle/>
          <a:p>
            <a:fld id="{4255902C-8C1A-4DAD-A8E7-D33067E00D87}" type="datetime2">
              <a:rPr lang="da-DK" smtClean="0"/>
              <a:t>25. august 2026</a:t>
            </a:fld>
            <a:endParaRPr lang="en-GB"/>
          </a:p>
        </p:txBody>
      </p:sp>
      <p:sp>
        <p:nvSpPr>
          <p:cNvPr id="4" name="Pladsholder til tekst 7">
            <a:extLst>
              <a:ext uri="{FF2B5EF4-FFF2-40B4-BE49-F238E27FC236}">
                <a16:creationId xmlns:a16="http://schemas.microsoft.com/office/drawing/2014/main" id="{D46B8B5C-F3C9-6B41-9E3A-767944C714C9}"/>
              </a:ext>
            </a:extLst>
          </p:cNvPr>
          <p:cNvSpPr txBox="1">
            <a:spLocks/>
          </p:cNvSpPr>
          <p:nvPr/>
        </p:nvSpPr>
        <p:spPr>
          <a:xfrm>
            <a:off x="763588" y="1347614"/>
            <a:ext cx="7488237" cy="3132348"/>
          </a:xfrm>
          <a:prstGeom prst="rect">
            <a:avLst/>
          </a:prstGeom>
        </p:spPr>
        <p:txBody>
          <a:bodyPr lIns="0" tIns="0" rIns="0" bIns="0" anchor="t"/>
          <a:lstStyle>
            <a:lvl1pPr marL="0" indent="0" algn="l" defTabSz="457200" rtl="0" eaLnBrk="1" latinLnBrk="0" hangingPunct="1">
              <a:spcBef>
                <a:spcPts val="0"/>
              </a:spcBef>
              <a:spcAft>
                <a:spcPts val="600"/>
              </a:spcAft>
              <a:buClr>
                <a:schemeClr val="tx1"/>
              </a:buClr>
              <a:buFont typeface="Arial" panose="020B0604020202020204" pitchFamily="34" charset="0"/>
              <a:buNone/>
              <a:defRPr sz="1600" kern="1200">
                <a:solidFill>
                  <a:srgbClr val="000000"/>
                </a:solidFill>
                <a:latin typeface="+mn-lt"/>
                <a:ea typeface="+mn-ea"/>
                <a:cs typeface="Arial" pitchFamily="34" charset="0"/>
              </a:defRPr>
            </a:lvl1pPr>
            <a:lvl2pPr marL="180975" indent="0" algn="l" defTabSz="457200" rtl="0" eaLnBrk="1" latinLnBrk="0" hangingPunct="1">
              <a:spcBef>
                <a:spcPts val="0"/>
              </a:spcBef>
              <a:spcAft>
                <a:spcPts val="600"/>
              </a:spcAft>
              <a:buClr>
                <a:schemeClr val="tx1"/>
              </a:buClr>
              <a:buFont typeface="Wingdings" pitchFamily="2" charset="2"/>
              <a:buNone/>
              <a:defRPr sz="1600" kern="1200">
                <a:solidFill>
                  <a:srgbClr val="000000"/>
                </a:solidFill>
                <a:latin typeface="+mn-lt"/>
                <a:ea typeface="+mn-ea"/>
                <a:cs typeface="Arial" pitchFamily="34" charset="0"/>
              </a:defRPr>
            </a:lvl2pPr>
            <a:lvl3pPr marL="361950" indent="0" algn="l" defTabSz="457200" rtl="0" eaLnBrk="1" latinLnBrk="0" hangingPunct="1">
              <a:spcBef>
                <a:spcPts val="0"/>
              </a:spcBef>
              <a:spcAft>
                <a:spcPts val="600"/>
              </a:spcAft>
              <a:buClr>
                <a:schemeClr val="tx1"/>
              </a:buClr>
              <a:buFont typeface="Wingdings" pitchFamily="2" charset="2"/>
              <a:buNone/>
              <a:defRPr sz="1600" kern="1200">
                <a:solidFill>
                  <a:srgbClr val="000000"/>
                </a:solidFill>
                <a:latin typeface="+mn-lt"/>
                <a:ea typeface="+mn-ea"/>
                <a:cs typeface="Arial" pitchFamily="34" charset="0"/>
              </a:defRPr>
            </a:lvl3pPr>
            <a:lvl4pPr marL="534988" indent="0" algn="l" defTabSz="457200" rtl="0" eaLnBrk="1" latinLnBrk="0" hangingPunct="1">
              <a:spcBef>
                <a:spcPts val="0"/>
              </a:spcBef>
              <a:spcAft>
                <a:spcPts val="600"/>
              </a:spcAft>
              <a:buClr>
                <a:schemeClr val="tx1"/>
              </a:buClr>
              <a:buFont typeface="Wingdings" pitchFamily="2" charset="2"/>
              <a:buNone/>
              <a:defRPr sz="1600" kern="1200">
                <a:solidFill>
                  <a:srgbClr val="000000"/>
                </a:solidFill>
                <a:latin typeface="+mn-lt"/>
                <a:ea typeface="+mn-ea"/>
                <a:cs typeface="Arial" pitchFamily="34" charset="0"/>
              </a:defRPr>
            </a:lvl4pPr>
            <a:lvl5pPr marL="715963" indent="0" algn="l" defTabSz="457200" rtl="0" eaLnBrk="1" latinLnBrk="0" hangingPunct="1">
              <a:spcBef>
                <a:spcPts val="0"/>
              </a:spcBef>
              <a:spcAft>
                <a:spcPts val="600"/>
              </a:spcAft>
              <a:buClr>
                <a:schemeClr val="tx1"/>
              </a:buClr>
              <a:buFont typeface="Wingdings" pitchFamily="2" charset="2"/>
              <a:buNone/>
              <a:defRPr sz="1600" kern="1200">
                <a:solidFill>
                  <a:srgbClr val="000000"/>
                </a:solidFill>
                <a:latin typeface="+mn-lt"/>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da-DK" b="1" dirty="0">
                <a:cs typeface="Arial"/>
              </a:rPr>
              <a:t>Dagene på skolen kan typisk indeholde: </a:t>
            </a:r>
          </a:p>
          <a:p>
            <a:endParaRPr lang="da-DK" b="1" dirty="0"/>
          </a:p>
          <a:p>
            <a:pPr marL="285750" indent="-285750">
              <a:buFontTx/>
              <a:buChar char="-"/>
            </a:pPr>
            <a:r>
              <a:rPr lang="da-DK" dirty="0">
                <a:cs typeface="Arial"/>
              </a:rPr>
              <a:t>2-3 lektioner i undervisningsfaget (dansk/matematik/engelsk)</a:t>
            </a:r>
            <a:endParaRPr lang="da-DK" dirty="0"/>
          </a:p>
          <a:p>
            <a:pPr marL="285750" indent="-285750">
              <a:buFontTx/>
              <a:buChar char="-"/>
            </a:pPr>
            <a:r>
              <a:rPr lang="da-DK" dirty="0">
                <a:cs typeface="Arial"/>
              </a:rPr>
              <a:t>evt. observation i andre fag</a:t>
            </a:r>
          </a:p>
          <a:p>
            <a:pPr marL="285750" indent="-285750">
              <a:buFontTx/>
              <a:buChar char="-"/>
            </a:pPr>
            <a:r>
              <a:rPr lang="da-DK" b="1" dirty="0">
                <a:cs typeface="Arial"/>
              </a:rPr>
              <a:t>vejledning</a:t>
            </a:r>
            <a:r>
              <a:rPr lang="da-DK" dirty="0">
                <a:cs typeface="Arial"/>
              </a:rPr>
              <a:t> ved meduddanner (praktiklærer)</a:t>
            </a:r>
          </a:p>
          <a:p>
            <a:pPr marL="285750" indent="-285750">
              <a:buFontTx/>
              <a:buChar char="-"/>
            </a:pPr>
            <a:r>
              <a:rPr lang="da-DK" dirty="0">
                <a:cs typeface="Arial"/>
              </a:rPr>
              <a:t>analyse og studier på baggrund af observationer</a:t>
            </a:r>
          </a:p>
          <a:p>
            <a:pPr marL="285750" indent="-285750">
              <a:buFontTx/>
              <a:buChar char="-"/>
            </a:pPr>
            <a:r>
              <a:rPr lang="da-DK" dirty="0">
                <a:cs typeface="Arial"/>
              </a:rPr>
              <a:t>deltagelse i teammøder</a:t>
            </a:r>
          </a:p>
          <a:p>
            <a:pPr marL="285750" indent="-285750">
              <a:buFontTx/>
              <a:buChar char="-"/>
            </a:pPr>
            <a:r>
              <a:rPr lang="da-DK" dirty="0">
                <a:cs typeface="Arial"/>
              </a:rPr>
              <a:t>forberedelse af undervisningssekvenser</a:t>
            </a:r>
          </a:p>
          <a:p>
            <a:pPr marL="285750" indent="-285750">
              <a:buFontTx/>
              <a:buChar char="-"/>
            </a:pPr>
            <a:r>
              <a:rPr lang="da-DK" dirty="0">
                <a:cs typeface="Arial"/>
              </a:rPr>
              <a:t>andre læreropgaver</a:t>
            </a:r>
          </a:p>
        </p:txBody>
      </p:sp>
    </p:spTree>
    <p:custDataLst>
      <p:tags r:id="rId1"/>
    </p:custDataLst>
    <p:extLst>
      <p:ext uri="{BB962C8B-B14F-4D97-AF65-F5344CB8AC3E}">
        <p14:creationId xmlns:p14="http://schemas.microsoft.com/office/powerpoint/2010/main" val="3949951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763200" y="361432"/>
            <a:ext cx="7488758" cy="986182"/>
          </a:xfrm>
        </p:spPr>
        <p:txBody>
          <a:bodyPr/>
          <a:lstStyle/>
          <a:p>
            <a:r>
              <a:rPr lang="da-DK" sz="2500" dirty="0"/>
              <a:t>Dynamisk årshjul for 1. årgang integreret praktik</a:t>
            </a:r>
            <a:br>
              <a:rPr lang="da-DK" sz="2500" dirty="0"/>
            </a:br>
            <a:endParaRPr lang="da-DK" sz="2500" dirty="0"/>
          </a:p>
        </p:txBody>
      </p:sp>
      <p:sp>
        <p:nvSpPr>
          <p:cNvPr id="5" name="Pladsholder til dato 2"/>
          <p:cNvSpPr>
            <a:spLocks noGrp="1"/>
          </p:cNvSpPr>
          <p:nvPr>
            <p:ph type="dt" sz="half" idx="2"/>
          </p:nvPr>
        </p:nvSpPr>
        <p:spPr/>
        <p:txBody>
          <a:bodyPr/>
          <a:lstStyle/>
          <a:p>
            <a:fld id="{4255902C-8C1A-4DAD-A8E7-D33067E00D87}" type="datetime2">
              <a:rPr lang="da-DK" smtClean="0"/>
              <a:t>25. august 2026</a:t>
            </a:fld>
            <a:endParaRPr lang="en-GB"/>
          </a:p>
        </p:txBody>
      </p:sp>
      <p:pic>
        <p:nvPicPr>
          <p:cNvPr id="2" name="Billede 1">
            <a:extLst>
              <a:ext uri="{FF2B5EF4-FFF2-40B4-BE49-F238E27FC236}">
                <a16:creationId xmlns:a16="http://schemas.microsoft.com/office/drawing/2014/main" id="{0EBB4972-50B7-243B-002A-C5A9869F4D97}"/>
              </a:ext>
            </a:extLst>
          </p:cNvPr>
          <p:cNvPicPr>
            <a:picLocks noChangeAspect="1"/>
          </p:cNvPicPr>
          <p:nvPr/>
        </p:nvPicPr>
        <p:blipFill>
          <a:blip r:embed="rId5"/>
          <a:stretch>
            <a:fillRect/>
          </a:stretch>
        </p:blipFill>
        <p:spPr>
          <a:xfrm>
            <a:off x="581388" y="1121148"/>
            <a:ext cx="7348699" cy="3899448"/>
          </a:xfrm>
          <a:prstGeom prst="rect">
            <a:avLst/>
          </a:prstGeom>
        </p:spPr>
      </p:pic>
      <p:sp>
        <p:nvSpPr>
          <p:cNvPr id="8" name="Rectangle 7">
            <a:extLst>
              <a:ext uri="{FF2B5EF4-FFF2-40B4-BE49-F238E27FC236}">
                <a16:creationId xmlns:a16="http://schemas.microsoft.com/office/drawing/2014/main" id="{BBCC8DB1-1A0C-75DC-1201-27DBCFB45822}"/>
              </a:ext>
            </a:extLst>
          </p:cNvPr>
          <p:cNvSpPr/>
          <p:nvPr/>
        </p:nvSpPr>
        <p:spPr>
          <a:xfrm>
            <a:off x="1445642" y="3938857"/>
            <a:ext cx="1678975" cy="71360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err="1"/>
          </a:p>
        </p:txBody>
      </p:sp>
    </p:spTree>
    <p:custDataLst>
      <p:custData r:id="rId1"/>
      <p:custData r:id="rId2"/>
      <p:tags r:id="rId3"/>
    </p:custDataLst>
    <p:extLst>
      <p:ext uri="{BB962C8B-B14F-4D97-AF65-F5344CB8AC3E}">
        <p14:creationId xmlns:p14="http://schemas.microsoft.com/office/powerpoint/2010/main" val="3610590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52C65C-4899-9656-951F-64B8CEFA977A}"/>
              </a:ext>
            </a:extLst>
          </p:cNvPr>
          <p:cNvSpPr>
            <a:spLocks noGrp="1"/>
          </p:cNvSpPr>
          <p:nvPr>
            <p:ph type="title"/>
          </p:nvPr>
        </p:nvSpPr>
        <p:spPr>
          <a:xfrm>
            <a:off x="431113" y="532248"/>
            <a:ext cx="7488758" cy="507358"/>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da-DK"/>
              <a:t>MÅL FOR PRAKTIKFORLØBET</a:t>
            </a:r>
          </a:p>
        </p:txBody>
      </p:sp>
      <p:sp>
        <p:nvSpPr>
          <p:cNvPr id="3" name="Pladsholder til tekst 2">
            <a:extLst>
              <a:ext uri="{FF2B5EF4-FFF2-40B4-BE49-F238E27FC236}">
                <a16:creationId xmlns:a16="http://schemas.microsoft.com/office/drawing/2014/main" id="{1C2FACE6-079F-CA33-70C3-8FA6A78BFA0F}"/>
              </a:ext>
            </a:extLst>
          </p:cNvPr>
          <p:cNvSpPr>
            <a:spLocks noGrp="1"/>
          </p:cNvSpPr>
          <p:nvPr>
            <p:ph type="body" sz="quarter" idx="11"/>
          </p:nvPr>
        </p:nvSpPr>
        <p:spPr>
          <a:xfrm>
            <a:off x="413916" y="1124892"/>
            <a:ext cx="8046762" cy="3654298"/>
          </a:xfrm>
        </p:spPr>
        <p:txBody>
          <a:bodyPr lIns="0" tIns="0" rIns="0" bIns="0" anchor="t"/>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da-DK">
                <a:cs typeface="Arial"/>
              </a:rPr>
              <a:t>Informationsmaterialer om praktikken findes på</a:t>
            </a:r>
            <a:r>
              <a:rPr lang="da-DK" b="1" dirty="0">
                <a:cs typeface="Arial"/>
              </a:rPr>
              <a:t> </a:t>
            </a:r>
            <a:r>
              <a:rPr lang="da-DK" dirty="0">
                <a:ea typeface="+mn-lt"/>
                <a:cs typeface="+mn-lt"/>
                <a:hlinkClick r:id="rId2"/>
              </a:rPr>
              <a:t>Skolesamarbejde - Københavns Professionshøjskole</a:t>
            </a:r>
            <a:endParaRPr lang="en-US" dirty="0"/>
          </a:p>
          <a:p>
            <a:endParaRPr lang="da-DK" b="1" dirty="0">
              <a:cs typeface="Arial"/>
            </a:endParaRPr>
          </a:p>
          <a:p>
            <a:r>
              <a:rPr lang="da-DK" sz="1400" b="1">
                <a:cs typeface="Arial"/>
              </a:rPr>
              <a:t>Mål, dimensioner og progression integreret praktik i læreruddannelsen:</a:t>
            </a:r>
          </a:p>
          <a:p>
            <a:r>
              <a:rPr lang="da-DK" sz="1200" dirty="0">
                <a:cs typeface="Arial"/>
                <a:hlinkClick r:id="rId3"/>
              </a:rPr>
              <a:t>Integreret praktik i læreruddannelsen på KP - oversigt til vejledning og trepartssamtaler</a:t>
            </a:r>
            <a:endParaRPr lang="da-DK" sz="1200"/>
          </a:p>
          <a:p>
            <a:r>
              <a:rPr lang="da-DK" sz="1400" b="1">
                <a:cs typeface="Arial"/>
              </a:rPr>
              <a:t>Vejldning og trepartssamtaler:</a:t>
            </a:r>
            <a:endParaRPr lang="da-DK" sz="1400" b="1"/>
          </a:p>
          <a:p>
            <a:r>
              <a:rPr lang="da-DK" sz="1200" dirty="0">
                <a:ea typeface="+mn-lt"/>
                <a:cs typeface="+mn-lt"/>
                <a:hlinkClick r:id="rId4"/>
              </a:rPr>
              <a:t>Vejledning og trepartssamtaler - Københavns Professionshøjskole</a:t>
            </a:r>
            <a:endParaRPr lang="da-DK" sz="1200"/>
          </a:p>
          <a:p>
            <a:endParaRPr lang="da-DK" sz="1200" b="1">
              <a:cs typeface="Arial"/>
            </a:endParaRPr>
          </a:p>
          <a:p>
            <a:endParaRPr lang="da-DK" sz="1800" b="1">
              <a:solidFill>
                <a:srgbClr val="005447"/>
              </a:solidFill>
              <a:cs typeface="Arial"/>
            </a:endParaRPr>
          </a:p>
        </p:txBody>
      </p:sp>
      <p:sp>
        <p:nvSpPr>
          <p:cNvPr id="6" name="Pladsholder til tekst 5">
            <a:extLst>
              <a:ext uri="{FF2B5EF4-FFF2-40B4-BE49-F238E27FC236}">
                <a16:creationId xmlns:a16="http://schemas.microsoft.com/office/drawing/2014/main" id="{83437D51-DAC2-42C0-08E4-3A1EF1076CF6}"/>
              </a:ext>
            </a:extLst>
          </p:cNvPr>
          <p:cNvSpPr>
            <a:spLocks noGrp="1"/>
          </p:cNvSpPr>
          <p:nvPr>
            <p:ph sz="quarter" idx="12"/>
          </p:nvPr>
        </p:nvSpPr>
        <p:spPr>
          <a:xfrm>
            <a:off x="4679951" y="1251285"/>
            <a:ext cx="3572008" cy="3157204"/>
          </a:xfrm>
        </p:spPr>
        <p:txBody>
          <a:bodyPr lIns="91440" tIns="45720" rIns="91440" bIns="45720" anchor="t"/>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da-DK" sz="800"/>
          </a:p>
          <a:p>
            <a:endParaRPr lang="da-DK" sz="800"/>
          </a:p>
        </p:txBody>
      </p:sp>
      <p:sp>
        <p:nvSpPr>
          <p:cNvPr id="4" name="Pladsholder til dato 3">
            <a:extLst>
              <a:ext uri="{FF2B5EF4-FFF2-40B4-BE49-F238E27FC236}">
                <a16:creationId xmlns:a16="http://schemas.microsoft.com/office/drawing/2014/main" id="{641D43D4-4657-A104-9C0D-8F15DF4DC45E}"/>
              </a:ext>
            </a:extLst>
          </p:cNvPr>
          <p:cNvSpPr>
            <a:spLocks noGrp="1"/>
          </p:cNvSpPr>
          <p:nvPr>
            <p:ph type="dt" sz="half" idx="2"/>
          </p:nvPr>
        </p:nvSpPr>
        <p:spPr>
          <a:prstGeom prst="rect">
            <a:avLst/>
          </a:prstGeom>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E3F176F0-4EB5-41D1-866E-A621282BE2B8}" type="datetime2">
              <a:rPr lang="da-DK" smtClean="0"/>
              <a:t>25. august 2026</a:t>
            </a:fld>
            <a:endParaRPr lang="en-GB"/>
          </a:p>
        </p:txBody>
      </p:sp>
      <p:pic>
        <p:nvPicPr>
          <p:cNvPr id="5" name="Picture 4">
            <a:extLst>
              <a:ext uri="{FF2B5EF4-FFF2-40B4-BE49-F238E27FC236}">
                <a16:creationId xmlns:a16="http://schemas.microsoft.com/office/drawing/2014/main" id="{C63B3F8A-FA9E-D9B5-1525-2577486EB348}"/>
              </a:ext>
            </a:extLst>
          </p:cNvPr>
          <p:cNvPicPr>
            <a:picLocks noChangeAspect="1"/>
          </p:cNvPicPr>
          <p:nvPr/>
        </p:nvPicPr>
        <p:blipFill>
          <a:blip r:embed="rId5"/>
          <a:stretch>
            <a:fillRect/>
          </a:stretch>
        </p:blipFill>
        <p:spPr>
          <a:xfrm rot="600000">
            <a:off x="5680520" y="3074925"/>
            <a:ext cx="3014865" cy="1782306"/>
          </a:xfrm>
          <a:prstGeom prst="rect">
            <a:avLst/>
          </a:prstGeom>
        </p:spPr>
      </p:pic>
      <p:pic>
        <p:nvPicPr>
          <p:cNvPr id="7" name="Picture 6">
            <a:extLst>
              <a:ext uri="{FF2B5EF4-FFF2-40B4-BE49-F238E27FC236}">
                <a16:creationId xmlns:a16="http://schemas.microsoft.com/office/drawing/2014/main" id="{DBBB7BF7-F8B7-CF60-985B-279990A4A255}"/>
              </a:ext>
            </a:extLst>
          </p:cNvPr>
          <p:cNvPicPr>
            <a:picLocks noChangeAspect="1"/>
          </p:cNvPicPr>
          <p:nvPr/>
        </p:nvPicPr>
        <p:blipFill>
          <a:blip r:embed="rId6"/>
          <a:stretch>
            <a:fillRect/>
          </a:stretch>
        </p:blipFill>
        <p:spPr>
          <a:xfrm rot="20940000">
            <a:off x="452914" y="3454480"/>
            <a:ext cx="4016693" cy="581501"/>
          </a:xfrm>
          <a:prstGeom prst="rect">
            <a:avLst/>
          </a:prstGeom>
        </p:spPr>
      </p:pic>
      <p:pic>
        <p:nvPicPr>
          <p:cNvPr id="8" name="Picture 7">
            <a:extLst>
              <a:ext uri="{FF2B5EF4-FFF2-40B4-BE49-F238E27FC236}">
                <a16:creationId xmlns:a16="http://schemas.microsoft.com/office/drawing/2014/main" id="{4A88988C-71A4-4A43-3571-97411E58B014}"/>
              </a:ext>
            </a:extLst>
          </p:cNvPr>
          <p:cNvPicPr>
            <a:picLocks noChangeAspect="1"/>
          </p:cNvPicPr>
          <p:nvPr/>
        </p:nvPicPr>
        <p:blipFill>
          <a:blip r:embed="rId7"/>
          <a:stretch>
            <a:fillRect/>
          </a:stretch>
        </p:blipFill>
        <p:spPr>
          <a:xfrm>
            <a:off x="1837611" y="4142661"/>
            <a:ext cx="3586639" cy="546259"/>
          </a:xfrm>
          <a:prstGeom prst="rect">
            <a:avLst/>
          </a:prstGeom>
        </p:spPr>
      </p:pic>
    </p:spTree>
    <p:extLst>
      <p:ext uri="{BB962C8B-B14F-4D97-AF65-F5344CB8AC3E}">
        <p14:creationId xmlns:p14="http://schemas.microsoft.com/office/powerpoint/2010/main" val="3038937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CA9978-42AD-34DD-4385-7EC9F3A3365A}"/>
              </a:ext>
            </a:extLst>
          </p:cNvPr>
          <p:cNvSpPr>
            <a:spLocks noGrp="1"/>
          </p:cNvSpPr>
          <p:nvPr>
            <p:ph type="title"/>
          </p:nvPr>
        </p:nvSpPr>
        <p:spPr>
          <a:xfrm>
            <a:off x="763200" y="663538"/>
            <a:ext cx="7850976" cy="768852"/>
          </a:xfrm>
        </p:spPr>
        <p:txBody>
          <a:bodyPr/>
          <a:lstStyle/>
          <a:p>
            <a:r>
              <a:rPr lang="da-DK" b="1" dirty="0"/>
              <a:t>Indholds- og fokusområder i samarbejdet </a:t>
            </a:r>
            <a:br>
              <a:rPr lang="da-DK" b="1" dirty="0"/>
            </a:br>
            <a:endParaRPr lang="da-DK" dirty="0"/>
          </a:p>
        </p:txBody>
      </p:sp>
      <p:sp>
        <p:nvSpPr>
          <p:cNvPr id="3" name="Pladsholder til tekst 2">
            <a:extLst>
              <a:ext uri="{FF2B5EF4-FFF2-40B4-BE49-F238E27FC236}">
                <a16:creationId xmlns:a16="http://schemas.microsoft.com/office/drawing/2014/main" id="{423D7011-9BDC-C453-E1CD-E336ABF89839}"/>
              </a:ext>
            </a:extLst>
          </p:cNvPr>
          <p:cNvSpPr>
            <a:spLocks noGrp="1"/>
          </p:cNvSpPr>
          <p:nvPr>
            <p:ph type="body" sz="quarter" idx="11"/>
          </p:nvPr>
        </p:nvSpPr>
        <p:spPr>
          <a:xfrm>
            <a:off x="763588" y="1574621"/>
            <a:ext cx="7488237" cy="2592388"/>
          </a:xfrm>
        </p:spPr>
        <p:txBody>
          <a:bodyPr lIns="0" tIns="0" rIns="0" bIns="0" anchor="t">
            <a:normAutofit fontScale="85000" lnSpcReduction="20000"/>
          </a:bodyPr>
          <a:lstStyle/>
          <a:p>
            <a:pPr fontAlgn="base"/>
            <a:r>
              <a:rPr lang="da-DK" b="1" dirty="0"/>
              <a:t>Observationer</a:t>
            </a:r>
            <a:r>
              <a:rPr lang="da-DK" dirty="0"/>
              <a:t> </a:t>
            </a:r>
          </a:p>
          <a:p>
            <a:pPr fontAlgn="base"/>
            <a:r>
              <a:rPr lang="da-DK" dirty="0"/>
              <a:t>Hvilke særlige observationsopgaver skal de studerende arbejde med? </a:t>
            </a:r>
          </a:p>
          <a:p>
            <a:pPr fontAlgn="base"/>
            <a:r>
              <a:rPr lang="da-DK" dirty="0">
                <a:cs typeface="Arial"/>
              </a:rPr>
              <a:t>Hvordan kan KP-underviserne og praktiklærerne understøtte de studerende i arbejdet med observationer? </a:t>
            </a:r>
            <a:br>
              <a:rPr lang="da-DK" dirty="0">
                <a:cs typeface="Arial"/>
              </a:rPr>
            </a:br>
            <a:endParaRPr lang="da-DK" dirty="0"/>
          </a:p>
          <a:p>
            <a:pPr fontAlgn="base"/>
            <a:r>
              <a:rPr lang="da-DK" b="1" dirty="0"/>
              <a:t>Undervisningssekvenser</a:t>
            </a:r>
            <a:r>
              <a:rPr lang="da-DK" dirty="0"/>
              <a:t> </a:t>
            </a:r>
          </a:p>
          <a:p>
            <a:pPr fontAlgn="base"/>
            <a:r>
              <a:rPr lang="da-DK" dirty="0"/>
              <a:t>Hvilke typer af undervisningssekvenser kan de studerende arbejde med? </a:t>
            </a:r>
          </a:p>
          <a:p>
            <a:pPr fontAlgn="base"/>
            <a:r>
              <a:rPr lang="da-DK" dirty="0"/>
              <a:t>hvilket omfang skal de have? </a:t>
            </a:r>
          </a:p>
          <a:p>
            <a:pPr fontAlgn="base"/>
            <a:r>
              <a:rPr lang="da-DK" dirty="0"/>
              <a:t>hvornår skal de begynde at arbejde med undervisningssekvenser? </a:t>
            </a:r>
          </a:p>
          <a:p>
            <a:pPr fontAlgn="base"/>
            <a:r>
              <a:rPr lang="da-DK" dirty="0"/>
              <a:t>Hvordan kan man arbejde med progression i undervisningssekvenserne? </a:t>
            </a:r>
          </a:p>
          <a:p>
            <a:pPr fontAlgn="base"/>
            <a:r>
              <a:rPr lang="da-DK" dirty="0"/>
              <a:t>Hvad skal der arbejdes med i blokforløbene? </a:t>
            </a:r>
          </a:p>
          <a:p>
            <a:endParaRPr lang="da-DK" dirty="0"/>
          </a:p>
        </p:txBody>
      </p:sp>
    </p:spTree>
    <p:extLst>
      <p:ext uri="{BB962C8B-B14F-4D97-AF65-F5344CB8AC3E}">
        <p14:creationId xmlns:p14="http://schemas.microsoft.com/office/powerpoint/2010/main" val="3708063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84D198-BE74-053D-1A90-1AB5D726E15B}"/>
              </a:ext>
            </a:extLst>
          </p:cNvPr>
          <p:cNvSpPr>
            <a:spLocks noGrp="1"/>
          </p:cNvSpPr>
          <p:nvPr>
            <p:ph type="title"/>
          </p:nvPr>
        </p:nvSpPr>
        <p:spPr/>
        <p:txBody>
          <a:bodyPr/>
          <a:lstStyle/>
          <a:p>
            <a:r>
              <a:rPr lang="da-DK" b="1" dirty="0"/>
              <a:t>Andre aspekter af lærerarbejdet</a:t>
            </a:r>
            <a:r>
              <a:rPr lang="da-DK" dirty="0"/>
              <a:t> </a:t>
            </a:r>
            <a:br>
              <a:rPr lang="da-DK" dirty="0"/>
            </a:br>
            <a:endParaRPr lang="da-DK" dirty="0"/>
          </a:p>
        </p:txBody>
      </p:sp>
      <p:sp>
        <p:nvSpPr>
          <p:cNvPr id="3" name="Pladsholder til tekst 2">
            <a:extLst>
              <a:ext uri="{FF2B5EF4-FFF2-40B4-BE49-F238E27FC236}">
                <a16:creationId xmlns:a16="http://schemas.microsoft.com/office/drawing/2014/main" id="{6DB3F457-0EA6-1C48-F691-5FE6473B96C8}"/>
              </a:ext>
            </a:extLst>
          </p:cNvPr>
          <p:cNvSpPr>
            <a:spLocks noGrp="1"/>
          </p:cNvSpPr>
          <p:nvPr>
            <p:ph type="body" sz="quarter" idx="11"/>
          </p:nvPr>
        </p:nvSpPr>
        <p:spPr/>
        <p:txBody>
          <a:bodyPr/>
          <a:lstStyle/>
          <a:p>
            <a:pPr fontAlgn="base"/>
            <a:r>
              <a:rPr lang="da-DK" dirty="0"/>
              <a:t>Hvilke andre læreropgaver kan de studerende blive præsenteret for? </a:t>
            </a:r>
          </a:p>
          <a:p>
            <a:pPr fontAlgn="base"/>
            <a:r>
              <a:rPr lang="da-DK" dirty="0"/>
              <a:t>Hvordan bliver andre læreropgaver integreret og bearbejdet på KP og praktikskole? </a:t>
            </a:r>
          </a:p>
          <a:p>
            <a:endParaRPr lang="da-DK" dirty="0"/>
          </a:p>
        </p:txBody>
      </p:sp>
    </p:spTree>
    <p:extLst>
      <p:ext uri="{BB962C8B-B14F-4D97-AF65-F5344CB8AC3E}">
        <p14:creationId xmlns:p14="http://schemas.microsoft.com/office/powerpoint/2010/main" val="3355078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95765F-3E9A-68B6-7118-36B817DF0430}"/>
              </a:ext>
            </a:extLst>
          </p:cNvPr>
          <p:cNvSpPr>
            <a:spLocks noGrp="1"/>
          </p:cNvSpPr>
          <p:nvPr>
            <p:ph type="title"/>
          </p:nvPr>
        </p:nvSpPr>
        <p:spPr>
          <a:xfrm>
            <a:off x="763588" y="241921"/>
            <a:ext cx="7488758" cy="986182"/>
          </a:xfrm>
        </p:spPr>
        <p:txBody>
          <a:bodyPr/>
          <a:lstStyle/>
          <a:p>
            <a:r>
              <a:rPr lang="da-DK"/>
              <a:t>MØDEPLIGT, FRAVÆRSREGISTRERING OG KONSEKVENSER</a:t>
            </a:r>
            <a:br>
              <a:rPr lang="da-DK"/>
            </a:br>
            <a:endParaRPr lang="da-DK"/>
          </a:p>
        </p:txBody>
      </p:sp>
      <p:sp>
        <p:nvSpPr>
          <p:cNvPr id="3" name="Pladsholder til tekst 2">
            <a:extLst>
              <a:ext uri="{FF2B5EF4-FFF2-40B4-BE49-F238E27FC236}">
                <a16:creationId xmlns:a16="http://schemas.microsoft.com/office/drawing/2014/main" id="{343DEC05-E49E-344F-0144-7CB6B4E79E6A}"/>
              </a:ext>
            </a:extLst>
          </p:cNvPr>
          <p:cNvSpPr>
            <a:spLocks noGrp="1"/>
          </p:cNvSpPr>
          <p:nvPr>
            <p:ph type="body" sz="quarter" idx="11"/>
          </p:nvPr>
        </p:nvSpPr>
        <p:spPr>
          <a:xfrm>
            <a:off x="763588" y="1228103"/>
            <a:ext cx="7488237" cy="3180385"/>
          </a:xfrm>
        </p:spPr>
        <p:txBody>
          <a:bodyPr/>
          <a:lstStyle/>
          <a:p>
            <a:r>
              <a:rPr lang="da-DK" sz="1400"/>
              <a:t>Der er fuld mødepligt i den integrerede praktik på skolen</a:t>
            </a:r>
          </a:p>
          <a:p>
            <a:r>
              <a:rPr lang="da-DK" sz="1400"/>
              <a:t>Praktikskolen skal registrere fravær i Praktikportalen, så det er synligt for både studerende og praktiklærer, og følge op ved at gå i dialog med studerende om fraværet </a:t>
            </a:r>
          </a:p>
          <a:p>
            <a:r>
              <a:rPr lang="da-DK" sz="1400" b="1"/>
              <a:t>Konsekvenser ved fravær</a:t>
            </a:r>
          </a:p>
          <a:p>
            <a:r>
              <a:rPr lang="da-DK" sz="1400"/>
              <a:t>De første 3 dages fravær har ingen konsekvens for den studerende </a:t>
            </a:r>
          </a:p>
          <a:p>
            <a:r>
              <a:rPr lang="da-DK" sz="1400"/>
              <a:t>Dag 4 og evt. flere dage skal erstattes i løbet af praktikperioden, og den studerende skal gå i dialog med skolen omkring afvikling af erstatningsdage</a:t>
            </a:r>
          </a:p>
          <a:p>
            <a:r>
              <a:rPr lang="da-DK" sz="1400"/>
              <a:t>Praktikskolen er ansvarlig for håndteringen af den studerendes fravær, og der kan være tilfælde, hvor praktikskolen afbryder samarbejdet med den studerende</a:t>
            </a:r>
          </a:p>
          <a:p>
            <a:r>
              <a:rPr lang="da-DK" sz="1400"/>
              <a:t>I tilfælde af manglende indstilling til godkendelse af den studerendes praktikforløb, skal den studerende søge dispensation for eventuelt nyt praktikforløb og dokumentere fraværet i form af en lægeerklæring, hvorefter der tages stilling til indstilling til godkendelse. </a:t>
            </a:r>
          </a:p>
          <a:p>
            <a:r>
              <a:rPr lang="da-DK" sz="1400" b="1"/>
              <a:t>Praktikskolen skal løbende dokumentere fravær og give den studerende besked ved bekymrende fravær</a:t>
            </a:r>
          </a:p>
        </p:txBody>
      </p:sp>
      <p:sp>
        <p:nvSpPr>
          <p:cNvPr id="4" name="Pladsholder til dato 3">
            <a:extLst>
              <a:ext uri="{FF2B5EF4-FFF2-40B4-BE49-F238E27FC236}">
                <a16:creationId xmlns:a16="http://schemas.microsoft.com/office/drawing/2014/main" id="{D9B05D5E-10C1-E027-1B1F-A7672973B913}"/>
              </a:ext>
            </a:extLst>
          </p:cNvPr>
          <p:cNvSpPr>
            <a:spLocks noGrp="1"/>
          </p:cNvSpPr>
          <p:nvPr>
            <p:ph type="dt" sz="half" idx="2"/>
          </p:nvPr>
        </p:nvSpPr>
        <p:spPr/>
        <p:txBody>
          <a:bodyPr/>
          <a:lstStyle/>
          <a:p>
            <a:fld id="{E3F176F0-4EB5-41D1-866E-A621282BE2B8}" type="datetime2">
              <a:rPr lang="da-DK" smtClean="0"/>
              <a:t>25. august 2026</a:t>
            </a:fld>
            <a:endParaRPr lang="en-GB"/>
          </a:p>
        </p:txBody>
      </p:sp>
    </p:spTree>
    <p:extLst>
      <p:ext uri="{BB962C8B-B14F-4D97-AF65-F5344CB8AC3E}">
        <p14:creationId xmlns:p14="http://schemas.microsoft.com/office/powerpoint/2010/main" val="3244208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3526E1-650E-B953-E3FE-C9929F28FD59}"/>
              </a:ext>
            </a:extLst>
          </p:cNvPr>
          <p:cNvSpPr>
            <a:spLocks noGrp="1"/>
          </p:cNvSpPr>
          <p:nvPr>
            <p:ph type="title"/>
          </p:nvPr>
        </p:nvSpPr>
        <p:spPr/>
        <p:txBody>
          <a:bodyPr/>
          <a:lstStyle/>
          <a:p>
            <a:r>
              <a:rPr lang="da-DK">
                <a:cs typeface="Arial"/>
              </a:rPr>
              <a:t>INDSTILLING TIL GODKENDELSE / IKKE GODKENDELSE</a:t>
            </a:r>
            <a:endParaRPr lang="da-DK"/>
          </a:p>
        </p:txBody>
      </p:sp>
      <p:sp>
        <p:nvSpPr>
          <p:cNvPr id="3" name="Pladsholder til tekst 2">
            <a:extLst>
              <a:ext uri="{FF2B5EF4-FFF2-40B4-BE49-F238E27FC236}">
                <a16:creationId xmlns:a16="http://schemas.microsoft.com/office/drawing/2014/main" id="{6B19BDDA-2A91-30C6-93A3-13B61691A5F7}"/>
              </a:ext>
            </a:extLst>
          </p:cNvPr>
          <p:cNvSpPr>
            <a:spLocks noGrp="1"/>
          </p:cNvSpPr>
          <p:nvPr>
            <p:ph type="body" sz="quarter" idx="11"/>
          </p:nvPr>
        </p:nvSpPr>
        <p:spPr>
          <a:xfrm>
            <a:off x="826314" y="1659928"/>
            <a:ext cx="7488237" cy="3076127"/>
          </a:xfrm>
        </p:spPr>
        <p:txBody>
          <a:bodyPr lIns="0" tIns="0" rIns="0" bIns="0" anchor="t"/>
          <a:lstStyle/>
          <a:p>
            <a:r>
              <a:rPr lang="da-DK" sz="1400">
                <a:cs typeface="Arial"/>
              </a:rPr>
              <a:t>Indstilling til godkendelse foregår i Praktikportalen i den enkelte studerendes forløbsoversigt</a:t>
            </a:r>
          </a:p>
          <a:p>
            <a:r>
              <a:rPr lang="da-DK" sz="1400">
                <a:cs typeface="Arial"/>
              </a:rPr>
              <a:t>Indstillingen foregår på baggrund af opfyldt mødepligt og en kvalitativ vurdering af, hvorvidt den studerende har opfyldt målene for praktikforløbet</a:t>
            </a:r>
          </a:p>
          <a:p>
            <a:r>
              <a:rPr lang="da-DK" sz="1400">
                <a:cs typeface="Arial"/>
              </a:rPr>
              <a:t>I forbindelse med den kvalitative vurdering er der formuleret tegn på målopfyldelse, som ligger i forløbsskabelonen for den enkelte studerende</a:t>
            </a:r>
          </a:p>
          <a:p>
            <a:r>
              <a:rPr lang="da-DK" sz="1400">
                <a:cs typeface="Arial"/>
              </a:rPr>
              <a:t>Ved indstilling til ikke godkendt praktikforløb udfyldes og indsendes redegørelse og dokumentation til praktik@kp.dk</a:t>
            </a:r>
          </a:p>
          <a:p>
            <a:r>
              <a:rPr lang="da-DK" sz="1400" b="1">
                <a:solidFill>
                  <a:schemeClr val="tx1"/>
                </a:solidFill>
                <a:cs typeface="Arial"/>
              </a:rPr>
              <a:t>Den studerende tilbydes kun ét praktikforsøg pr. praktikniveau</a:t>
            </a:r>
          </a:p>
          <a:p>
            <a:r>
              <a:rPr lang="da-DK" sz="1400" b="1">
                <a:solidFill>
                  <a:schemeClr val="tx1"/>
                </a:solidFill>
                <a:cs typeface="Arial"/>
              </a:rPr>
              <a:t>Det er alene praktikskolen, der har ansvaret for vurderingen af den studerende, og ved bekymring for mulig ikke godkendelse skal den studerende informeres (husk dokumentation) og have mulighed for at rette op</a:t>
            </a:r>
            <a:endParaRPr lang="da-DK" sz="1400">
              <a:solidFill>
                <a:schemeClr val="tx1"/>
              </a:solidFill>
            </a:endParaRPr>
          </a:p>
        </p:txBody>
      </p:sp>
      <p:sp>
        <p:nvSpPr>
          <p:cNvPr id="4" name="Pladsholder til dato 3">
            <a:extLst>
              <a:ext uri="{FF2B5EF4-FFF2-40B4-BE49-F238E27FC236}">
                <a16:creationId xmlns:a16="http://schemas.microsoft.com/office/drawing/2014/main" id="{42C3F306-6EEA-D9B4-A582-39849E2F8431}"/>
              </a:ext>
            </a:extLst>
          </p:cNvPr>
          <p:cNvSpPr>
            <a:spLocks noGrp="1"/>
          </p:cNvSpPr>
          <p:nvPr>
            <p:ph type="dt" sz="half" idx="2"/>
          </p:nvPr>
        </p:nvSpPr>
        <p:spPr/>
        <p:txBody>
          <a:bodyPr/>
          <a:lstStyle/>
          <a:p>
            <a:fld id="{E3F176F0-4EB5-41D1-866E-A621282BE2B8}" type="datetime2">
              <a:rPr lang="da-DK" smtClean="0"/>
              <a:t>25. august 2026</a:t>
            </a:fld>
            <a:endParaRPr lang="en-GB"/>
          </a:p>
        </p:txBody>
      </p:sp>
    </p:spTree>
    <p:extLst>
      <p:ext uri="{BB962C8B-B14F-4D97-AF65-F5344CB8AC3E}">
        <p14:creationId xmlns:p14="http://schemas.microsoft.com/office/powerpoint/2010/main" val="1794015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F8F3B3-2FE5-7B3A-FBC3-F9EE29F0A84C}"/>
              </a:ext>
            </a:extLst>
          </p:cNvPr>
          <p:cNvSpPr>
            <a:spLocks noGrp="1"/>
          </p:cNvSpPr>
          <p:nvPr>
            <p:ph type="title"/>
          </p:nvPr>
        </p:nvSpPr>
        <p:spPr>
          <a:xfrm>
            <a:off x="417399" y="482600"/>
            <a:ext cx="8408194" cy="558627"/>
          </a:xfrm>
        </p:spPr>
        <p:txBody>
          <a:bodyPr vert="horz" lIns="68580" tIns="34290" rIns="68580" bIns="34290" rtlCol="0" anchor="ct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2400" kern="1200">
                <a:solidFill>
                  <a:schemeClr val="bg1"/>
                </a:solidFill>
                <a:latin typeface="+mj-lt"/>
                <a:ea typeface="+mj-ea"/>
                <a:cs typeface="+mj-cs"/>
              </a:rPr>
              <a:t>Kp.dk/skolesamarbejde</a:t>
            </a:r>
          </a:p>
        </p:txBody>
      </p:sp>
      <p:pic>
        <p:nvPicPr>
          <p:cNvPr id="6" name="Billede 5" descr="Et billede, der indeholder tekst, skærmbillede, Font/skrifttype, nummer/tal&#10;&#10;AI-genereret indhold kan være ukorrekt.">
            <a:extLst>
              <a:ext uri="{FF2B5EF4-FFF2-40B4-BE49-F238E27FC236}">
                <a16:creationId xmlns:a16="http://schemas.microsoft.com/office/drawing/2014/main" id="{EE4CF7F9-9F50-4AEA-2ED0-DAF7E1FB4350}"/>
              </a:ext>
            </a:extLst>
          </p:cNvPr>
          <p:cNvPicPr>
            <a:picLocks noChangeAspect="1"/>
          </p:cNvPicPr>
          <p:nvPr/>
        </p:nvPicPr>
        <p:blipFill>
          <a:blip r:embed="rId2"/>
          <a:stretch>
            <a:fillRect/>
          </a:stretch>
        </p:blipFill>
        <p:spPr>
          <a:xfrm>
            <a:off x="595102" y="662061"/>
            <a:ext cx="7481357" cy="3829049"/>
          </a:xfrm>
          <a:prstGeom prst="rect">
            <a:avLst/>
          </a:prstGeom>
        </p:spPr>
      </p:pic>
      <p:sp>
        <p:nvSpPr>
          <p:cNvPr id="4" name="Pladsholder til dato 3">
            <a:extLst>
              <a:ext uri="{FF2B5EF4-FFF2-40B4-BE49-F238E27FC236}">
                <a16:creationId xmlns:a16="http://schemas.microsoft.com/office/drawing/2014/main" id="{93CA5240-C56B-3185-9887-21312744C98C}"/>
              </a:ext>
            </a:extLst>
          </p:cNvPr>
          <p:cNvSpPr>
            <a:spLocks noGrp="1"/>
          </p:cNvSpPr>
          <p:nvPr>
            <p:ph type="dt" sz="half" idx="2"/>
          </p:nvPr>
        </p:nvSpPr>
        <p:spPr>
          <a:xfrm>
            <a:off x="628650" y="4767263"/>
            <a:ext cx="2057400" cy="273844"/>
          </a:xfrm>
        </p:spPr>
        <p:txBody>
          <a:bodyPr vert="horz" lIns="68580" tIns="34290" rIns="68580" bIns="34290" rtlCol="0" anchor="ctr">
            <a:normAutofit/>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pPr>
              <a:spcAft>
                <a:spcPts val="450"/>
              </a:spcAft>
            </a:pPr>
            <a:fld id="{E3F176F0-4EB5-41D1-866E-A621282BE2B8}" type="datetime2">
              <a:rPr lang="en-US" smtClean="0">
                <a:solidFill>
                  <a:schemeClr val="tx1">
                    <a:tint val="75000"/>
                  </a:schemeClr>
                </a:solidFill>
                <a:latin typeface="+mn-lt"/>
              </a:rPr>
              <a:pPr>
                <a:spcAft>
                  <a:spcPts val="450"/>
                </a:spcAft>
              </a:pPr>
              <a:t>Tuesday, August 25, 2026</a:t>
            </a:fld>
            <a:endParaRPr lang="en-US">
              <a:solidFill>
                <a:schemeClr val="tx1">
                  <a:tint val="75000"/>
                </a:schemeClr>
              </a:solidFill>
              <a:latin typeface="+mn-lt"/>
            </a:endParaRPr>
          </a:p>
        </p:txBody>
      </p:sp>
    </p:spTree>
    <p:extLst>
      <p:ext uri="{BB962C8B-B14F-4D97-AF65-F5344CB8AC3E}">
        <p14:creationId xmlns:p14="http://schemas.microsoft.com/office/powerpoint/2010/main" val="1797330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8F228C-E2BB-EF32-2C96-9E081E586E5D}"/>
              </a:ext>
            </a:extLst>
          </p:cNvPr>
          <p:cNvSpPr>
            <a:spLocks noGrp="1"/>
          </p:cNvSpPr>
          <p:nvPr>
            <p:ph type="title"/>
          </p:nvPr>
        </p:nvSpPr>
        <p:spPr>
          <a:xfrm>
            <a:off x="480061" y="244027"/>
            <a:ext cx="2905535" cy="1274630"/>
          </a:xfrm>
        </p:spPr>
        <p:txBody>
          <a:bodyPr anchor="b">
            <a:normAutofit fontScale="90000"/>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da-DK" sz="3150" b="1" dirty="0"/>
              <a:t>Spørgeskema om din professionelle skrivning</a:t>
            </a:r>
          </a:p>
        </p:txBody>
      </p:sp>
      <p:sp>
        <p:nvSpPr>
          <p:cNvPr id="3" name="Pladsholder til indhold 2">
            <a:extLst>
              <a:ext uri="{FF2B5EF4-FFF2-40B4-BE49-F238E27FC236}">
                <a16:creationId xmlns:a16="http://schemas.microsoft.com/office/drawing/2014/main" id="{1B9914C7-1D69-65AC-7F37-A9EF24E2BFBE}"/>
              </a:ext>
            </a:extLst>
          </p:cNvPr>
          <p:cNvSpPr>
            <a:spLocks noGrp="1"/>
          </p:cNvSpPr>
          <p:nvPr>
            <p:ph idx="1"/>
          </p:nvPr>
        </p:nvSpPr>
        <p:spPr>
          <a:xfrm>
            <a:off x="1" y="1940246"/>
            <a:ext cx="4071395" cy="3051844"/>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da-DK" sz="1500" dirty="0"/>
              <a:t>Udfyld spørgeskemaet.</a:t>
            </a:r>
          </a:p>
          <a:p>
            <a:pPr marL="0" indent="0">
              <a:buNone/>
            </a:pPr>
            <a:r>
              <a:rPr lang="da-DK" sz="1500" dirty="0"/>
              <a:t>Det tager max  15 minutter.</a:t>
            </a:r>
          </a:p>
          <a:p>
            <a:pPr marL="0" indent="0">
              <a:buNone/>
            </a:pPr>
            <a:r>
              <a:rPr lang="da-DK" sz="1500" dirty="0"/>
              <a:t>Du bidrager til ny viden om al den skrivning, som lærere i dag foretager sig.</a:t>
            </a:r>
          </a:p>
          <a:p>
            <a:pPr marL="0" indent="0">
              <a:buNone/>
            </a:pPr>
            <a:endParaRPr lang="da-DK" sz="1500" dirty="0"/>
          </a:p>
          <a:p>
            <a:pPr marL="0" indent="0">
              <a:buNone/>
            </a:pPr>
            <a:r>
              <a:rPr lang="da-DK" sz="1350" dirty="0"/>
              <a:t>Undersøgelsen udføres  af:</a:t>
            </a:r>
          </a:p>
          <a:p>
            <a:pPr marL="0" indent="0">
              <a:buNone/>
            </a:pPr>
            <a:r>
              <a:rPr lang="da-DK" sz="1350" dirty="0"/>
              <a:t> Anna-Vera Meidell Sigsgaard</a:t>
            </a:r>
          </a:p>
          <a:p>
            <a:pPr marL="0" indent="0">
              <a:buNone/>
            </a:pPr>
            <a:r>
              <a:rPr lang="da-DK" sz="1350" dirty="0"/>
              <a:t>Inger-Lise Mourier </a:t>
            </a:r>
          </a:p>
          <a:p>
            <a:pPr marL="0" indent="0">
              <a:buNone/>
            </a:pPr>
            <a:r>
              <a:rPr lang="da-DK" sz="1350" dirty="0"/>
              <a:t>Marie-Louise Molbæk</a:t>
            </a:r>
          </a:p>
          <a:p>
            <a:pPr marL="0" indent="0">
              <a:buNone/>
            </a:pPr>
            <a:r>
              <a:rPr lang="da-DK" sz="1350" dirty="0"/>
              <a:t>fra Københavns Professionshøjskole</a:t>
            </a:r>
          </a:p>
          <a:p>
            <a:pPr marL="0" indent="0">
              <a:buNone/>
            </a:pPr>
            <a:r>
              <a:rPr lang="da-DK" sz="1350" dirty="0"/>
              <a:t>På forhånd tak!.</a:t>
            </a:r>
          </a:p>
        </p:txBody>
      </p:sp>
      <p:pic>
        <p:nvPicPr>
          <p:cNvPr id="1026" name="Picture 1">
            <a:extLst>
              <a:ext uri="{FF2B5EF4-FFF2-40B4-BE49-F238E27FC236}">
                <a16:creationId xmlns:a16="http://schemas.microsoft.com/office/drawing/2014/main" id="{5501707E-64DA-5435-4CF4-BADD47FF18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0473" r="7861" b="53"/>
          <a:stretch>
            <a:fillRect/>
          </a:stretch>
        </p:blipFill>
        <p:spPr bwMode="auto">
          <a:xfrm>
            <a:off x="4224759" y="1779608"/>
            <a:ext cx="4252942" cy="3198765"/>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kstfelt 5">
            <a:extLst>
              <a:ext uri="{FF2B5EF4-FFF2-40B4-BE49-F238E27FC236}">
                <a16:creationId xmlns:a16="http://schemas.microsoft.com/office/drawing/2014/main" id="{9B53BB07-727B-6EFF-A17B-EF855149B2F7}"/>
              </a:ext>
            </a:extLst>
          </p:cNvPr>
          <p:cNvSpPr txBox="1"/>
          <p:nvPr/>
        </p:nvSpPr>
        <p:spPr>
          <a:xfrm>
            <a:off x="3646025" y="102342"/>
            <a:ext cx="5399591" cy="1292662"/>
          </a:xfrm>
          <a:prstGeom prst="rect">
            <a:avLst/>
          </a:prstGeom>
          <a:no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da-DK" sz="2700" u="sng" dirty="0">
                <a:hlinkClick r:id="rId3"/>
              </a:rPr>
              <a:t>https://forms.cloud.microsoft/e/6eU2FsCEED</a:t>
            </a:r>
            <a:endParaRPr lang="da-DK" sz="2700" dirty="0"/>
          </a:p>
          <a:p>
            <a:pPr algn="ctr"/>
            <a:endParaRPr lang="da-DK" sz="2400" b="1" dirty="0"/>
          </a:p>
        </p:txBody>
      </p:sp>
    </p:spTree>
    <p:extLst>
      <p:ext uri="{BB962C8B-B14F-4D97-AF65-F5344CB8AC3E}">
        <p14:creationId xmlns:p14="http://schemas.microsoft.com/office/powerpoint/2010/main" val="56006132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D6471-3502-2F98-CAE8-922D00852B08}"/>
              </a:ext>
            </a:extLst>
          </p:cNvPr>
          <p:cNvSpPr>
            <a:spLocks noGrp="1"/>
          </p:cNvSpPr>
          <p:nvPr>
            <p:ph type="title"/>
          </p:nvPr>
        </p:nvSpPr>
        <p:spPr>
          <a:xfrm>
            <a:off x="763200" y="663538"/>
            <a:ext cx="7488758" cy="1395499"/>
          </a:xfrm>
        </p:spPr>
        <p:txBody>
          <a:bodyPr/>
          <a:lstStyle/>
          <a:p>
            <a:r>
              <a:rPr lang="en-US" dirty="0" err="1">
                <a:cs typeface="Arial"/>
              </a:rPr>
              <a:t>Samarbejdsmøde</a:t>
            </a:r>
            <a:r>
              <a:rPr lang="en-US" dirty="0">
                <a:cs typeface="Arial"/>
              </a:rPr>
              <a:t> </a:t>
            </a:r>
            <a:r>
              <a:rPr lang="en-US" dirty="0" err="1">
                <a:cs typeface="Arial"/>
              </a:rPr>
              <a:t>mellem</a:t>
            </a:r>
            <a:r>
              <a:rPr lang="en-US" dirty="0">
                <a:cs typeface="Arial"/>
              </a:rPr>
              <a:t> </a:t>
            </a:r>
            <a:r>
              <a:rPr lang="en-US" dirty="0" err="1">
                <a:cs typeface="Arial"/>
              </a:rPr>
              <a:t>praktiklærere</a:t>
            </a:r>
            <a:r>
              <a:rPr lang="en-US" dirty="0">
                <a:cs typeface="Arial"/>
              </a:rPr>
              <a:t> </a:t>
            </a:r>
            <a:r>
              <a:rPr lang="en-US" dirty="0" err="1">
                <a:cs typeface="Arial"/>
              </a:rPr>
              <a:t>og</a:t>
            </a:r>
            <a:r>
              <a:rPr lang="en-US" dirty="0">
                <a:cs typeface="Arial"/>
              </a:rPr>
              <a:t> KP-</a:t>
            </a:r>
            <a:r>
              <a:rPr lang="en-US" dirty="0" err="1">
                <a:cs typeface="Arial"/>
              </a:rPr>
              <a:t>underviser</a:t>
            </a:r>
            <a:r>
              <a:rPr lang="en-US" dirty="0">
                <a:cs typeface="Arial"/>
              </a:rPr>
              <a:t> </a:t>
            </a:r>
            <a:br>
              <a:rPr lang="en-US" dirty="0"/>
            </a:br>
            <a:r>
              <a:rPr lang="en-US" dirty="0">
                <a:cs typeface="Arial"/>
              </a:rPr>
              <a:t>KL. 14.00-16.00</a:t>
            </a:r>
            <a:endParaRPr lang="en-US" dirty="0"/>
          </a:p>
        </p:txBody>
      </p:sp>
      <p:sp>
        <p:nvSpPr>
          <p:cNvPr id="3" name="Text Placeholder 2">
            <a:extLst>
              <a:ext uri="{FF2B5EF4-FFF2-40B4-BE49-F238E27FC236}">
                <a16:creationId xmlns:a16="http://schemas.microsoft.com/office/drawing/2014/main" id="{BDD20ECD-99DD-C479-0293-F670741BDEFA}"/>
              </a:ext>
            </a:extLst>
          </p:cNvPr>
          <p:cNvSpPr>
            <a:spLocks noGrp="1"/>
          </p:cNvSpPr>
          <p:nvPr>
            <p:ph type="body" sz="quarter" idx="11"/>
          </p:nvPr>
        </p:nvSpPr>
        <p:spPr>
          <a:xfrm>
            <a:off x="763588" y="2063235"/>
            <a:ext cx="7943892" cy="2530604"/>
          </a:xfrm>
        </p:spPr>
        <p:txBody>
          <a:bodyPr lIns="0" tIns="0" rIns="0" bIns="0" anchor="t"/>
          <a:lstStyle/>
          <a:p>
            <a:r>
              <a:rPr lang="en-US" b="1" dirty="0" err="1">
                <a:cs typeface="Arial"/>
              </a:rPr>
              <a:t>Fordeling</a:t>
            </a:r>
            <a:r>
              <a:rPr lang="en-US" b="1" dirty="0">
                <a:cs typeface="Arial"/>
              </a:rPr>
              <a:t> </a:t>
            </a:r>
            <a:r>
              <a:rPr lang="en-US" b="1" dirty="0" err="1">
                <a:cs typeface="Arial"/>
              </a:rPr>
              <a:t>i</a:t>
            </a:r>
            <a:r>
              <a:rPr lang="en-US" b="1" dirty="0">
                <a:cs typeface="Arial"/>
              </a:rPr>
              <a:t> </a:t>
            </a:r>
            <a:r>
              <a:rPr lang="en-US" b="1" dirty="0" err="1">
                <a:cs typeface="Arial"/>
              </a:rPr>
              <a:t>lokaler</a:t>
            </a:r>
            <a:endParaRPr lang="en-US" b="1" dirty="0" err="1"/>
          </a:p>
          <a:p>
            <a:endParaRPr lang="en-US" sz="1800" dirty="0">
              <a:cs typeface="Arial"/>
            </a:endParaRPr>
          </a:p>
          <a:p>
            <a:r>
              <a:rPr lang="en-US" sz="1800" b="1" dirty="0" err="1">
                <a:cs typeface="Arial"/>
              </a:rPr>
              <a:t>Lokale</a:t>
            </a:r>
            <a:r>
              <a:rPr lang="en-US" sz="1800" b="1" dirty="0">
                <a:cs typeface="Arial"/>
              </a:rPr>
              <a:t> W3.10 </a:t>
            </a:r>
            <a:r>
              <a:rPr lang="en-US" sz="1800" b="1" dirty="0" err="1">
                <a:cs typeface="Arial"/>
              </a:rPr>
              <a:t>og</a:t>
            </a:r>
            <a:r>
              <a:rPr lang="en-US" sz="1800" b="1" dirty="0">
                <a:cs typeface="Arial"/>
              </a:rPr>
              <a:t> W3.11:  </a:t>
            </a:r>
            <a:r>
              <a:rPr lang="en-US" sz="1800" b="1" dirty="0" err="1">
                <a:cs typeface="Arial"/>
              </a:rPr>
              <a:t>dansk</a:t>
            </a:r>
            <a:r>
              <a:rPr lang="en-US" sz="1800" b="1" dirty="0">
                <a:cs typeface="Arial"/>
              </a:rPr>
              <a:t> 1.-6. kl. </a:t>
            </a:r>
            <a:r>
              <a:rPr lang="en-US" sz="1800" b="1" dirty="0" err="1">
                <a:cs typeface="Arial"/>
              </a:rPr>
              <a:t>og</a:t>
            </a:r>
            <a:r>
              <a:rPr lang="en-US" sz="1800" b="1" dirty="0">
                <a:cs typeface="Arial"/>
              </a:rPr>
              <a:t> </a:t>
            </a:r>
            <a:r>
              <a:rPr lang="en-US" sz="1800" b="1" dirty="0" err="1">
                <a:cs typeface="Arial"/>
              </a:rPr>
              <a:t>dansk</a:t>
            </a:r>
            <a:r>
              <a:rPr lang="en-US" sz="1800" b="1" dirty="0">
                <a:cs typeface="Arial"/>
              </a:rPr>
              <a:t> 4.-10. kl.</a:t>
            </a:r>
          </a:p>
          <a:p>
            <a:endParaRPr lang="en-US" sz="1800" b="1" dirty="0">
              <a:cs typeface="Arial"/>
            </a:endParaRPr>
          </a:p>
          <a:p>
            <a:r>
              <a:rPr lang="en-US" sz="1800" b="1" dirty="0" err="1">
                <a:cs typeface="Arial"/>
              </a:rPr>
              <a:t>Lokale</a:t>
            </a:r>
            <a:r>
              <a:rPr lang="en-US" sz="1800" b="1" dirty="0">
                <a:cs typeface="Arial"/>
              </a:rPr>
              <a:t> W2.05: </a:t>
            </a:r>
            <a:r>
              <a:rPr lang="en-US" sz="1800" b="1" dirty="0" err="1">
                <a:cs typeface="Arial"/>
              </a:rPr>
              <a:t>matematik</a:t>
            </a:r>
            <a:r>
              <a:rPr lang="en-US" sz="1800" b="1" dirty="0">
                <a:cs typeface="Arial"/>
              </a:rPr>
              <a:t> </a:t>
            </a:r>
            <a:r>
              <a:rPr lang="en-US" sz="1800" b="1" dirty="0" err="1">
                <a:cs typeface="Arial"/>
              </a:rPr>
              <a:t>og</a:t>
            </a:r>
            <a:r>
              <a:rPr lang="en-US" sz="1800" b="1" dirty="0">
                <a:cs typeface="Arial"/>
              </a:rPr>
              <a:t> </a:t>
            </a:r>
            <a:r>
              <a:rPr lang="en-US" sz="1800" b="1" dirty="0" err="1">
                <a:cs typeface="Arial"/>
              </a:rPr>
              <a:t>engelsk</a:t>
            </a:r>
            <a:endParaRPr lang="en-US" sz="1800" b="1" dirty="0">
              <a:cs typeface="Arial"/>
            </a:endParaRPr>
          </a:p>
          <a:p>
            <a:endParaRPr lang="en-US" sz="1800" b="1" dirty="0">
              <a:cs typeface="Arial"/>
            </a:endParaRPr>
          </a:p>
          <a:p>
            <a:r>
              <a:rPr lang="en-US" sz="1800" b="1" dirty="0">
                <a:cs typeface="Arial"/>
              </a:rPr>
              <a:t>FCT: </a:t>
            </a:r>
            <a:r>
              <a:rPr lang="en-US" sz="1800" b="1" dirty="0" err="1">
                <a:cs typeface="Arial"/>
              </a:rPr>
              <a:t>mødes</a:t>
            </a:r>
            <a:r>
              <a:rPr lang="en-US" sz="1800" b="1" dirty="0">
                <a:cs typeface="Arial"/>
              </a:rPr>
              <a:t> med KP-</a:t>
            </a:r>
            <a:r>
              <a:rPr lang="en-US" sz="1800" b="1" dirty="0" err="1">
                <a:cs typeface="Arial"/>
              </a:rPr>
              <a:t>undervisere</a:t>
            </a:r>
            <a:r>
              <a:rPr lang="en-US" sz="1800" b="1" dirty="0">
                <a:cs typeface="Arial"/>
              </a:rPr>
              <a:t> </a:t>
            </a:r>
            <a:r>
              <a:rPr lang="en-US" sz="1800" b="1" dirty="0" err="1">
                <a:cs typeface="Arial"/>
              </a:rPr>
              <a:t>ved</a:t>
            </a:r>
            <a:r>
              <a:rPr lang="en-US" sz="1800" b="1" dirty="0">
                <a:cs typeface="Arial"/>
              </a:rPr>
              <a:t> Natalie Zahles </a:t>
            </a:r>
            <a:r>
              <a:rPr lang="en-US" sz="1800" b="1" dirty="0" err="1">
                <a:cs typeface="Arial"/>
              </a:rPr>
              <a:t>og</a:t>
            </a:r>
            <a:r>
              <a:rPr lang="en-US" sz="1800" b="1" dirty="0">
                <a:cs typeface="Arial"/>
              </a:rPr>
              <a:t> </a:t>
            </a:r>
            <a:r>
              <a:rPr lang="en-US" sz="1800" b="1" dirty="0" err="1">
                <a:cs typeface="Arial"/>
              </a:rPr>
              <a:t>går</a:t>
            </a:r>
            <a:r>
              <a:rPr lang="en-US" sz="1800" b="1" dirty="0">
                <a:cs typeface="Arial"/>
              </a:rPr>
              <a:t> </a:t>
            </a:r>
            <a:r>
              <a:rPr lang="en-US" sz="1800" b="1" dirty="0" err="1">
                <a:cs typeface="Arial"/>
              </a:rPr>
              <a:t>i</a:t>
            </a:r>
            <a:r>
              <a:rPr lang="en-US" sz="1800" b="1" dirty="0">
                <a:cs typeface="Arial"/>
              </a:rPr>
              <a:t> FCT-</a:t>
            </a:r>
            <a:r>
              <a:rPr lang="en-US" sz="1800" b="1" dirty="0" err="1">
                <a:cs typeface="Arial"/>
              </a:rPr>
              <a:t>lokalet</a:t>
            </a:r>
            <a:endParaRPr lang="en-US" sz="1800" b="1" err="1">
              <a:cs typeface="Arial"/>
            </a:endParaRPr>
          </a:p>
          <a:p>
            <a:endParaRPr lang="en-US" b="1" dirty="0">
              <a:cs typeface="Arial"/>
            </a:endParaRPr>
          </a:p>
        </p:txBody>
      </p:sp>
      <p:sp>
        <p:nvSpPr>
          <p:cNvPr id="4" name="Date Placeholder 3">
            <a:extLst>
              <a:ext uri="{FF2B5EF4-FFF2-40B4-BE49-F238E27FC236}">
                <a16:creationId xmlns:a16="http://schemas.microsoft.com/office/drawing/2014/main" id="{227AD156-DD1E-B81A-7188-908FD9433104}"/>
              </a:ext>
            </a:extLst>
          </p:cNvPr>
          <p:cNvSpPr>
            <a:spLocks noGrp="1"/>
          </p:cNvSpPr>
          <p:nvPr>
            <p:ph type="dt" sz="half" idx="2"/>
          </p:nvPr>
        </p:nvSpPr>
        <p:spPr/>
        <p:txBody>
          <a:bodyPr/>
          <a:lstStyle/>
          <a:p>
            <a:fld id="{E3F176F0-4EB5-41D1-866E-A621282BE2B8}" type="datetime2">
              <a:rPr lang="da-DK" smtClean="0"/>
              <a:t>25. august 2026</a:t>
            </a:fld>
            <a:endParaRPr lang="en-GB"/>
          </a:p>
        </p:txBody>
      </p:sp>
    </p:spTree>
    <p:extLst>
      <p:ext uri="{BB962C8B-B14F-4D97-AF65-F5344CB8AC3E}">
        <p14:creationId xmlns:p14="http://schemas.microsoft.com/office/powerpoint/2010/main" val="31567541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MPLAFYSLIDEID" val="637085584988892559"/>
</p:tagLst>
</file>

<file path=ppt/tags/tag2.xml><?xml version="1.0" encoding="utf-8"?>
<p:tagLst xmlns:a="http://schemas.openxmlformats.org/drawingml/2006/main" xmlns:r="http://schemas.openxmlformats.org/officeDocument/2006/relationships" xmlns:p="http://schemas.openxmlformats.org/presentationml/2006/main">
  <p:tag name="TEMPLAFYSLIDEID" val="637085584988892559"/>
</p:tagLst>
</file>

<file path=ppt/tags/tag3.xml><?xml version="1.0" encoding="utf-8"?>
<p:tagLst xmlns:a="http://schemas.openxmlformats.org/drawingml/2006/main" xmlns:r="http://schemas.openxmlformats.org/officeDocument/2006/relationships" xmlns:p="http://schemas.openxmlformats.org/presentationml/2006/main">
  <p:tag name="TEMPLAFYSLIDEID" val="637085584988892559"/>
</p:tagLst>
</file>

<file path=ppt/tags/tag4.xml><?xml version="1.0" encoding="utf-8"?>
<p:tagLst xmlns:a="http://schemas.openxmlformats.org/drawingml/2006/main" xmlns:r="http://schemas.openxmlformats.org/officeDocument/2006/relationships" xmlns:p="http://schemas.openxmlformats.org/presentationml/2006/main">
  <p:tag name="TEMPLAFYSLIDEID" val="637085584988892559"/>
</p:tagLst>
</file>

<file path=ppt/theme/theme1.xml><?xml version="1.0" encoding="utf-8"?>
<a:theme xmlns:a="http://schemas.openxmlformats.org/drawingml/2006/main" name="Københavns Professionshøjskole">
  <a:themeElements>
    <a:clrScheme name="KP Design Grøn">
      <a:dk1>
        <a:sysClr val="windowText" lastClr="000000"/>
      </a:dk1>
      <a:lt1>
        <a:sysClr val="window" lastClr="FFFFFF"/>
      </a:lt1>
      <a:dk2>
        <a:srgbClr val="000000"/>
      </a:dk2>
      <a:lt2>
        <a:srgbClr val="FFFFFF"/>
      </a:lt2>
      <a:accent1>
        <a:srgbClr val="005447"/>
      </a:accent1>
      <a:accent2>
        <a:srgbClr val="CCCCCC"/>
      </a:accent2>
      <a:accent3>
        <a:srgbClr val="929292"/>
      </a:accent3>
      <a:accent4>
        <a:srgbClr val="404040"/>
      </a:accent4>
      <a:accent5>
        <a:srgbClr val="8CCDB9"/>
      </a:accent5>
      <a:accent6>
        <a:srgbClr val="148C78"/>
      </a:accent6>
      <a:hlink>
        <a:srgbClr val="404040"/>
      </a:hlink>
      <a:folHlink>
        <a:srgbClr val="E6E6E6"/>
      </a:folHlink>
    </a:clrScheme>
    <a:fontScheme name="K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solidFill>
            <a:schemeClr val="tx1"/>
          </a:solidFill>
        </a:ln>
        <a:effectLst/>
      </a:spPr>
      <a:bodyPr rtlCol="0" anchor="ctr"/>
      <a:lstStyle>
        <a:defPPr algn="ctr">
          <a:defRPr dirty="0" err="1"/>
        </a:defPPr>
      </a:lstStyle>
      <a:style>
        <a:lnRef idx="1">
          <a:schemeClr val="accent1"/>
        </a:lnRef>
        <a:fillRef idx="3">
          <a:schemeClr val="accent1"/>
        </a:fillRef>
        <a:effectRef idx="2">
          <a:schemeClr val="accent1"/>
        </a:effectRef>
        <a:fontRef idx="minor">
          <a:schemeClr val="lt1"/>
        </a:fontRef>
      </a:style>
    </a:spDef>
    <a:lnDef>
      <a:spPr>
        <a:ln w="9525">
          <a:solidFill>
            <a:srgbClr val="192337"/>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600" b="1" noProof="0" dirty="0">
            <a:solidFill>
              <a:schemeClr val="tx1"/>
            </a:solidFill>
            <a:latin typeface="+mn-lt"/>
            <a:cs typeface="Arial Bold"/>
          </a:defRPr>
        </a:defPPr>
      </a:lstStyle>
    </a:txDef>
  </a:objectDefaults>
  <a:extraClrSchemeLst/>
  <a:extLst>
    <a:ext uri="{05A4C25C-085E-4340-85A3-A5531E510DB2}">
      <thm15:themeFamily xmlns:thm15="http://schemas.microsoft.com/office/thememl/2012/main" name="Metropol Basis.potx" id="{AE914001-0B5F-4CC7-BC1C-7FDF869E2037}" vid="{4D584845-0B5D-4D78-8C36-79E14000C3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TemplafySlideTemplateConfiguration><![CDATA[{"slideVersion":1,"isValidatorEnabled":false,"isLocked":false,"elementsMetadata":[],"slideId":"637831987574695172","enableDocumentContentUpdater":false,"version":"2.0"}]]></TemplafySlideTemplateConfiguration>
</file>

<file path=customXml/item3.xml><?xml version="1.0" encoding="utf-8"?>
<ct:contentTypeSchema xmlns:ct="http://schemas.microsoft.com/office/2006/metadata/contentType" xmlns:ma="http://schemas.microsoft.com/office/2006/metadata/properties/metaAttributes" ct:_="" ma:_="" ma:contentTypeName="Dokument" ma:contentTypeID="0x010100F8C75511B7FE3F4388EC48183FEEE8C0" ma:contentTypeVersion="17" ma:contentTypeDescription="Opret et nyt dokument." ma:contentTypeScope="" ma:versionID="6aee8c7aedcaa972d01ee4f12e285124">
  <xsd:schema xmlns:xsd="http://www.w3.org/2001/XMLSchema" xmlns:xs="http://www.w3.org/2001/XMLSchema" xmlns:p="http://schemas.microsoft.com/office/2006/metadata/properties" xmlns:ns2="4a60b191-de42-43d3-b809-dc56e297111c" xmlns:ns3="16bb1a49-99d3-4efa-9638-5df53096736a" targetNamespace="http://schemas.microsoft.com/office/2006/metadata/properties" ma:root="true" ma:fieldsID="5fd155a3c9d08bfff93cbcfe8245992a" ns2:_="" ns3:_="">
    <xsd:import namespace="4a60b191-de42-43d3-b809-dc56e297111c"/>
    <xsd:import namespace="16bb1a49-99d3-4efa-9638-5df53096736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MediaLengthInSeconds" minOccurs="0"/>
                <xsd:element ref="ns2:MediaServiceOCR" minOccurs="0"/>
                <xsd:element ref="ns2:MediaServiceObjectDetectorVersion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60b191-de42-43d3-b809-dc56e29711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lcf76f155ced4ddcb4097134ff3c332f" ma:index="22" nillable="true" ma:taxonomy="true" ma:internalName="lcf76f155ced4ddcb4097134ff3c332f" ma:taxonomyFieldName="MediaServiceImageTags" ma:displayName="Billedmærker" ma:readOnly="false" ma:fieldId="{5cf76f15-5ced-4ddc-b409-7134ff3c332f}" ma:taxonomyMulti="true" ma:sspId="315ba257-2ce8-4821-9133-510de1ae0d55"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bb1a49-99d3-4efa-9638-5df53096736a"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t med detaljer" ma:internalName="SharedWithDetails" ma:readOnly="true">
      <xsd:simpleType>
        <xsd:restriction base="dms:Note">
          <xsd:maxLength value="255"/>
        </xsd:restriction>
      </xsd:simpleType>
    </xsd:element>
    <xsd:element name="TaxCatchAll" ma:index="23" nillable="true" ma:displayName="Taxonomy Catch All Column" ma:hidden="true" ma:list="{c084693d-3998-4480-8650-8ca8634e462c}" ma:internalName="TaxCatchAll" ma:showField="CatchAllData" ma:web="16bb1a49-99d3-4efa-9638-5df5309673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4a60b191-de42-43d3-b809-dc56e297111c">
      <Terms xmlns="http://schemas.microsoft.com/office/infopath/2007/PartnerControls"/>
    </lcf76f155ced4ddcb4097134ff3c332f>
    <TaxCatchAll xmlns="16bb1a49-99d3-4efa-9638-5df53096736a" xsi:nil="true"/>
    <SharedWithUsers xmlns="16bb1a49-99d3-4efa-9638-5df53096736a">
      <UserInfo>
        <DisplayName>Allan Mølgaard</DisplayName>
        <AccountId>13</AccountId>
        <AccountType/>
      </UserInfo>
      <UserInfo>
        <DisplayName>Michelle Andersen</DisplayName>
        <AccountId>45</AccountId>
        <AccountType/>
      </UserInfo>
      <UserInfo>
        <DisplayName>Zeliha Yildiz</DisplayName>
        <AccountId>146</AccountId>
        <AccountType/>
      </UserInfo>
      <UserInfo>
        <DisplayName>Øzkan Güleryüz</DisplayName>
        <AccountId>168</AccountId>
        <AccountType/>
      </UserInfo>
    </SharedWithUsers>
  </documentManagement>
</p:properties>
</file>

<file path=customXml/item5.xml><?xml version="1.0" encoding="utf-8"?>
<TemplafySlideTemplateConfiguration><![CDATA[{"slideVersion":1,"isValidatorEnabled":false,"isLocked":false,"elementsMetadata":[],"slideId":"637831987574695172","enableDocumentContentUpdater":false,"version":"2.0"}]]></TemplafySlideTemplateConfiguration>
</file>

<file path=customXml/item6.xml><?xml version="1.0" encoding="utf-8"?>
<TemplafySlideFormConfiguration><![CDATA[{"formFields":[],"formDataEntries":[]}]]></TemplafySlideFormConfiguration>
</file>

<file path=customXml/item7.xml><?xml version="1.0" encoding="utf-8"?>
<TemplafySlideTemplateConfiguration><![CDATA[{"slideVersion":1,"isValidatorEnabled":false,"isLocked":false,"elementsMetadata":[],"slideId":"637831987574695172","enableDocumentContentUpdater":false,"version":"2.0"}]]></TemplafySlideTemplateConfiguration>
</file>

<file path=customXml/item8.xml><?xml version="1.0" encoding="utf-8"?>
<TemplafySlideFormConfiguration><![CDATA[{"formFields":[],"formDataEntries":[]}]]></TemplafySlideFormConfiguration>
</file>

<file path=customXml/item9.xml><?xml version="1.0" encoding="utf-8"?>
<TemplafySlideFormConfiguration><![CDATA[{"formFields":[],"formDataEntries":[]}]]></TemplafySlideFormConfiguration>
</file>

<file path=customXml/itemProps1.xml><?xml version="1.0" encoding="utf-8"?>
<ds:datastoreItem xmlns:ds="http://schemas.openxmlformats.org/officeDocument/2006/customXml" ds:itemID="{715E4B74-A3FA-4389-BB90-4E3B9856F9EB}">
  <ds:schemaRefs>
    <ds:schemaRef ds:uri="http://schemas.microsoft.com/sharepoint/v3/contenttype/forms"/>
  </ds:schemaRefs>
</ds:datastoreItem>
</file>

<file path=customXml/itemProps2.xml><?xml version="1.0" encoding="utf-8"?>
<ds:datastoreItem xmlns:ds="http://schemas.openxmlformats.org/officeDocument/2006/customXml" ds:itemID="{9D929B3D-D98D-441A-8AEE-C14BDEE1CD4D}">
  <ds:schemaRefs/>
</ds:datastoreItem>
</file>

<file path=customXml/itemProps3.xml><?xml version="1.0" encoding="utf-8"?>
<ds:datastoreItem xmlns:ds="http://schemas.openxmlformats.org/officeDocument/2006/customXml" ds:itemID="{454CA95D-540A-45FC-9B94-5C27D73408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60b191-de42-43d3-b809-dc56e297111c"/>
    <ds:schemaRef ds:uri="16bb1a49-99d3-4efa-9638-5df5309673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12C3DD8-11F8-4BE6-9921-49CE73BE5E19}">
  <ds:schemaRefs>
    <ds:schemaRef ds:uri="http://www.w3.org/XML/1998/namespace"/>
    <ds:schemaRef ds:uri="http://purl.org/dc/terms/"/>
    <ds:schemaRef ds:uri="http://schemas.microsoft.com/office/2006/documentManagement/types"/>
    <ds:schemaRef ds:uri="http://purl.org/dc/elements/1.1/"/>
    <ds:schemaRef ds:uri="http://schemas.openxmlformats.org/package/2006/metadata/core-properties"/>
    <ds:schemaRef ds:uri="http://purl.org/dc/dcmitype/"/>
    <ds:schemaRef ds:uri="http://schemas.microsoft.com/office/infopath/2007/PartnerControls"/>
    <ds:schemaRef ds:uri="16bb1a49-99d3-4efa-9638-5df53096736a"/>
    <ds:schemaRef ds:uri="4a60b191-de42-43d3-b809-dc56e297111c"/>
    <ds:schemaRef ds:uri="http://schemas.microsoft.com/office/2006/metadata/properties"/>
  </ds:schemaRefs>
</ds:datastoreItem>
</file>

<file path=customXml/itemProps5.xml><?xml version="1.0" encoding="utf-8"?>
<ds:datastoreItem xmlns:ds="http://schemas.openxmlformats.org/officeDocument/2006/customXml" ds:itemID="{889F1629-835D-404E-A025-7BADFA8A1EB6}">
  <ds:schemaRefs/>
</ds:datastoreItem>
</file>

<file path=customXml/itemProps6.xml><?xml version="1.0" encoding="utf-8"?>
<ds:datastoreItem xmlns:ds="http://schemas.openxmlformats.org/officeDocument/2006/customXml" ds:itemID="{B53E5EEC-F3FF-42A6-8E39-E6A80C0462DD}">
  <ds:schemaRefs/>
</ds:datastoreItem>
</file>

<file path=customXml/itemProps7.xml><?xml version="1.0" encoding="utf-8"?>
<ds:datastoreItem xmlns:ds="http://schemas.openxmlformats.org/officeDocument/2006/customXml" ds:itemID="{16964CF8-1C8E-4CB1-B4D4-797CC23F773B}">
  <ds:schemaRefs/>
</ds:datastoreItem>
</file>

<file path=customXml/itemProps8.xml><?xml version="1.0" encoding="utf-8"?>
<ds:datastoreItem xmlns:ds="http://schemas.openxmlformats.org/officeDocument/2006/customXml" ds:itemID="{582545F8-1510-41E0-92EB-9B63400545C9}">
  <ds:schemaRefs/>
</ds:datastoreItem>
</file>

<file path=customXml/itemProps9.xml><?xml version="1.0" encoding="utf-8"?>
<ds:datastoreItem xmlns:ds="http://schemas.openxmlformats.org/officeDocument/2006/customXml" ds:itemID="{23189C47-936F-4C92-9687-EA628660D35A}">
  <ds:schemaRefs/>
</ds:datastoreItem>
</file>

<file path=docProps/app.xml><?xml version="1.0" encoding="utf-8"?>
<Properties xmlns="http://schemas.openxmlformats.org/officeDocument/2006/extended-properties" xmlns:vt="http://schemas.openxmlformats.org/officeDocument/2006/docPropsVTypes">
  <TotalTime>509</TotalTime>
  <Words>774</Words>
  <Application>Microsoft Office PowerPoint</Application>
  <PresentationFormat>On-screen Show (16:9)</PresentationFormat>
  <Paragraphs>115</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Københavns Professionshøjskole</vt:lpstr>
      <vt:lpstr>Københavns professionshøjskole</vt:lpstr>
      <vt:lpstr>KONTORET FOR SKOLESAMARBEJDE - KONTAKTOPLYSNINGER</vt:lpstr>
      <vt:lpstr>Placering af dagene på skolerne E26 – F27 – 1. årgang </vt:lpstr>
      <vt:lpstr>Dagen på skolen</vt:lpstr>
      <vt:lpstr>Dynamisk årshjul for 1. årgang integreret praktik </vt:lpstr>
      <vt:lpstr>MÅL FOR PRAKTIKFORLØBET</vt:lpstr>
      <vt:lpstr>Indholds- og fokusområder i samarbejdet  </vt:lpstr>
      <vt:lpstr>Andre aspekter af lærerarbejdet  </vt:lpstr>
      <vt:lpstr>MØDEPLIGT, FRAVÆRSREGISTRERING OG KONSEKVENSER </vt:lpstr>
      <vt:lpstr>INDSTILLING TIL GODKENDELSE / IKKE GODKENDELSE</vt:lpstr>
      <vt:lpstr>Kp.dk/skolesamarbejde</vt:lpstr>
      <vt:lpstr>Spørgeskema om din professionelle skrivning</vt:lpstr>
      <vt:lpstr>Samarbejdsmøde mellem praktiklærere og KP-underviser  KL. 14.00-16.00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Københavns Professionshøjskole</dc:creator>
  <cp:lastModifiedBy>Allan Mølgaard</cp:lastModifiedBy>
  <cp:revision>455</cp:revision>
  <dcterms:modified xsi:type="dcterms:W3CDTF">2026-08-25T10:51:42Z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2020-07-01T11:37:31.4570462Z</vt:lpwstr>
  </property>
  <property fmtid="{D5CDD505-2E9C-101B-9397-08002B2CF9AE}" pid="3" name="CustomerId">
    <vt:lpwstr>kph</vt:lpwstr>
  </property>
  <property fmtid="{D5CDD505-2E9C-101B-9397-08002B2CF9AE}" pid="4" name="TemplateId">
    <vt:lpwstr>637079423311687069</vt:lpwstr>
  </property>
  <property fmtid="{D5CDD505-2E9C-101B-9397-08002B2CF9AE}" pid="5" name="UserProfileId">
    <vt:lpwstr>637135644905986056</vt:lpwstr>
  </property>
  <property fmtid="{D5CDD505-2E9C-101B-9397-08002B2CF9AE}" pid="6" name="ContentTypeId">
    <vt:lpwstr>0x010100F8C75511B7FE3F4388EC48183FEEE8C0</vt:lpwstr>
  </property>
  <property fmtid="{D5CDD505-2E9C-101B-9397-08002B2CF9AE}" pid="7" name="MediaServiceImageTags">
    <vt:lpwstr/>
  </property>
</Properties>
</file>