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8"/>
  </p:sldMasterIdLst>
  <p:notesMasterIdLst>
    <p:notesMasterId r:id="rId38"/>
  </p:notesMasterIdLst>
  <p:handoutMasterIdLst>
    <p:handoutMasterId r:id="rId39"/>
  </p:handoutMasterIdLst>
  <p:sldIdLst>
    <p:sldId id="261" r:id="rId19"/>
    <p:sldId id="531" r:id="rId20"/>
    <p:sldId id="529" r:id="rId21"/>
    <p:sldId id="538" r:id="rId22"/>
    <p:sldId id="556" r:id="rId23"/>
    <p:sldId id="533" r:id="rId24"/>
    <p:sldId id="543" r:id="rId25"/>
    <p:sldId id="554" r:id="rId26"/>
    <p:sldId id="555" r:id="rId27"/>
    <p:sldId id="532" r:id="rId28"/>
    <p:sldId id="548" r:id="rId29"/>
    <p:sldId id="540" r:id="rId30"/>
    <p:sldId id="557" r:id="rId31"/>
    <p:sldId id="546" r:id="rId32"/>
    <p:sldId id="547" r:id="rId33"/>
    <p:sldId id="553" r:id="rId34"/>
    <p:sldId id="551" r:id="rId35"/>
    <p:sldId id="281" r:id="rId36"/>
    <p:sldId id="552" r:id="rId37"/>
  </p:sldIdLst>
  <p:sldSz cx="9144000" cy="5143500" type="screen16x9"/>
  <p:notesSz cx="6805613" cy="9939338"/>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p15:clr>
            <a:srgbClr val="A4A3A4"/>
          </p15:clr>
        </p15:guide>
        <p15:guide id="2" orient="horz" pos="1469">
          <p15:clr>
            <a:srgbClr val="A4A3A4"/>
          </p15:clr>
        </p15:guide>
        <p15:guide id="3" orient="horz" pos="3929">
          <p15:clr>
            <a:srgbClr val="A4A3A4"/>
          </p15:clr>
        </p15:guide>
        <p15:guide id="4" pos="5284">
          <p15:clr>
            <a:srgbClr val="A4A3A4"/>
          </p15:clr>
        </p15:guide>
        <p15:guide id="5" pos="567">
          <p15:clr>
            <a:srgbClr val="A4A3A4"/>
          </p15:clr>
        </p15:guide>
        <p15:guide id="6" orient="horz" pos="1076">
          <p15:clr>
            <a:srgbClr val="A4A3A4"/>
          </p15:clr>
        </p15:guide>
        <p15:guide id="7" orient="horz" pos="1102">
          <p15:clr>
            <a:srgbClr val="A4A3A4"/>
          </p15:clr>
        </p15:guide>
        <p15:guide id="8" orient="horz" pos="29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3C3C"/>
    <a:srgbClr val="1923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5E9E57-10DC-DCDC-449E-EE62497D0C10}" v="2" dt="2026-08-18T08:22:19.639"/>
    <p1510:client id="{A39D4EEB-1A1F-2918-E423-239A77FA5326}" v="33" dt="2026-08-17T21:44:10.288"/>
    <p1510:client id="{AD704CCF-40B9-4591-23BA-D426403B8FDC}" v="12" dt="2026-08-18T07:31:19.001"/>
    <p1510:client id="{C87B5849-B667-C4CA-4978-92F02F4BC9F2}" v="702" dt="2026-08-17T14:24:00.748"/>
    <p1510:client id="{CB96DE02-BE8E-862E-701F-A2395E82F893}" v="108" dt="2026-08-18T09:41:55.757"/>
    <p1510:client id="{E5DBD417-1933-B660-AE31-1A71FE63A03D}" v="32" dt="2026-08-19T09:14:21.539"/>
    <p1510:client id="{FE8CDAFF-CEF5-98A5-EBF6-91B2860353BA}" v="402" dt="2026-08-17T19:54:35.667"/>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434"/>
        <p:guide orient="horz" pos="1469"/>
        <p:guide orient="horz" pos="3929"/>
        <p:guide pos="5284"/>
        <p:guide pos="567"/>
        <p:guide orient="horz" pos="1076"/>
        <p:guide orient="horz" pos="1102"/>
        <p:guide orient="horz" pos="2947"/>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Master" Target="slideMasters/slideMaster1.xml"/><Relationship Id="rId26" Type="http://schemas.openxmlformats.org/officeDocument/2006/relationships/slide" Target="slides/slide8.xml"/><Relationship Id="rId39" Type="http://schemas.openxmlformats.org/officeDocument/2006/relationships/handoutMaster" Target="handoutMasters/handoutMaster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theme" Target="theme/theme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10" Type="http://schemas.openxmlformats.org/officeDocument/2006/relationships/customXml" Target="../customXml/item10.xml"/><Relationship Id="rId19" Type="http://schemas.openxmlformats.org/officeDocument/2006/relationships/slide" Target="slides/slide1.xml"/><Relationship Id="rId31" Type="http://schemas.openxmlformats.org/officeDocument/2006/relationships/slide" Target="slides/slide13.xml"/><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tableStyles" Target="tableStyle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notesMaster" Target="notesMasters/notesMaster1.xml"/><Relationship Id="rId20" Type="http://schemas.openxmlformats.org/officeDocument/2006/relationships/slide" Target="slides/slide2.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Søndergaard Olsen" userId="S::asol@kp.dk::bf957202-6479-4e90-9c04-324601f7a0d7" providerId="AD" clId="Web-{215E9E57-10DC-DCDC-449E-EE62497D0C10}"/>
    <pc:docChg chg="modSld">
      <pc:chgData name="Anne Søndergaard Olsen" userId="S::asol@kp.dk::bf957202-6479-4e90-9c04-324601f7a0d7" providerId="AD" clId="Web-{215E9E57-10DC-DCDC-449E-EE62497D0C10}" dt="2026-08-18T08:22:16.811" v="0" actId="20577"/>
      <pc:docMkLst>
        <pc:docMk/>
      </pc:docMkLst>
      <pc:sldChg chg="modSp">
        <pc:chgData name="Anne Søndergaard Olsen" userId="S::asol@kp.dk::bf957202-6479-4e90-9c04-324601f7a0d7" providerId="AD" clId="Web-{215E9E57-10DC-DCDC-449E-EE62497D0C10}" dt="2026-08-18T08:22:16.811" v="0" actId="20577"/>
        <pc:sldMkLst>
          <pc:docMk/>
          <pc:sldMk cId="2504153728" sldId="556"/>
        </pc:sldMkLst>
        <pc:spChg chg="mod">
          <ac:chgData name="Anne Søndergaard Olsen" userId="S::asol@kp.dk::bf957202-6479-4e90-9c04-324601f7a0d7" providerId="AD" clId="Web-{215E9E57-10DC-DCDC-449E-EE62497D0C10}" dt="2026-08-18T08:22:16.811" v="0" actId="20577"/>
          <ac:spMkLst>
            <pc:docMk/>
            <pc:sldMk cId="2504153728" sldId="556"/>
            <ac:spMk id="2" creationId="{3AE525C5-6857-6B4F-B010-5586D49EE367}"/>
          </ac:spMkLst>
        </pc:spChg>
      </pc:sldChg>
    </pc:docChg>
  </pc:docChgLst>
  <pc:docChgLst>
    <pc:chgData name="Allan Mølgaard" userId="S::alm@kp.dk::a94207bd-6971-4f9b-abea-c002be0f11cc" providerId="AD" clId="Web-{AD704CCF-40B9-4591-23BA-D426403B8FDC}"/>
    <pc:docChg chg="modSld">
      <pc:chgData name="Allan Mølgaard" userId="S::alm@kp.dk::a94207bd-6971-4f9b-abea-c002be0f11cc" providerId="AD" clId="Web-{AD704CCF-40B9-4591-23BA-D426403B8FDC}" dt="2026-08-18T07:31:15.141" v="7" actId="20577"/>
      <pc:docMkLst>
        <pc:docMk/>
      </pc:docMkLst>
      <pc:sldChg chg="modSp">
        <pc:chgData name="Allan Mølgaard" userId="S::alm@kp.dk::a94207bd-6971-4f9b-abea-c002be0f11cc" providerId="AD" clId="Web-{AD704CCF-40B9-4591-23BA-D426403B8FDC}" dt="2026-08-18T07:31:15.141" v="7" actId="20577"/>
        <pc:sldMkLst>
          <pc:docMk/>
          <pc:sldMk cId="3612250562" sldId="281"/>
        </pc:sldMkLst>
        <pc:spChg chg="mod">
          <ac:chgData name="Allan Mølgaard" userId="S::alm@kp.dk::a94207bd-6971-4f9b-abea-c002be0f11cc" providerId="AD" clId="Web-{AD704CCF-40B9-4591-23BA-D426403B8FDC}" dt="2026-08-18T07:31:15.141" v="7" actId="20577"/>
          <ac:spMkLst>
            <pc:docMk/>
            <pc:sldMk cId="3612250562" sldId="281"/>
            <ac:spMk id="50" creationId="{406A40D4-AAF3-0B70-43D0-D2A8D5ED981E}"/>
          </ac:spMkLst>
        </pc:spChg>
      </pc:sldChg>
      <pc:sldChg chg="modSp">
        <pc:chgData name="Allan Mølgaard" userId="S::alm@kp.dk::a94207bd-6971-4f9b-abea-c002be0f11cc" providerId="AD" clId="Web-{AD704CCF-40B9-4591-23BA-D426403B8FDC}" dt="2026-08-18T07:30:37.044" v="4" actId="20577"/>
        <pc:sldMkLst>
          <pc:docMk/>
          <pc:sldMk cId="2494688542" sldId="551"/>
        </pc:sldMkLst>
        <pc:spChg chg="mod">
          <ac:chgData name="Allan Mølgaard" userId="S::alm@kp.dk::a94207bd-6971-4f9b-abea-c002be0f11cc" providerId="AD" clId="Web-{AD704CCF-40B9-4591-23BA-D426403B8FDC}" dt="2026-08-18T07:30:37.044" v="4" actId="20577"/>
          <ac:spMkLst>
            <pc:docMk/>
            <pc:sldMk cId="2494688542" sldId="551"/>
            <ac:spMk id="2" creationId="{CD07DB07-4391-85A1-C50D-30EEE0AB44C4}"/>
          </ac:spMkLst>
        </pc:spChg>
      </pc:sldChg>
    </pc:docChg>
  </pc:docChgLst>
  <pc:docChgLst>
    <pc:chgData name="Anne Søndergaard Olsen" userId="S::asol@kp.dk::bf957202-6479-4e90-9c04-324601f7a0d7" providerId="AD" clId="Web-{E5DBD417-1933-B660-AE31-1A71FE63A03D}"/>
    <pc:docChg chg="modSld">
      <pc:chgData name="Anne Søndergaard Olsen" userId="S::asol@kp.dk::bf957202-6479-4e90-9c04-324601f7a0d7" providerId="AD" clId="Web-{E5DBD417-1933-B660-AE31-1A71FE63A03D}" dt="2026-08-19T09:14:21.539" v="31" actId="1076"/>
      <pc:docMkLst>
        <pc:docMk/>
      </pc:docMkLst>
      <pc:sldChg chg="modSp">
        <pc:chgData name="Anne Søndergaard Olsen" userId="S::asol@kp.dk::bf957202-6479-4e90-9c04-324601f7a0d7" providerId="AD" clId="Web-{E5DBD417-1933-B660-AE31-1A71FE63A03D}" dt="2026-08-19T09:11:19.143" v="17" actId="14100"/>
        <pc:sldMkLst>
          <pc:docMk/>
          <pc:sldMk cId="1659073323" sldId="532"/>
        </pc:sldMkLst>
        <pc:spChg chg="mod">
          <ac:chgData name="Anne Søndergaard Olsen" userId="S::asol@kp.dk::bf957202-6479-4e90-9c04-324601f7a0d7" providerId="AD" clId="Web-{E5DBD417-1933-B660-AE31-1A71FE63A03D}" dt="2026-08-19T09:11:09.752" v="15" actId="1076"/>
          <ac:spMkLst>
            <pc:docMk/>
            <pc:sldMk cId="1659073323" sldId="532"/>
            <ac:spMk id="13" creationId="{BA427DE2-7FA8-FF6B-B7C3-0C7D7FDCEB91}"/>
          </ac:spMkLst>
        </pc:spChg>
        <pc:spChg chg="mod">
          <ac:chgData name="Anne Søndergaard Olsen" userId="S::asol@kp.dk::bf957202-6479-4e90-9c04-324601f7a0d7" providerId="AD" clId="Web-{E5DBD417-1933-B660-AE31-1A71FE63A03D}" dt="2026-08-19T09:11:19.143" v="17" actId="14100"/>
          <ac:spMkLst>
            <pc:docMk/>
            <pc:sldMk cId="1659073323" sldId="532"/>
            <ac:spMk id="15" creationId="{5A262B6E-6BEE-E214-D31B-113037C18D77}"/>
          </ac:spMkLst>
        </pc:spChg>
      </pc:sldChg>
      <pc:sldChg chg="modSp">
        <pc:chgData name="Anne Søndergaard Olsen" userId="S::asol@kp.dk::bf957202-6479-4e90-9c04-324601f7a0d7" providerId="AD" clId="Web-{E5DBD417-1933-B660-AE31-1A71FE63A03D}" dt="2026-08-19T09:10:30.938" v="11" actId="14100"/>
        <pc:sldMkLst>
          <pc:docMk/>
          <pc:sldMk cId="2134292472" sldId="554"/>
        </pc:sldMkLst>
        <pc:spChg chg="mod">
          <ac:chgData name="Anne Søndergaard Olsen" userId="S::asol@kp.dk::bf957202-6479-4e90-9c04-324601f7a0d7" providerId="AD" clId="Web-{E5DBD417-1933-B660-AE31-1A71FE63A03D}" dt="2026-08-19T09:10:30.938" v="11" actId="14100"/>
          <ac:spMkLst>
            <pc:docMk/>
            <pc:sldMk cId="2134292472" sldId="554"/>
            <ac:spMk id="15" creationId="{5A262B6E-6BEE-E214-D31B-113037C18D77}"/>
          </ac:spMkLst>
        </pc:spChg>
      </pc:sldChg>
      <pc:sldChg chg="modSp">
        <pc:chgData name="Anne Søndergaard Olsen" userId="S::asol@kp.dk::bf957202-6479-4e90-9c04-324601f7a0d7" providerId="AD" clId="Web-{E5DBD417-1933-B660-AE31-1A71FE63A03D}" dt="2026-08-19T09:14:21.539" v="31" actId="1076"/>
        <pc:sldMkLst>
          <pc:docMk/>
          <pc:sldMk cId="2327044031" sldId="555"/>
        </pc:sldMkLst>
        <pc:spChg chg="mod">
          <ac:chgData name="Anne Søndergaard Olsen" userId="S::asol@kp.dk::bf957202-6479-4e90-9c04-324601f7a0d7" providerId="AD" clId="Web-{E5DBD417-1933-B660-AE31-1A71FE63A03D}" dt="2026-08-19T09:14:21.539" v="31" actId="1076"/>
          <ac:spMkLst>
            <pc:docMk/>
            <pc:sldMk cId="2327044031" sldId="555"/>
            <ac:spMk id="15" creationId="{D7EFDE2A-8577-CF79-F6CF-C85B33587B7D}"/>
          </ac:spMkLst>
        </pc:spChg>
      </pc:sldChg>
    </pc:docChg>
  </pc:docChgLst>
  <pc:docChgLst>
    <pc:chgData name="Allan Mølgaard" userId="a94207bd-6971-4f9b-abea-c002be0f11cc" providerId="ADAL" clId="{AF49DC97-6D9D-43E2-8228-4BD37C301C06}"/>
    <pc:docChg chg="modSld sldOrd">
      <pc:chgData name="Allan Mølgaard" userId="a94207bd-6971-4f9b-abea-c002be0f11cc" providerId="ADAL" clId="{AF49DC97-6D9D-43E2-8228-4BD37C301C06}" dt="2026-08-17T15:14:11.981" v="5"/>
      <pc:docMkLst>
        <pc:docMk/>
      </pc:docMkLst>
      <pc:sldChg chg="ord">
        <pc:chgData name="Allan Mølgaard" userId="a94207bd-6971-4f9b-abea-c002be0f11cc" providerId="ADAL" clId="{AF49DC97-6D9D-43E2-8228-4BD37C301C06}" dt="2026-08-17T15:14:01.863" v="3"/>
        <pc:sldMkLst>
          <pc:docMk/>
          <pc:sldMk cId="3612250562" sldId="281"/>
        </pc:sldMkLst>
      </pc:sldChg>
      <pc:sldChg chg="ord">
        <pc:chgData name="Allan Mølgaard" userId="a94207bd-6971-4f9b-abea-c002be0f11cc" providerId="ADAL" clId="{AF49DC97-6D9D-43E2-8228-4BD37C301C06}" dt="2026-08-17T15:13:53.795" v="1"/>
        <pc:sldMkLst>
          <pc:docMk/>
          <pc:sldMk cId="2494688542" sldId="551"/>
        </pc:sldMkLst>
      </pc:sldChg>
      <pc:sldChg chg="ord">
        <pc:chgData name="Allan Mølgaard" userId="a94207bd-6971-4f9b-abea-c002be0f11cc" providerId="ADAL" clId="{AF49DC97-6D9D-43E2-8228-4BD37C301C06}" dt="2026-08-17T15:14:11.981" v="5"/>
        <pc:sldMkLst>
          <pc:docMk/>
          <pc:sldMk cId="522630285" sldId="552"/>
        </pc:sldMkLst>
      </pc:sldChg>
    </pc:docChg>
  </pc:docChgLst>
  <pc:docChgLst>
    <pc:chgData name="Anne Søndergaard Olsen" userId="S::asol@kp.dk::bf957202-6479-4e90-9c04-324601f7a0d7" providerId="AD" clId="Web-{A39D4EEB-1A1F-2918-E423-239A77FA5326}"/>
    <pc:docChg chg="addSld delSld modSld">
      <pc:chgData name="Anne Søndergaard Olsen" userId="S::asol@kp.dk::bf957202-6479-4e90-9c04-324601f7a0d7" providerId="AD" clId="Web-{A39D4EEB-1A1F-2918-E423-239A77FA5326}" dt="2026-08-17T21:44:10.288" v="31" actId="14100"/>
      <pc:docMkLst>
        <pc:docMk/>
      </pc:docMkLst>
      <pc:sldChg chg="modSp">
        <pc:chgData name="Anne Søndergaard Olsen" userId="S::asol@kp.dk::bf957202-6479-4e90-9c04-324601f7a0d7" providerId="AD" clId="Web-{A39D4EEB-1A1F-2918-E423-239A77FA5326}" dt="2026-08-17T21:28:32.156" v="17" actId="20577"/>
        <pc:sldMkLst>
          <pc:docMk/>
          <pc:sldMk cId="3632403036" sldId="529"/>
        </pc:sldMkLst>
        <pc:spChg chg="mod">
          <ac:chgData name="Anne Søndergaard Olsen" userId="S::asol@kp.dk::bf957202-6479-4e90-9c04-324601f7a0d7" providerId="AD" clId="Web-{A39D4EEB-1A1F-2918-E423-239A77FA5326}" dt="2026-08-17T21:28:32.156" v="17" actId="20577"/>
          <ac:spMkLst>
            <pc:docMk/>
            <pc:sldMk cId="3632403036" sldId="529"/>
            <ac:spMk id="15" creationId="{5A262B6E-6BEE-E214-D31B-113037C18D77}"/>
          </ac:spMkLst>
        </pc:spChg>
      </pc:sldChg>
      <pc:sldChg chg="modSp">
        <pc:chgData name="Anne Søndergaard Olsen" userId="S::asol@kp.dk::bf957202-6479-4e90-9c04-324601f7a0d7" providerId="AD" clId="Web-{A39D4EEB-1A1F-2918-E423-239A77FA5326}" dt="2026-08-17T21:44:10.288" v="31" actId="14100"/>
        <pc:sldMkLst>
          <pc:docMk/>
          <pc:sldMk cId="3413340793" sldId="538"/>
        </pc:sldMkLst>
        <pc:spChg chg="mod">
          <ac:chgData name="Anne Søndergaard Olsen" userId="S::asol@kp.dk::bf957202-6479-4e90-9c04-324601f7a0d7" providerId="AD" clId="Web-{A39D4EEB-1A1F-2918-E423-239A77FA5326}" dt="2026-08-17T21:44:10.288" v="31" actId="14100"/>
          <ac:spMkLst>
            <pc:docMk/>
            <pc:sldMk cId="3413340793" sldId="538"/>
            <ac:spMk id="3" creationId="{41DA11C1-31EA-0FA9-8540-5527C19D2930}"/>
          </ac:spMkLst>
        </pc:spChg>
      </pc:sldChg>
    </pc:docChg>
  </pc:docChgLst>
  <pc:docChgLst>
    <pc:chgData name="Anne Søndergaard Olsen" userId="S::asol@kp.dk::bf957202-6479-4e90-9c04-324601f7a0d7" providerId="AD" clId="Web-{FE8CDAFF-CEF5-98A5-EBF6-91B2860353BA}"/>
    <pc:docChg chg="addSld delSld modSld">
      <pc:chgData name="Anne Søndergaard Olsen" userId="S::asol@kp.dk::bf957202-6479-4e90-9c04-324601f7a0d7" providerId="AD" clId="Web-{FE8CDAFF-CEF5-98A5-EBF6-91B2860353BA}" dt="2026-08-17T19:54:35.667" v="380" actId="20577"/>
      <pc:docMkLst>
        <pc:docMk/>
      </pc:docMkLst>
      <pc:sldChg chg="modSp">
        <pc:chgData name="Anne Søndergaard Olsen" userId="S::asol@kp.dk::bf957202-6479-4e90-9c04-324601f7a0d7" providerId="AD" clId="Web-{FE8CDAFF-CEF5-98A5-EBF6-91B2860353BA}" dt="2026-08-17T19:25:09.139" v="1" actId="20577"/>
        <pc:sldMkLst>
          <pc:docMk/>
          <pc:sldMk cId="2839978247" sldId="261"/>
        </pc:sldMkLst>
        <pc:spChg chg="mod">
          <ac:chgData name="Anne Søndergaard Olsen" userId="S::asol@kp.dk::bf957202-6479-4e90-9c04-324601f7a0d7" providerId="AD" clId="Web-{FE8CDAFF-CEF5-98A5-EBF6-91B2860353BA}" dt="2026-08-17T19:25:09.139" v="1" actId="20577"/>
          <ac:spMkLst>
            <pc:docMk/>
            <pc:sldMk cId="2839978247" sldId="261"/>
            <ac:spMk id="2" creationId="{00000000-0000-0000-0000-000000000000}"/>
          </ac:spMkLst>
        </pc:spChg>
      </pc:sldChg>
      <pc:sldChg chg="modSp">
        <pc:chgData name="Anne Søndergaard Olsen" userId="S::asol@kp.dk::bf957202-6479-4e90-9c04-324601f7a0d7" providerId="AD" clId="Web-{FE8CDAFF-CEF5-98A5-EBF6-91B2860353BA}" dt="2026-08-17T19:33:41.059" v="221" actId="1076"/>
        <pc:sldMkLst>
          <pc:docMk/>
          <pc:sldMk cId="3612250562" sldId="281"/>
        </pc:sldMkLst>
        <pc:spChg chg="mod">
          <ac:chgData name="Anne Søndergaard Olsen" userId="S::asol@kp.dk::bf957202-6479-4e90-9c04-324601f7a0d7" providerId="AD" clId="Web-{FE8CDAFF-CEF5-98A5-EBF6-91B2860353BA}" dt="2026-08-17T19:33:41.059" v="221" actId="1076"/>
          <ac:spMkLst>
            <pc:docMk/>
            <pc:sldMk cId="3612250562" sldId="281"/>
            <ac:spMk id="50" creationId="{406A40D4-AAF3-0B70-43D0-D2A8D5ED981E}"/>
          </ac:spMkLst>
        </pc:spChg>
      </pc:sldChg>
      <pc:sldChg chg="modSp">
        <pc:chgData name="Anne Søndergaard Olsen" userId="S::asol@kp.dk::bf957202-6479-4e90-9c04-324601f7a0d7" providerId="AD" clId="Web-{FE8CDAFF-CEF5-98A5-EBF6-91B2860353BA}" dt="2026-08-17T19:36:27.282" v="301" actId="20577"/>
        <pc:sldMkLst>
          <pc:docMk/>
          <pc:sldMk cId="3632403036" sldId="529"/>
        </pc:sldMkLst>
        <pc:spChg chg="mod">
          <ac:chgData name="Anne Søndergaard Olsen" userId="S::asol@kp.dk::bf957202-6479-4e90-9c04-324601f7a0d7" providerId="AD" clId="Web-{FE8CDAFF-CEF5-98A5-EBF6-91B2860353BA}" dt="2026-08-17T19:36:27.282" v="301" actId="20577"/>
          <ac:spMkLst>
            <pc:docMk/>
            <pc:sldMk cId="3632403036" sldId="529"/>
            <ac:spMk id="15" creationId="{5A262B6E-6BEE-E214-D31B-113037C18D77}"/>
          </ac:spMkLst>
        </pc:spChg>
      </pc:sldChg>
      <pc:sldChg chg="modSp">
        <pc:chgData name="Anne Søndergaard Olsen" userId="S::asol@kp.dk::bf957202-6479-4e90-9c04-324601f7a0d7" providerId="AD" clId="Web-{FE8CDAFF-CEF5-98A5-EBF6-91B2860353BA}" dt="2026-08-17T19:46:00.938" v="332" actId="20577"/>
        <pc:sldMkLst>
          <pc:docMk/>
          <pc:sldMk cId="4242629343" sldId="531"/>
        </pc:sldMkLst>
        <pc:spChg chg="mod">
          <ac:chgData name="Anne Søndergaard Olsen" userId="S::asol@kp.dk::bf957202-6479-4e90-9c04-324601f7a0d7" providerId="AD" clId="Web-{FE8CDAFF-CEF5-98A5-EBF6-91B2860353BA}" dt="2026-08-17T19:31:52.556" v="177" actId="14100"/>
          <ac:spMkLst>
            <pc:docMk/>
            <pc:sldMk cId="4242629343" sldId="531"/>
            <ac:spMk id="2" creationId="{B2C6E6A3-D58A-A78D-5843-C905F5A4D75D}"/>
          </ac:spMkLst>
        </pc:spChg>
        <pc:spChg chg="mod">
          <ac:chgData name="Anne Søndergaard Olsen" userId="S::asol@kp.dk::bf957202-6479-4e90-9c04-324601f7a0d7" providerId="AD" clId="Web-{FE8CDAFF-CEF5-98A5-EBF6-91B2860353BA}" dt="2026-08-17T19:46:00.938" v="332" actId="20577"/>
          <ac:spMkLst>
            <pc:docMk/>
            <pc:sldMk cId="4242629343" sldId="531"/>
            <ac:spMk id="3" creationId="{A6784DAD-2BE7-ADB4-7B3E-C3473149EDFB}"/>
          </ac:spMkLst>
        </pc:spChg>
      </pc:sldChg>
      <pc:sldChg chg="modSp">
        <pc:chgData name="Anne Søndergaard Olsen" userId="S::asol@kp.dk::bf957202-6479-4e90-9c04-324601f7a0d7" providerId="AD" clId="Web-{FE8CDAFF-CEF5-98A5-EBF6-91B2860353BA}" dt="2026-08-17T19:28:46.755" v="98" actId="20577"/>
        <pc:sldMkLst>
          <pc:docMk/>
          <pc:sldMk cId="1659073323" sldId="532"/>
        </pc:sldMkLst>
        <pc:spChg chg="mod">
          <ac:chgData name="Anne Søndergaard Olsen" userId="S::asol@kp.dk::bf957202-6479-4e90-9c04-324601f7a0d7" providerId="AD" clId="Web-{FE8CDAFF-CEF5-98A5-EBF6-91B2860353BA}" dt="2026-08-17T19:28:46.755" v="98" actId="20577"/>
          <ac:spMkLst>
            <pc:docMk/>
            <pc:sldMk cId="1659073323" sldId="532"/>
            <ac:spMk id="15" creationId="{5A262B6E-6BEE-E214-D31B-113037C18D77}"/>
          </ac:spMkLst>
        </pc:spChg>
      </pc:sldChg>
      <pc:sldChg chg="modSp">
        <pc:chgData name="Anne Søndergaard Olsen" userId="S::asol@kp.dk::bf957202-6479-4e90-9c04-324601f7a0d7" providerId="AD" clId="Web-{FE8CDAFF-CEF5-98A5-EBF6-91B2860353BA}" dt="2026-08-17T19:41:39.963" v="324" actId="1076"/>
        <pc:sldMkLst>
          <pc:docMk/>
          <pc:sldMk cId="754003822" sldId="546"/>
        </pc:sldMkLst>
        <pc:spChg chg="mod">
          <ac:chgData name="Anne Søndergaard Olsen" userId="S::asol@kp.dk::bf957202-6479-4e90-9c04-324601f7a0d7" providerId="AD" clId="Web-{FE8CDAFF-CEF5-98A5-EBF6-91B2860353BA}" dt="2026-08-17T19:41:39.963" v="324" actId="1076"/>
          <ac:spMkLst>
            <pc:docMk/>
            <pc:sldMk cId="754003822" sldId="546"/>
            <ac:spMk id="3" creationId="{86458076-2D5B-AFE8-4BEF-3BC060007E16}"/>
          </ac:spMkLst>
        </pc:spChg>
      </pc:sldChg>
      <pc:sldChg chg="addSp modSp">
        <pc:chgData name="Anne Søndergaard Olsen" userId="S::asol@kp.dk::bf957202-6479-4e90-9c04-324601f7a0d7" providerId="AD" clId="Web-{FE8CDAFF-CEF5-98A5-EBF6-91B2860353BA}" dt="2026-08-17T19:54:35.667" v="380" actId="20577"/>
        <pc:sldMkLst>
          <pc:docMk/>
          <pc:sldMk cId="3038937016" sldId="548"/>
        </pc:sldMkLst>
        <pc:spChg chg="mod">
          <ac:chgData name="Anne Søndergaard Olsen" userId="S::asol@kp.dk::bf957202-6479-4e90-9c04-324601f7a0d7" providerId="AD" clId="Web-{FE8CDAFF-CEF5-98A5-EBF6-91B2860353BA}" dt="2026-08-17T19:49:32.042" v="356" actId="1076"/>
          <ac:spMkLst>
            <pc:docMk/>
            <pc:sldMk cId="3038937016" sldId="548"/>
            <ac:spMk id="2" creationId="{0A52C65C-4899-9656-951F-64B8CEFA977A}"/>
          </ac:spMkLst>
        </pc:spChg>
        <pc:spChg chg="mod">
          <ac:chgData name="Anne Søndergaard Olsen" userId="S::asol@kp.dk::bf957202-6479-4e90-9c04-324601f7a0d7" providerId="AD" clId="Web-{FE8CDAFF-CEF5-98A5-EBF6-91B2860353BA}" dt="2026-08-17T19:54:35.667" v="380" actId="20577"/>
          <ac:spMkLst>
            <pc:docMk/>
            <pc:sldMk cId="3038937016" sldId="548"/>
            <ac:spMk id="3" creationId="{1C2FACE6-079F-CA33-70C3-8FA6A78BFA0F}"/>
          </ac:spMkLst>
        </pc:spChg>
        <pc:picChg chg="add mod">
          <ac:chgData name="Anne Søndergaard Olsen" userId="S::asol@kp.dk::bf957202-6479-4e90-9c04-324601f7a0d7" providerId="AD" clId="Web-{FE8CDAFF-CEF5-98A5-EBF6-91B2860353BA}" dt="2026-08-17T19:52:38.586" v="378" actId="1076"/>
          <ac:picMkLst>
            <pc:docMk/>
            <pc:sldMk cId="3038937016" sldId="548"/>
            <ac:picMk id="5" creationId="{C63B3F8A-FA9E-D9B5-1525-2577486EB348}"/>
          </ac:picMkLst>
        </pc:picChg>
      </pc:sldChg>
      <pc:sldChg chg="modSp">
        <pc:chgData name="Anne Søndergaard Olsen" userId="S::asol@kp.dk::bf957202-6479-4e90-9c04-324601f7a0d7" providerId="AD" clId="Web-{FE8CDAFF-CEF5-98A5-EBF6-91B2860353BA}" dt="2026-08-17T19:41:56.447" v="326" actId="1076"/>
        <pc:sldMkLst>
          <pc:docMk/>
          <pc:sldMk cId="2494688542" sldId="551"/>
        </pc:sldMkLst>
        <pc:spChg chg="mod">
          <ac:chgData name="Anne Søndergaard Olsen" userId="S::asol@kp.dk::bf957202-6479-4e90-9c04-324601f7a0d7" providerId="AD" clId="Web-{FE8CDAFF-CEF5-98A5-EBF6-91B2860353BA}" dt="2026-08-17T19:41:56.447" v="326" actId="1076"/>
          <ac:spMkLst>
            <pc:docMk/>
            <pc:sldMk cId="2494688542" sldId="551"/>
            <ac:spMk id="2" creationId="{CD07DB07-4391-85A1-C50D-30EEE0AB44C4}"/>
          </ac:spMkLst>
        </pc:spChg>
        <pc:spChg chg="mod">
          <ac:chgData name="Anne Søndergaard Olsen" userId="S::asol@kp.dk::bf957202-6479-4e90-9c04-324601f7a0d7" providerId="AD" clId="Web-{FE8CDAFF-CEF5-98A5-EBF6-91B2860353BA}" dt="2026-08-17T19:33:17.965" v="216" actId="1076"/>
          <ac:spMkLst>
            <pc:docMk/>
            <pc:sldMk cId="2494688542" sldId="551"/>
            <ac:spMk id="3" creationId="{0241EFA1-F55B-919C-5D00-831FD599B5EC}"/>
          </ac:spMkLst>
        </pc:spChg>
      </pc:sldChg>
      <pc:sldChg chg="modSp">
        <pc:chgData name="Anne Søndergaard Olsen" userId="S::asol@kp.dk::bf957202-6479-4e90-9c04-324601f7a0d7" providerId="AD" clId="Web-{FE8CDAFF-CEF5-98A5-EBF6-91B2860353BA}" dt="2026-08-17T19:34:44.014" v="247" actId="20577"/>
        <pc:sldMkLst>
          <pc:docMk/>
          <pc:sldMk cId="522630285" sldId="552"/>
        </pc:sldMkLst>
        <pc:spChg chg="mod">
          <ac:chgData name="Anne Søndergaard Olsen" userId="S::asol@kp.dk::bf957202-6479-4e90-9c04-324601f7a0d7" providerId="AD" clId="Web-{FE8CDAFF-CEF5-98A5-EBF6-91B2860353BA}" dt="2026-08-17T19:34:44.014" v="247" actId="20577"/>
          <ac:spMkLst>
            <pc:docMk/>
            <pc:sldMk cId="522630285" sldId="552"/>
            <ac:spMk id="3" creationId="{0C08B57B-F52B-58A1-3692-004C7A8EC10D}"/>
          </ac:spMkLst>
        </pc:spChg>
      </pc:sldChg>
      <pc:sldChg chg="modSp">
        <pc:chgData name="Anne Søndergaard Olsen" userId="S::asol@kp.dk::bf957202-6479-4e90-9c04-324601f7a0d7" providerId="AD" clId="Web-{FE8CDAFF-CEF5-98A5-EBF6-91B2860353BA}" dt="2026-08-17T19:45:45.063" v="328" actId="20577"/>
        <pc:sldMkLst>
          <pc:docMk/>
          <pc:sldMk cId="2417398138" sldId="553"/>
        </pc:sldMkLst>
        <pc:spChg chg="mod">
          <ac:chgData name="Anne Søndergaard Olsen" userId="S::asol@kp.dk::bf957202-6479-4e90-9c04-324601f7a0d7" providerId="AD" clId="Web-{FE8CDAFF-CEF5-98A5-EBF6-91B2860353BA}" dt="2026-08-17T19:45:45.063" v="328" actId="20577"/>
          <ac:spMkLst>
            <pc:docMk/>
            <pc:sldMk cId="2417398138" sldId="553"/>
            <ac:spMk id="3" creationId="{A1D06604-9DE3-B6F0-674A-35FAC7490CD6}"/>
          </ac:spMkLst>
        </pc:spChg>
      </pc:sldChg>
      <pc:sldChg chg="modSp">
        <pc:chgData name="Anne Søndergaard Olsen" userId="S::asol@kp.dk::bf957202-6479-4e90-9c04-324601f7a0d7" providerId="AD" clId="Web-{FE8CDAFF-CEF5-98A5-EBF6-91B2860353BA}" dt="2026-08-17T19:28:09.551" v="95" actId="20577"/>
        <pc:sldMkLst>
          <pc:docMk/>
          <pc:sldMk cId="2134292472" sldId="554"/>
        </pc:sldMkLst>
        <pc:spChg chg="mod">
          <ac:chgData name="Anne Søndergaard Olsen" userId="S::asol@kp.dk::bf957202-6479-4e90-9c04-324601f7a0d7" providerId="AD" clId="Web-{FE8CDAFF-CEF5-98A5-EBF6-91B2860353BA}" dt="2026-08-17T19:28:09.551" v="95" actId="20577"/>
          <ac:spMkLst>
            <pc:docMk/>
            <pc:sldMk cId="2134292472" sldId="554"/>
            <ac:spMk id="15" creationId="{5A262B6E-6BEE-E214-D31B-113037C18D77}"/>
          </ac:spMkLst>
        </pc:spChg>
      </pc:sldChg>
      <pc:sldChg chg="modSp">
        <pc:chgData name="Anne Søndergaard Olsen" userId="S::asol@kp.dk::bf957202-6479-4e90-9c04-324601f7a0d7" providerId="AD" clId="Web-{FE8CDAFF-CEF5-98A5-EBF6-91B2860353BA}" dt="2026-08-17T19:28:18.816" v="96" actId="20577"/>
        <pc:sldMkLst>
          <pc:docMk/>
          <pc:sldMk cId="2327044031" sldId="555"/>
        </pc:sldMkLst>
        <pc:spChg chg="mod">
          <ac:chgData name="Anne Søndergaard Olsen" userId="S::asol@kp.dk::bf957202-6479-4e90-9c04-324601f7a0d7" providerId="AD" clId="Web-{FE8CDAFF-CEF5-98A5-EBF6-91B2860353BA}" dt="2026-08-17T19:28:18.816" v="96" actId="20577"/>
          <ac:spMkLst>
            <pc:docMk/>
            <pc:sldMk cId="2327044031" sldId="555"/>
            <ac:spMk id="15" creationId="{D7EFDE2A-8577-CF79-F6CF-C85B33587B7D}"/>
          </ac:spMkLst>
        </pc:spChg>
      </pc:sldChg>
      <pc:sldChg chg="addSp delSp modSp">
        <pc:chgData name="Anne Søndergaard Olsen" userId="S::asol@kp.dk::bf957202-6479-4e90-9c04-324601f7a0d7" providerId="AD" clId="Web-{FE8CDAFF-CEF5-98A5-EBF6-91B2860353BA}" dt="2026-08-17T19:41:06.134" v="321" actId="1076"/>
        <pc:sldMkLst>
          <pc:docMk/>
          <pc:sldMk cId="2504153728" sldId="556"/>
        </pc:sldMkLst>
        <pc:spChg chg="mod">
          <ac:chgData name="Anne Søndergaard Olsen" userId="S::asol@kp.dk::bf957202-6479-4e90-9c04-324601f7a0d7" providerId="AD" clId="Web-{FE8CDAFF-CEF5-98A5-EBF6-91B2860353BA}" dt="2026-08-17T19:41:06.134" v="321" actId="1076"/>
          <ac:spMkLst>
            <pc:docMk/>
            <pc:sldMk cId="2504153728" sldId="556"/>
            <ac:spMk id="2" creationId="{3AE525C5-6857-6B4F-B010-5586D49EE367}"/>
          </ac:spMkLst>
        </pc:spChg>
        <pc:graphicFrameChg chg="add mod modGraphic">
          <ac:chgData name="Anne Søndergaard Olsen" userId="S::asol@kp.dk::bf957202-6479-4e90-9c04-324601f7a0d7" providerId="AD" clId="Web-{FE8CDAFF-CEF5-98A5-EBF6-91B2860353BA}" dt="2026-08-17T19:40:45.571" v="318" actId="1076"/>
          <ac:graphicFrameMkLst>
            <pc:docMk/>
            <pc:sldMk cId="2504153728" sldId="556"/>
            <ac:graphicFrameMk id="11" creationId="{DEE572CA-5C75-1354-6456-6A4DD9FA9E31}"/>
          </ac:graphicFrameMkLst>
        </pc:graphicFrameChg>
      </pc:sldChg>
      <pc:sldChg chg="addSp delSp modSp">
        <pc:chgData name="Anne Søndergaard Olsen" userId="S::asol@kp.dk::bf957202-6479-4e90-9c04-324601f7a0d7" providerId="AD" clId="Web-{FE8CDAFF-CEF5-98A5-EBF6-91B2860353BA}" dt="2026-08-17T19:32:59.371" v="214" actId="1076"/>
        <pc:sldMkLst>
          <pc:docMk/>
          <pc:sldMk cId="1030659982" sldId="557"/>
        </pc:sldMkLst>
        <pc:spChg chg="add del mod">
          <ac:chgData name="Anne Søndergaard Olsen" userId="S::asol@kp.dk::bf957202-6479-4e90-9c04-324601f7a0d7" providerId="AD" clId="Web-{FE8CDAFF-CEF5-98A5-EBF6-91B2860353BA}" dt="2026-08-17T19:30:52.539" v="156" actId="20577"/>
          <ac:spMkLst>
            <pc:docMk/>
            <pc:sldMk cId="1030659982" sldId="557"/>
            <ac:spMk id="2" creationId="{DAEA748C-563D-8D11-C3FC-C49EF5BC6074}"/>
          </ac:spMkLst>
        </pc:spChg>
        <pc:spChg chg="mod">
          <ac:chgData name="Anne Søndergaard Olsen" userId="S::asol@kp.dk::bf957202-6479-4e90-9c04-324601f7a0d7" providerId="AD" clId="Web-{FE8CDAFF-CEF5-98A5-EBF6-91B2860353BA}" dt="2026-08-17T19:32:59.371" v="214" actId="1076"/>
          <ac:spMkLst>
            <pc:docMk/>
            <pc:sldMk cId="1030659982" sldId="557"/>
            <ac:spMk id="3" creationId="{3F41ECC3-EF3F-600F-47C9-EBF6077CC92E}"/>
          </ac:spMkLst>
        </pc:spChg>
      </pc:sldChg>
    </pc:docChg>
  </pc:docChgLst>
  <pc:docChgLst>
    <pc:chgData name="Anne Søndergaard Olsen" userId="S::asol@kp.dk::bf957202-6479-4e90-9c04-324601f7a0d7" providerId="AD" clId="Web-{CB96DE02-BE8E-862E-701F-A2395E82F893}"/>
    <pc:docChg chg="modSld">
      <pc:chgData name="Anne Søndergaard Olsen" userId="S::asol@kp.dk::bf957202-6479-4e90-9c04-324601f7a0d7" providerId="AD" clId="Web-{CB96DE02-BE8E-862E-701F-A2395E82F893}" dt="2026-08-18T09:41:55.757" v="107" actId="14100"/>
      <pc:docMkLst>
        <pc:docMk/>
      </pc:docMkLst>
      <pc:sldChg chg="addSp delSp modSp">
        <pc:chgData name="Anne Søndergaard Olsen" userId="S::asol@kp.dk::bf957202-6479-4e90-9c04-324601f7a0d7" providerId="AD" clId="Web-{CB96DE02-BE8E-862E-701F-A2395E82F893}" dt="2026-08-18T09:41:55.757" v="107" actId="14100"/>
        <pc:sldMkLst>
          <pc:docMk/>
          <pc:sldMk cId="3038937016" sldId="548"/>
        </pc:sldMkLst>
        <pc:spChg chg="mod">
          <ac:chgData name="Anne Søndergaard Olsen" userId="S::asol@kp.dk::bf957202-6479-4e90-9c04-324601f7a0d7" providerId="AD" clId="Web-{CB96DE02-BE8E-862E-701F-A2395E82F893}" dt="2026-08-18T09:41:24.475" v="101" actId="20577"/>
          <ac:spMkLst>
            <pc:docMk/>
            <pc:sldMk cId="3038937016" sldId="548"/>
            <ac:spMk id="3" creationId="{1C2FACE6-079F-CA33-70C3-8FA6A78BFA0F}"/>
          </ac:spMkLst>
        </pc:spChg>
        <pc:picChg chg="mod">
          <ac:chgData name="Anne Søndergaard Olsen" userId="S::asol@kp.dk::bf957202-6479-4e90-9c04-324601f7a0d7" providerId="AD" clId="Web-{CB96DE02-BE8E-862E-701F-A2395E82F893}" dt="2026-08-18T09:31:26.065" v="26" actId="1076"/>
          <ac:picMkLst>
            <pc:docMk/>
            <pc:sldMk cId="3038937016" sldId="548"/>
            <ac:picMk id="5" creationId="{C63B3F8A-FA9E-D9B5-1525-2577486EB348}"/>
          </ac:picMkLst>
        </pc:picChg>
        <pc:picChg chg="del mod">
          <ac:chgData name="Anne Søndergaard Olsen" userId="S::asol@kp.dk::bf957202-6479-4e90-9c04-324601f7a0d7" providerId="AD" clId="Web-{CB96DE02-BE8E-862E-701F-A2395E82F893}" dt="2026-08-18T09:37:57.359" v="30"/>
          <ac:picMkLst>
            <pc:docMk/>
            <pc:sldMk cId="3038937016" sldId="548"/>
            <ac:picMk id="7" creationId="{BC6A2F7C-1C1C-0D52-DC51-9FB2D4B0D0BC}"/>
          </ac:picMkLst>
        </pc:picChg>
        <pc:picChg chg="del mod">
          <ac:chgData name="Anne Søndergaard Olsen" userId="S::asol@kp.dk::bf957202-6479-4e90-9c04-324601f7a0d7" providerId="AD" clId="Web-{CB96DE02-BE8E-862E-701F-A2395E82F893}" dt="2026-08-18T09:37:59.359" v="31"/>
          <ac:picMkLst>
            <pc:docMk/>
            <pc:sldMk cId="3038937016" sldId="548"/>
            <ac:picMk id="8" creationId="{96229813-FADE-9674-39B5-C4E8E8B5E81A}"/>
          </ac:picMkLst>
        </pc:picChg>
        <pc:picChg chg="add mod">
          <ac:chgData name="Anne Søndergaard Olsen" userId="S::asol@kp.dk::bf957202-6479-4e90-9c04-324601f7a0d7" providerId="AD" clId="Web-{CB96DE02-BE8E-862E-701F-A2395E82F893}" dt="2026-08-18T09:41:55.757" v="107" actId="14100"/>
          <ac:picMkLst>
            <pc:docMk/>
            <pc:sldMk cId="3038937016" sldId="548"/>
            <ac:picMk id="9" creationId="{3421310A-98AC-856C-7A33-BF6BAFA9D917}"/>
          </ac:picMkLst>
        </pc:picChg>
        <pc:picChg chg="add mod">
          <ac:chgData name="Anne Søndergaard Olsen" userId="S::asol@kp.dk::bf957202-6479-4e90-9c04-324601f7a0d7" providerId="AD" clId="Web-{CB96DE02-BE8E-862E-701F-A2395E82F893}" dt="2026-08-18T09:41:47.992" v="106" actId="1076"/>
          <ac:picMkLst>
            <pc:docMk/>
            <pc:sldMk cId="3038937016" sldId="548"/>
            <ac:picMk id="10" creationId="{0BA99141-A213-1561-03A6-1FF54043116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3BDBD347-9913-4ABB-8A43-9B8FF372A2DD}" type="datetimeFigureOut">
              <a:rPr lang="en-US"/>
              <a:t>8/19/2026</a:t>
            </a:fld>
            <a:endParaRPr lang="en-US"/>
          </a:p>
        </p:txBody>
      </p:sp>
      <p:sp>
        <p:nvSpPr>
          <p:cNvPr id="4" name="Footer Placeholder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450" y="9440863"/>
            <a:ext cx="2949575" cy="498475"/>
          </a:xfrm>
          <a:prstGeom prst="rect">
            <a:avLst/>
          </a:prstGeom>
        </p:spPr>
        <p:txBody>
          <a:bodyPr vert="horz" lIns="91440" tIns="45720" rIns="91440" bIns="45720" rtlCol="0" anchor="b"/>
          <a:lstStyle>
            <a:lvl1pPr algn="r">
              <a:defRPr sz="1200"/>
            </a:lvl1pPr>
          </a:lstStyle>
          <a:p>
            <a:fld id="{8B116402-ABF7-47D5-AC3C-5EC41B4152DB}" type="slidenum">
              <a:rPr lang="en-US"/>
              <a:t>‹#›</a:t>
            </a:fld>
            <a:endParaRPr lang="en-US"/>
          </a:p>
        </p:txBody>
      </p:sp>
    </p:spTree>
    <p:extLst>
      <p:ext uri="{BB962C8B-B14F-4D97-AF65-F5344CB8AC3E}">
        <p14:creationId xmlns:p14="http://schemas.microsoft.com/office/powerpoint/2010/main" val="712812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A120F30-42D0-4B58-B5B5-52B23DE7A863}" type="datetimeFigureOut">
              <a:rPr lang="da-DK"/>
              <a:pPr/>
              <a:t>19-08-2026</a:t>
            </a:fld>
            <a:endParaRPr lang="en-GB"/>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2336C548-B58F-4577-956A-A567C7589401}" type="slidenum">
              <a:rPr lang="en-GB"/>
              <a:pPr/>
              <a:t>‹#›</a:t>
            </a:fld>
            <a:endParaRPr lang="en-GB"/>
          </a:p>
        </p:txBody>
      </p:sp>
    </p:spTree>
    <p:extLst>
      <p:ext uri="{BB962C8B-B14F-4D97-AF65-F5344CB8AC3E}">
        <p14:creationId xmlns:p14="http://schemas.microsoft.com/office/powerpoint/2010/main" val="149128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Skift billede ved at højreklikke og vælge et nyt, evt. fra mapperne i </a:t>
            </a:r>
            <a:r>
              <a:rPr lang="da-DK" err="1"/>
              <a:t>Templafy</a:t>
            </a:r>
            <a:r>
              <a:rPr lang="da-DK"/>
              <a:t>.</a:t>
            </a:r>
          </a:p>
          <a:p>
            <a:endParaRPr lang="da-DK"/>
          </a:p>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a:t>
            </a:fld>
            <a:endParaRPr lang="en-GB"/>
          </a:p>
        </p:txBody>
      </p:sp>
    </p:spTree>
    <p:extLst>
      <p:ext uri="{BB962C8B-B14F-4D97-AF65-F5344CB8AC3E}">
        <p14:creationId xmlns:p14="http://schemas.microsoft.com/office/powerpoint/2010/main" val="3983088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2336C548-B58F-4577-956A-A567C7589401}" type="slidenum">
              <a:rPr lang="en-GB" smtClean="0"/>
              <a:pPr/>
              <a:t>10</a:t>
            </a:fld>
            <a:endParaRPr lang="en-GB"/>
          </a:p>
        </p:txBody>
      </p:sp>
    </p:spTree>
    <p:extLst>
      <p:ext uri="{BB962C8B-B14F-4D97-AF65-F5344CB8AC3E}">
        <p14:creationId xmlns:p14="http://schemas.microsoft.com/office/powerpoint/2010/main" val="1587977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49EF65-7DCD-474E-ADDD-47C12CEED82B}"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04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04728" y="1974453"/>
            <a:ext cx="3334544" cy="119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ide 2">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7">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29954" y="1552435"/>
            <a:ext cx="3884092" cy="2038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63157" y="4528786"/>
            <a:ext cx="728851"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8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side 3">
    <p:spTree>
      <p:nvGrpSpPr>
        <p:cNvPr id="1" name=""/>
        <p:cNvGrpSpPr/>
        <p:nvPr/>
      </p:nvGrpSpPr>
      <p:grpSpPr>
        <a:xfrm>
          <a:off x="0" y="0"/>
          <a:ext cx="0" cy="0"/>
          <a:chOff x="0" y="0"/>
          <a:chExt cx="0" cy="0"/>
        </a:xfrm>
      </p:grpSpPr>
      <p:sp>
        <p:nvSpPr>
          <p:cNvPr id="7" name="object 5">
            <a:extLst>
              <a:ext uri="{C183D7F6-B498-43B3-948B-1728B52AA6E4}">
                <adec:decorative xmlns:adec="http://schemas.microsoft.com/office/drawing/2017/decorative" val="1"/>
              </a:ext>
            </a:extLst>
          </p:cNvPr>
          <p:cNvSpPr/>
          <p:nvPr userDrawn="1"/>
        </p:nvSpPr>
        <p:spPr>
          <a:xfrm>
            <a:off x="0" y="0"/>
            <a:ext cx="4572000" cy="5143211"/>
          </a:xfrm>
          <a:custGeom>
            <a:avLst/>
            <a:gdLst/>
            <a:ahLst/>
            <a:cxnLst/>
            <a:rect l="l" t="t" r="r" b="b"/>
            <a:pathLst>
              <a:path w="10052050" h="11308715">
                <a:moveTo>
                  <a:pt x="0" y="11308556"/>
                </a:moveTo>
                <a:lnTo>
                  <a:pt x="10052049" y="11308556"/>
                </a:lnTo>
                <a:lnTo>
                  <a:pt x="10052049" y="0"/>
                </a:lnTo>
                <a:lnTo>
                  <a:pt x="0" y="0"/>
                </a:lnTo>
                <a:lnTo>
                  <a:pt x="0" y="11308556"/>
                </a:lnTo>
                <a:close/>
              </a:path>
            </a:pathLst>
          </a:custGeom>
          <a:solidFill>
            <a:schemeClr val="accent1"/>
          </a:solidFill>
        </p:spPr>
        <p:txBody>
          <a:bodyPr wrap="square" lIns="0" tIns="0" rIns="0" bIns="0" rtlCol="0"/>
          <a:lstStyle/>
          <a:p>
            <a:endParaRPr>
              <a:solidFill>
                <a:srgbClr val="FA3C3C"/>
              </a:solidFill>
              <a:latin typeface="Arial" panose="020B0604020202020204" pitchFamily="34" charset="0"/>
              <a:cs typeface="Arial" panose="020B0604020202020204" pitchFamily="34" charset="0"/>
            </a:endParaRPr>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3132" y="4528786"/>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cap="all" baseline="0">
                <a:solidFill>
                  <a:schemeClr val="bg1"/>
                </a:solidFill>
                <a:latin typeface="+mn-lt"/>
              </a:defRPr>
            </a:lvl1pPr>
          </a:lstStyle>
          <a:p>
            <a:r>
              <a:rPr lang="da-DK" noProof="0"/>
              <a:t>CLICK TO EDIT</a:t>
            </a:r>
            <a:br>
              <a:rPr lang="da-DK" noProof="0"/>
            </a:br>
            <a:r>
              <a:rPr lang="da-DK" noProof="0"/>
              <a:t>MASTER TITLE STYLE</a:t>
            </a:r>
          </a:p>
        </p:txBody>
      </p:sp>
      <p:sp>
        <p:nvSpPr>
          <p:cNvPr id="3" name="Subtitle 2"/>
          <p:cNvSpPr>
            <a:spLocks noGrp="1"/>
          </p:cNvSpPr>
          <p:nvPr>
            <p:ph type="subTitle" idx="1"/>
          </p:nvPr>
        </p:nvSpPr>
        <p:spPr>
          <a:xfrm>
            <a:off x="761858" y="2139702"/>
            <a:ext cx="6569531" cy="594364"/>
          </a:xfrm>
          <a:prstGeom prst="rect">
            <a:avLst/>
          </a:prstGeom>
        </p:spPr>
        <p:txBody>
          <a:bodyPr lIns="0" tIns="0" rIns="0" bIns="0">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ide med billede">
    <p:spTree>
      <p:nvGrpSpPr>
        <p:cNvPr id="1" name=""/>
        <p:cNvGrpSpPr/>
        <p:nvPr/>
      </p:nvGrpSpPr>
      <p:grpSpPr>
        <a:xfrm>
          <a:off x="0" y="0"/>
          <a:ext cx="0" cy="0"/>
          <a:chOff x="0" y="0"/>
          <a:chExt cx="0" cy="0"/>
        </a:xfrm>
      </p:grpSpPr>
      <p:sp>
        <p:nvSpPr>
          <p:cNvPr id="14"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15" name="Subtitle 2"/>
          <p:cNvSpPr>
            <a:spLocks noGrp="1"/>
          </p:cNvSpPr>
          <p:nvPr>
            <p:ph type="subTitle" idx="1"/>
          </p:nvPr>
        </p:nvSpPr>
        <p:spPr>
          <a:xfrm>
            <a:off x="761858" y="2139702"/>
            <a:ext cx="6569531" cy="594364"/>
          </a:xfrm>
          <a:prstGeom prst="rect">
            <a:avLst/>
          </a:prstGeom>
        </p:spPr>
        <p:txBody>
          <a:bodyPr>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spTree>
    <p:extLst>
      <p:ext uri="{BB962C8B-B14F-4D97-AF65-F5344CB8AC3E}">
        <p14:creationId xmlns:p14="http://schemas.microsoft.com/office/powerpoint/2010/main" val="3315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6" name="Pladsholder til tekst 5"/>
          <p:cNvSpPr>
            <a:spLocks noGrp="1"/>
          </p:cNvSpPr>
          <p:nvPr>
            <p:ph type="body" sz="quarter" idx="11"/>
          </p:nvPr>
        </p:nvSpPr>
        <p:spPr>
          <a:xfrm>
            <a:off x="763588" y="1816100"/>
            <a:ext cx="7488237"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496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 2-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3600000"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8"/>
          <p:cNvSpPr>
            <a:spLocks noGrp="1"/>
          </p:cNvSpPr>
          <p:nvPr>
            <p:ph sz="quarter" idx="12"/>
          </p:nvPr>
        </p:nvSpPr>
        <p:spPr>
          <a:xfrm>
            <a:off x="4679950" y="1816100"/>
            <a:ext cx="3572008" cy="2592388"/>
          </a:xfrm>
          <a:prstGeom prst="rect">
            <a:avLst/>
          </a:prstGeo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21681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sside 3-spaltet - Højr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609840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64802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0"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11"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
        <p:nvSpPr>
          <p:cNvPr id="12"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17197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sside 3-spaltet - Venstre">
    <p:spTree>
      <p:nvGrpSpPr>
        <p:cNvPr id="1" name=""/>
        <p:cNvGrpSpPr/>
        <p:nvPr/>
      </p:nvGrpSpPr>
      <p:grpSpPr>
        <a:xfrm>
          <a:off x="0" y="0"/>
          <a:ext cx="0" cy="0"/>
          <a:chOff x="0" y="0"/>
          <a:chExt cx="0" cy="0"/>
        </a:xfrm>
      </p:grpSpPr>
      <p:sp>
        <p:nvSpPr>
          <p:cNvPr id="2" name="Titel 1"/>
          <p:cNvSpPr>
            <a:spLocks noGrp="1"/>
          </p:cNvSpPr>
          <p:nvPr>
            <p:ph type="title"/>
          </p:nvPr>
        </p:nvSpPr>
        <p:spPr>
          <a:xfrm>
            <a:off x="36719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36722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61929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3818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09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sside 2-spaltet med billed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billede 6"/>
          <p:cNvSpPr>
            <a:spLocks noGrp="1"/>
          </p:cNvSpPr>
          <p:nvPr>
            <p:ph type="pic" sz="quarter" idx="13"/>
          </p:nvPr>
        </p:nvSpPr>
        <p:spPr>
          <a:xfrm>
            <a:off x="6099175" y="0"/>
            <a:ext cx="3044825" cy="5143500"/>
          </a:xfrm>
          <a:prstGeom prst="rect">
            <a:avLst/>
          </a:prstGeom>
        </p:spPr>
        <p:txBody>
          <a:bodyPr/>
          <a:lstStyle/>
          <a:p>
            <a:endParaRPr lang="da-DK"/>
          </a:p>
        </p:txBody>
      </p:sp>
      <p:sp>
        <p:nvSpPr>
          <p:cNvPr id="10"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414337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dholdsside med billede venstre">
    <p:spTree>
      <p:nvGrpSpPr>
        <p:cNvPr id="1" name=""/>
        <p:cNvGrpSpPr/>
        <p:nvPr/>
      </p:nvGrpSpPr>
      <p:grpSpPr>
        <a:xfrm>
          <a:off x="0" y="0"/>
          <a:ext cx="0" cy="0"/>
          <a:chOff x="0" y="0"/>
          <a:chExt cx="0" cy="0"/>
        </a:xfrm>
      </p:grpSpPr>
      <p:sp>
        <p:nvSpPr>
          <p:cNvPr id="7" name="Pladsholder til billede 6"/>
          <p:cNvSpPr>
            <a:spLocks noGrp="1"/>
          </p:cNvSpPr>
          <p:nvPr>
            <p:ph type="pic" sz="quarter" idx="13"/>
          </p:nvPr>
        </p:nvSpPr>
        <p:spPr>
          <a:xfrm>
            <a:off x="0" y="0"/>
            <a:ext cx="4572000" cy="5143500"/>
          </a:xfrm>
          <a:prstGeom prst="rect">
            <a:avLst/>
          </a:prstGeom>
        </p:spPr>
        <p:txBody>
          <a:bodyPr/>
          <a:lstStyle/>
          <a:p>
            <a:endParaRPr lang="da-DK"/>
          </a:p>
        </p:txBody>
      </p:sp>
      <p:sp>
        <p:nvSpPr>
          <p:cNvPr id="9" name="Baggrund">
            <a:extLst>
              <a:ext uri="{C183D7F6-B498-43B3-948B-1728B52AA6E4}">
                <adec:decorative xmlns:adec="http://schemas.microsoft.com/office/drawing/2017/decorative" val="1"/>
              </a:ext>
            </a:extLst>
          </p:cNvPr>
          <p:cNvSpPr/>
          <p:nvPr userDrawn="1"/>
        </p:nvSpPr>
        <p:spPr>
          <a:xfrm>
            <a:off x="4578144" y="0"/>
            <a:ext cx="4565856" cy="2571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Pladsholder til tekst 5"/>
          <p:cNvSpPr>
            <a:spLocks noGrp="1"/>
          </p:cNvSpPr>
          <p:nvPr>
            <p:ph type="body" sz="quarter" idx="14"/>
          </p:nvPr>
        </p:nvSpPr>
        <p:spPr>
          <a:xfrm>
            <a:off x="5078874" y="421779"/>
            <a:ext cx="3564396" cy="172819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5"/>
          <p:cNvSpPr>
            <a:spLocks noGrp="1"/>
          </p:cNvSpPr>
          <p:nvPr>
            <p:ph type="body" sz="quarter" idx="15"/>
          </p:nvPr>
        </p:nvSpPr>
        <p:spPr>
          <a:xfrm>
            <a:off x="5083916" y="3687874"/>
            <a:ext cx="2260392" cy="1116124"/>
          </a:xfrm>
          <a:prstGeom prst="rect">
            <a:avLst/>
          </a:prstGeom>
        </p:spPr>
        <p:txBody>
          <a:bodyPr lIns="0" tIns="0" rIns="0" bIns="0"/>
          <a:lstStyle>
            <a:lvl1pPr algn="l">
              <a:defRPr sz="1000">
                <a:solidFill>
                  <a:srgbClr val="000000"/>
                </a:solidFill>
                <a:latin typeface="Georgia" panose="02040502050405020303" pitchFamily="18" charset="0"/>
              </a:defRPr>
            </a:lvl1pPr>
            <a:lvl2pPr algn="l">
              <a:defRPr sz="1000">
                <a:solidFill>
                  <a:srgbClr val="000000"/>
                </a:solidFill>
                <a:latin typeface="Georgia" panose="02040502050405020303" pitchFamily="18" charset="0"/>
              </a:defRPr>
            </a:lvl2pPr>
            <a:lvl3pPr algn="l">
              <a:defRPr sz="1000">
                <a:solidFill>
                  <a:srgbClr val="000000"/>
                </a:solidFill>
                <a:latin typeface="Georgia" panose="02040502050405020303" pitchFamily="18" charset="0"/>
              </a:defRPr>
            </a:lvl3pPr>
            <a:lvl4pPr algn="l">
              <a:defRPr sz="1000">
                <a:solidFill>
                  <a:srgbClr val="000000"/>
                </a:solidFill>
                <a:latin typeface="Georgia" panose="02040502050405020303" pitchFamily="18" charset="0"/>
              </a:defRPr>
            </a:lvl4pPr>
            <a:lvl5pPr algn="l">
              <a:defRPr sz="1000">
                <a:solidFill>
                  <a:srgbClr val="000000"/>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2" name="Titel 1"/>
          <p:cNvSpPr>
            <a:spLocks noGrp="1"/>
          </p:cNvSpPr>
          <p:nvPr>
            <p:ph type="title"/>
          </p:nvPr>
        </p:nvSpPr>
        <p:spPr>
          <a:xfrm>
            <a:off x="5078874" y="3039802"/>
            <a:ext cx="2265434" cy="468052"/>
          </a:xfrm>
        </p:spPr>
        <p:txBody>
          <a:bodyPr/>
          <a:lstStyle>
            <a:lvl1pPr>
              <a:defRPr sz="1600">
                <a:solidFill>
                  <a:srgbClr val="000000"/>
                </a:solidFill>
              </a:defRPr>
            </a:lvl1pPr>
          </a:lstStyle>
          <a:p>
            <a:r>
              <a:rPr lang="da-DK"/>
              <a:t>Klik for at redigere i master</a:t>
            </a:r>
          </a:p>
        </p:txBody>
      </p:sp>
      <p:sp>
        <p:nvSpPr>
          <p:cNvPr id="8"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3"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47163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5184068" y="395103"/>
            <a:ext cx="3449133" cy="628475"/>
          </a:xfrm>
        </p:spPr>
        <p:txBody>
          <a:bodyPr/>
          <a:lstStyle>
            <a:lvl1pPr algn="ctr">
              <a:defRPr sz="2000">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5188133" y="1203598"/>
            <a:ext cx="3445068" cy="2592388"/>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Pladsholder til tekst 5"/>
          <p:cNvSpPr>
            <a:spLocks noGrp="1"/>
          </p:cNvSpPr>
          <p:nvPr>
            <p:ph type="body" sz="quarter" idx="13"/>
          </p:nvPr>
        </p:nvSpPr>
        <p:spPr>
          <a:xfrm>
            <a:off x="719826" y="888194"/>
            <a:ext cx="3132348" cy="336711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5627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om_KP">
    <p:spTree>
      <p:nvGrpSpPr>
        <p:cNvPr id="1" name=""/>
        <p:cNvGrpSpPr/>
        <p:nvPr/>
      </p:nvGrpSpPr>
      <p:grpSpPr>
        <a:xfrm>
          <a:off x="0" y="0"/>
          <a:ext cx="0" cy="0"/>
          <a:chOff x="0" y="0"/>
          <a:chExt cx="0" cy="0"/>
        </a:xfrm>
      </p:grpSpPr>
      <p:sp>
        <p:nvSpPr>
          <p:cNvPr id="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4"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566404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1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tionsside">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4" name="bk object 16"/>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6" name="bk object 17"/>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351011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9B0950A-6FFF-4431-A9C2-EABC7727D187}" type="datetime1">
              <a:rPr lang="en-US" smtClean="0"/>
              <a:t>8/19/2026</a:t>
            </a:fld>
            <a:endParaRPr lang="en-US"/>
          </a:p>
        </p:txBody>
      </p:sp>
      <p:sp>
        <p:nvSpPr>
          <p:cNvPr id="8" name="Footer Placeholder 7"/>
          <p:cNvSpPr>
            <a:spLocks noGrp="1"/>
          </p:cNvSpPr>
          <p:nvPr>
            <p:ph type="ftr" sz="quarter" idx="11"/>
          </p:nvPr>
        </p:nvSpPr>
        <p:spPr/>
        <p:txBody>
          <a:bodyPr/>
          <a:lstStyle/>
          <a:p>
            <a:r>
              <a:rPr lang="en-US"/>
              <a:t>Theis Hoppe THEH@kp.dk og Helen Nyboe HNY@kp.dk</a:t>
            </a:r>
          </a:p>
        </p:txBody>
      </p:sp>
      <p:sp>
        <p:nvSpPr>
          <p:cNvPr id="9" name="Slide Number Placeholder 8"/>
          <p:cNvSpPr>
            <a:spLocks noGrp="1"/>
          </p:cNvSpPr>
          <p:nvPr>
            <p:ph type="sldNum" sz="quarter" idx="12"/>
          </p:nvPr>
        </p:nvSpPr>
        <p:spPr/>
        <p:txBody>
          <a:bodyPr/>
          <a:lstStyle/>
          <a:p>
            <a:fld id="{60553ECD-7F6D-420D-93CA-D8D15EB427AC}" type="slidenum">
              <a:rPr lang="en-US" smtClean="0"/>
              <a:pPr/>
              <a:t>‹#›</a:t>
            </a:fld>
            <a:endParaRPr lang="en-US"/>
          </a:p>
        </p:txBody>
      </p:sp>
    </p:spTree>
    <p:extLst>
      <p:ext uri="{BB962C8B-B14F-4D97-AF65-F5344CB8AC3E}">
        <p14:creationId xmlns:p14="http://schemas.microsoft.com/office/powerpoint/2010/main" val="4281651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Indholdsside mørk sand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209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title"/>
          </p:nvPr>
        </p:nvSpPr>
        <p:spPr>
          <a:xfrm>
            <a:off x="763200" y="663538"/>
            <a:ext cx="7488758" cy="986182"/>
          </a:xfrm>
          <a:prstGeom prst="rect">
            <a:avLst/>
          </a:prstGeom>
        </p:spPr>
        <p:txBody>
          <a:bodyPr vert="horz" lIns="0" tIns="0" rIns="0" bIns="0" rtlCol="0" anchor="t" anchorCtr="0">
            <a:noAutofit/>
          </a:bodyPr>
          <a:lstStyle/>
          <a:p>
            <a:r>
              <a:rPr lang="da-DK" noProof="0" err="1"/>
              <a:t>Click</a:t>
            </a:r>
            <a:r>
              <a:rPr lang="da-DK" noProof="0"/>
              <a:t> to </a:t>
            </a:r>
            <a:r>
              <a:rPr lang="da-DK" noProof="0" err="1"/>
              <a:t>edit</a:t>
            </a:r>
            <a:r>
              <a:rPr lang="da-DK" noProof="0"/>
              <a:t> Master </a:t>
            </a:r>
            <a:r>
              <a:rPr lang="da-DK" noProof="0" err="1"/>
              <a:t>title</a:t>
            </a:r>
            <a:r>
              <a:rPr lang="da-DK" noProof="0"/>
              <a:t> </a:t>
            </a:r>
            <a:r>
              <a:rPr lang="da-DK" noProof="0" err="1"/>
              <a:t>style</a:t>
            </a:r>
            <a:endParaRPr lang="da-DK" noProof="0"/>
          </a:p>
        </p:txBody>
      </p:sp>
      <p:sp>
        <p:nvSpPr>
          <p:cNvPr id="5" name="Tekstboks 4"/>
          <p:cNvSpPr txBox="1"/>
          <p:nvPr userDrawn="1"/>
        </p:nvSpPr>
        <p:spPr>
          <a:xfrm>
            <a:off x="1259632" y="4782627"/>
            <a:ext cx="1900588" cy="138499"/>
          </a:xfrm>
          <a:prstGeom prst="rect">
            <a:avLst/>
          </a:prstGeom>
          <a:noFill/>
        </p:spPr>
        <p:txBody>
          <a:bodyPr wrap="square" lIns="0" tIns="0" rIns="0" bIns="0" rtlCol="0">
            <a:spAutoFit/>
          </a:bodyPr>
          <a:lstStyle/>
          <a:p>
            <a:r>
              <a:rPr lang="da-DK" sz="900" b="0" noProof="0">
                <a:solidFill>
                  <a:srgbClr val="000000"/>
                </a:solidFill>
                <a:latin typeface="Georgia" panose="02040502050405020303" pitchFamily="18" charset="0"/>
                <a:cs typeface="Arial Bold"/>
              </a:rPr>
              <a:t>Københavns Professionshøjskole</a:t>
            </a:r>
          </a:p>
        </p:txBody>
      </p:sp>
      <p:sp>
        <p:nvSpPr>
          <p:cNvPr id="1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5"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
        <p:nvSpPr>
          <p:cNvPr id="6" name="Tekstfelt 5"/>
          <p:cNvSpPr txBox="1"/>
          <p:nvPr userDrawn="1"/>
        </p:nvSpPr>
        <p:spPr>
          <a:xfrm>
            <a:off x="763200" y="4782627"/>
            <a:ext cx="424424" cy="138499"/>
          </a:xfrm>
          <a:prstGeom prst="rect">
            <a:avLst/>
          </a:prstGeom>
          <a:noFill/>
        </p:spPr>
        <p:txBody>
          <a:bodyPr wrap="square" lIns="0" tIns="0" rIns="0" bIns="0" rtlCol="0">
            <a:spAutoFit/>
          </a:bodyPr>
          <a:lstStyle/>
          <a:p>
            <a:fld id="{5336F107-9AFD-4B73-BA88-5B99619BFCA3}" type="slidenum">
              <a:rPr lang="da-DK" sz="900" b="0" noProof="0" smtClean="0">
                <a:solidFill>
                  <a:schemeClr val="tx1"/>
                </a:solidFill>
                <a:latin typeface="Georgia" panose="02040502050405020303" pitchFamily="18" charset="0"/>
                <a:cs typeface="Arial Bold"/>
              </a:rPr>
              <a:t>‹#›</a:t>
            </a:fld>
            <a:endParaRPr lang="da-DK" sz="900" b="0" noProof="0">
              <a:solidFill>
                <a:schemeClr val="tx1"/>
              </a:solidFill>
              <a:latin typeface="Georgia" panose="02040502050405020303" pitchFamily="18" charset="0"/>
              <a:cs typeface="Arial Bold"/>
            </a:endParaRPr>
          </a:p>
        </p:txBody>
      </p:sp>
    </p:spTree>
  </p:cSld>
  <p:clrMap bg1="lt1" tx1="dk1" bg2="lt2" tx2="dk2" accent1="accent1" accent2="accent2" accent3="accent3" accent4="accent4" accent5="accent5" accent6="accent6" hlink="hlink" folHlink="folHlink"/>
  <p:sldLayoutIdLst>
    <p:sldLayoutId id="2147483654" r:id="rId1"/>
    <p:sldLayoutId id="2147483653" r:id="rId2"/>
    <p:sldLayoutId id="2147483661" r:id="rId3"/>
    <p:sldLayoutId id="2147483650" r:id="rId4"/>
    <p:sldLayoutId id="2147483662"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08" r:id="rId14"/>
    <p:sldLayoutId id="2147483706" r:id="rId15"/>
    <p:sldLayoutId id="2147483709" r:id="rId16"/>
    <p:sldLayoutId id="2147483710" r:id="rId17"/>
  </p:sldLayoutIdLst>
  <p:hf hdr="0"/>
  <p:txStyles>
    <p:titleStyle>
      <a:lvl1pPr algn="l" defTabSz="457200" rtl="0" eaLnBrk="1" latinLnBrk="0" hangingPunct="1">
        <a:lnSpc>
          <a:spcPct val="90000"/>
        </a:lnSpc>
        <a:spcBef>
          <a:spcPct val="0"/>
        </a:spcBef>
        <a:buNone/>
        <a:defRPr sz="3000" b="1" kern="1200" cap="none" baseline="0">
          <a:solidFill>
            <a:schemeClr val="accent1"/>
          </a:solidFill>
          <a:latin typeface="+mn-lt"/>
          <a:ea typeface="+mj-ea"/>
          <a:cs typeface="Arial" pitchFamily="34" charset="0"/>
        </a:defRPr>
      </a:lvl1pPr>
    </p:titleStyle>
    <p:body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chemeClr val="tx1"/>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image" Target="../media/image4.png"/><Relationship Id="rId2" Type="http://schemas.openxmlformats.org/officeDocument/2006/relationships/customXml" Target="../../customXml/item16.xml"/><Relationship Id="rId1" Type="http://schemas.openxmlformats.org/officeDocument/2006/relationships/customXml" Target="../../customXml/item15.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customXml" Target="../../customXml/item8.xml"/><Relationship Id="rId1" Type="http://schemas.openxmlformats.org/officeDocument/2006/relationships/customXml" Target="../../customXml/item12.xml"/><Relationship Id="rId5" Type="http://schemas.openxmlformats.org/officeDocument/2006/relationships/image" Target="../media/image6.jpeg"/><Relationship Id="rId4"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teams.microsoft.com/meet/39470670318309?p=gEmUPXvPpPrK1Yuf3h" TargetMode="External"/><Relationship Id="rId2" Type="http://schemas.openxmlformats.org/officeDocument/2006/relationships/hyperlink" Target="https://teams.microsoft.com/meet/36908487275020?p=ro9ktosMOP0idItERV" TargetMode="External"/><Relationship Id="rId1" Type="http://schemas.openxmlformats.org/officeDocument/2006/relationships/slideLayout" Target="../slideLayouts/slideLayout6.xml"/><Relationship Id="rId4" Type="http://schemas.openxmlformats.org/officeDocument/2006/relationships/hyperlink" Target="https://teams.microsoft.com/meet/38363690987535?p=1nRiaN7aR6UHOd1Ll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customXml" Target="../../customXml/item14.xml"/><Relationship Id="rId1" Type="http://schemas.openxmlformats.org/officeDocument/2006/relationships/customXml" Target="../../customXml/item13.xml"/><Relationship Id="rId5" Type="http://schemas.openxmlformats.org/officeDocument/2006/relationships/image" Target="../media/image7.jpeg"/><Relationship Id="rId4"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customXml" Target="../../customXml/item3.xml"/><Relationship Id="rId1" Type="http://schemas.openxmlformats.org/officeDocument/2006/relationships/customXml" Target="../../customXml/item5.xml"/><Relationship Id="rId5" Type="http://schemas.openxmlformats.org/officeDocument/2006/relationships/image" Target="../media/image7.jpeg"/><Relationship Id="rId4"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customXml" Target="../../customXml/item10.xml"/><Relationship Id="rId1" Type="http://schemas.openxmlformats.org/officeDocument/2006/relationships/customXml" Target="../../customXml/item4.xml"/><Relationship Id="rId6" Type="http://schemas.openxmlformats.org/officeDocument/2006/relationships/image" Target="../media/image7.jpeg"/><Relationship Id="rId5" Type="http://schemas.openxmlformats.org/officeDocument/2006/relationships/notesSlide" Target="../notesSlides/notesSlide2.xml"/><Relationship Id="rId4"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hyperlink" Target="https://www.kp.dk/wp-content/uploads/2023/08/maal-og-fokuserede-dimensioner-af-laererrollen-integreret-prakti-1-4-aargang.pdf" TargetMode="External"/><Relationship Id="rId7" Type="http://schemas.openxmlformats.org/officeDocument/2006/relationships/image" Target="../media/image10.png"/><Relationship Id="rId2" Type="http://schemas.openxmlformats.org/officeDocument/2006/relationships/hyperlink" Target="https://www.kp.dk/uddannelser/laerer/skolesamarbejde/" TargetMode="Externa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www.kp.dk/uddannelser/laerer/skolesamarbejde/trepartssamtale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customXml" Target="../../customXml/item11.xml"/><Relationship Id="rId1" Type="http://schemas.openxmlformats.org/officeDocument/2006/relationships/customXml" Target="../../customXml/item7.xml"/><Relationship Id="rId5" Type="http://schemas.openxmlformats.org/officeDocument/2006/relationships/notesSlide" Target="../notesSlides/notesSlide3.xml"/><Relationship Id="rId4"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hyperlink" Target="https://teams.microsoft.com/meet/347286143616713?p=cJZ682mqjv1dyLvdnr"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79A7CB8-762A-4882-A483-E4E154DA38FA}"/>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619"/>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p:txBody>
          <a:bodyPr/>
          <a:lstStyle/>
          <a:p>
            <a:r>
              <a:rPr lang="da-DK">
                <a:cs typeface="Arial"/>
              </a:rPr>
              <a:t>INTEGRERET PRAKTIK PÅ 3. og 4. ÅR E26</a:t>
            </a:r>
            <a:br>
              <a:rPr lang="da-DK"/>
            </a:br>
            <a:br>
              <a:rPr lang="da-DK"/>
            </a:br>
            <a:r>
              <a:rPr lang="da-DK">
                <a:cs typeface="Arial"/>
              </a:rPr>
              <a:t>MØDE FOR PRAKTIK-KOORDINATORER</a:t>
            </a:r>
          </a:p>
        </p:txBody>
      </p:sp>
      <p:sp>
        <p:nvSpPr>
          <p:cNvPr id="4" name="Date_DateCustomE"/>
          <p:cNvSpPr txBox="1">
            <a:spLocks/>
          </p:cNvSpPr>
          <p:nvPr/>
        </p:nvSpPr>
        <p:spPr>
          <a:xfrm>
            <a:off x="758429" y="4643665"/>
            <a:ext cx="2045946" cy="252010"/>
          </a:xfrm>
          <a:prstGeom prst="rect">
            <a:avLst/>
          </a:prstGeom>
        </p:spPr>
        <p:txBody>
          <a:bodyPr lIns="0" tIns="0" rIns="0" bIns="0"/>
          <a:lstStyle>
            <a:defPPr>
              <a:defRPr lang="da-DK"/>
            </a:defPPr>
            <a:lvl1pPr marL="0" algn="l" defTabSz="457200" rtl="0" eaLnBrk="1" latinLnBrk="0" hangingPunct="1">
              <a:defRPr sz="1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7FFF6BF-A8DF-4250-955E-8CA6640223DA}" type="datetime2">
              <a:rPr lang="da-DK" sz="1400" smtClean="0">
                <a:latin typeface="Georgia" panose="02040502050405020303" pitchFamily="18" charset="0"/>
              </a:rPr>
              <a:pPr/>
              <a:t>19. august 2026</a:t>
            </a:fld>
            <a:endParaRPr lang="da-DK" sz="1400">
              <a:latin typeface="Georgia" panose="02040502050405020303" pitchFamily="18" charset="0"/>
            </a:endParaRPr>
          </a:p>
        </p:txBody>
      </p:sp>
      <p:sp>
        <p:nvSpPr>
          <p:cNvPr id="5" name="bmkAD2Name"/>
          <p:cNvSpPr txBox="1"/>
          <p:nvPr/>
        </p:nvSpPr>
        <p:spPr>
          <a:xfrm>
            <a:off x="758429" y="4427623"/>
            <a:ext cx="5760000" cy="215444"/>
          </a:xfrm>
          <a:prstGeom prst="rect">
            <a:avLst/>
          </a:prstGeom>
          <a:noFill/>
        </p:spPr>
        <p:txBody>
          <a:bodyPr wrap="square" lIns="0" tIns="0" rIns="0" bIns="0" rtlCol="0">
            <a:spAutoFit/>
          </a:bodyPr>
          <a:lstStyle/>
          <a:p>
            <a:r>
              <a:rPr lang="da-DK" sz="1400" noProof="0">
                <a:solidFill>
                  <a:schemeClr val="bg1"/>
                </a:solidFill>
                <a:latin typeface="Georgia" panose="02040502050405020303" pitchFamily="18" charset="0"/>
                <a:cs typeface="Arial" pitchFamily="34" charset="0"/>
              </a:rPr>
              <a:t>Kontoret for skolesamarbejde</a:t>
            </a:r>
          </a:p>
        </p:txBody>
      </p:sp>
      <p:pic>
        <p:nvPicPr>
          <p:cNvPr id="7" name="Picture 9">
            <a:extLst>
              <a:ext uri="{FF2B5EF4-FFF2-40B4-BE49-F238E27FC236}">
                <a16:creationId xmlns:a16="http://schemas.microsoft.com/office/drawing/2014/main" id="{F84FF785-8499-42EC-8A55-1FB1CD8685D3}"/>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83997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6E6A3-D58A-A78D-5843-C905F5A4D75D}"/>
              </a:ext>
            </a:extLst>
          </p:cNvPr>
          <p:cNvSpPr>
            <a:spLocks noGrp="1"/>
          </p:cNvSpPr>
          <p:nvPr>
            <p:ph type="ctrTitle"/>
          </p:nvPr>
        </p:nvSpPr>
        <p:spPr>
          <a:xfrm>
            <a:off x="761858" y="663538"/>
            <a:ext cx="7410541" cy="614791"/>
          </a:xfrm>
        </p:spPr>
        <p:txBody>
          <a:bodyPr/>
          <a:lstStyle/>
          <a:p>
            <a:r>
              <a:rPr lang="da-DK" sz="3000"/>
              <a:t>Dagsorden</a:t>
            </a:r>
          </a:p>
        </p:txBody>
      </p:sp>
      <p:sp>
        <p:nvSpPr>
          <p:cNvPr id="3" name="Undertitel 2">
            <a:extLst>
              <a:ext uri="{FF2B5EF4-FFF2-40B4-BE49-F238E27FC236}">
                <a16:creationId xmlns:a16="http://schemas.microsoft.com/office/drawing/2014/main" id="{A6784DAD-2BE7-ADB4-7B3E-C3473149EDFB}"/>
              </a:ext>
            </a:extLst>
          </p:cNvPr>
          <p:cNvSpPr>
            <a:spLocks noGrp="1"/>
          </p:cNvSpPr>
          <p:nvPr>
            <p:ph type="subTitle" idx="1"/>
          </p:nvPr>
        </p:nvSpPr>
        <p:spPr>
          <a:xfrm>
            <a:off x="761858" y="1394839"/>
            <a:ext cx="6569531" cy="3322493"/>
          </a:xfrm>
        </p:spPr>
        <p:txBody>
          <a:bodyPr lIns="0" tIns="0" rIns="0" bIns="0" anchor="t">
            <a:noAutofit/>
          </a:bodyPr>
          <a:lstStyle/>
          <a:p>
            <a:pPr marL="285750" indent="-285750">
              <a:buFont typeface="Wingdings" panose="020B0604020202020204" pitchFamily="34" charset="0"/>
              <a:buChar char="Ø"/>
            </a:pPr>
            <a:r>
              <a:rPr lang="da-DK">
                <a:cs typeface="Arial"/>
              </a:rPr>
              <a:t>Velkomst</a:t>
            </a:r>
          </a:p>
          <a:p>
            <a:pPr marL="285750" indent="-285750">
              <a:buFont typeface="Wingdings" panose="020B0604020202020204" pitchFamily="34" charset="0"/>
              <a:buChar char="Ø"/>
            </a:pPr>
            <a:r>
              <a:rPr lang="da-DK">
                <a:cs typeface="Arial"/>
              </a:rPr>
              <a:t>Praktikportalen og samarbejdsmøde for praktiklærere</a:t>
            </a:r>
          </a:p>
          <a:p>
            <a:pPr marL="285750" indent="-285750">
              <a:buFont typeface="Wingdings" panose="020B0604020202020204" pitchFamily="34" charset="0"/>
              <a:buChar char="Ø"/>
            </a:pPr>
            <a:r>
              <a:rPr lang="da-DK">
                <a:cs typeface="Arial"/>
              </a:rPr>
              <a:t>Mødepligt og fraværsregistrering af studerende</a:t>
            </a:r>
            <a:endParaRPr lang="da-DK"/>
          </a:p>
          <a:p>
            <a:pPr marL="285750" indent="-285750">
              <a:buFont typeface="Wingdings" panose="020B0604020202020204" pitchFamily="34" charset="0"/>
              <a:buChar char="Ø"/>
            </a:pPr>
            <a:r>
              <a:rPr lang="da-DK">
                <a:cs typeface="Arial"/>
              </a:rPr>
              <a:t>Indstilling til godkendelse/ikke godkendelse af praktikforløb </a:t>
            </a:r>
          </a:p>
          <a:p>
            <a:pPr marL="285750" indent="-285750">
              <a:buFont typeface="Wingdings" panose="020B0604020202020204" pitchFamily="34" charset="0"/>
              <a:buChar char="Ø"/>
            </a:pPr>
            <a:r>
              <a:rPr lang="da-DK">
                <a:cs typeface="Arial"/>
              </a:rPr>
              <a:t>Praktikperiode, praktikskemabog mål praktikken </a:t>
            </a:r>
          </a:p>
          <a:p>
            <a:pPr marL="285750" indent="-285750">
              <a:buFont typeface="Wingdings" panose="020B0604020202020204" pitchFamily="34" charset="0"/>
              <a:buChar char="Ø"/>
            </a:pPr>
            <a:r>
              <a:rPr lang="da-DK">
                <a:cs typeface="Arial"/>
              </a:rPr>
              <a:t>Rollen som praktikkoordinator</a:t>
            </a:r>
            <a:endParaRPr lang="da-DK"/>
          </a:p>
          <a:p>
            <a:r>
              <a:rPr lang="da-DK">
                <a:cs typeface="Arial"/>
              </a:rPr>
              <a:t> - Ideudveksling </a:t>
            </a:r>
          </a:p>
          <a:p>
            <a:pPr marL="285750" indent="-285750">
              <a:buFont typeface="Wingdings" panose="020B0604020202020204" pitchFamily="34" charset="0"/>
              <a:buChar char="Ø"/>
            </a:pPr>
            <a:r>
              <a:rPr lang="da-DK">
                <a:cs typeface="Arial"/>
              </a:rPr>
              <a:t>Uddannelsesplan, kp.dk/skolesamarbejde</a:t>
            </a:r>
          </a:p>
          <a:p>
            <a:pPr>
              <a:buClr>
                <a:srgbClr val="000000"/>
              </a:buClr>
            </a:pPr>
            <a:endParaRPr lang="da-DK">
              <a:cs typeface="Arial"/>
            </a:endParaRPr>
          </a:p>
          <a:p>
            <a:pPr marL="285750" indent="-285750">
              <a:buClr>
                <a:srgbClr val="000000"/>
              </a:buClr>
              <a:buFont typeface="Wingdings" panose="020B0604020202020204" pitchFamily="34" charset="0"/>
              <a:buChar char="Ø"/>
            </a:pPr>
            <a:r>
              <a:rPr lang="da-DK">
                <a:cs typeface="Arial"/>
              </a:rPr>
              <a:t>Professionsprøven (kun for 4. årgang)</a:t>
            </a:r>
            <a:endParaRPr lang="da-DK"/>
          </a:p>
          <a:p>
            <a:endParaRPr lang="da-DK"/>
          </a:p>
        </p:txBody>
      </p:sp>
    </p:spTree>
    <p:extLst>
      <p:ext uri="{BB962C8B-B14F-4D97-AF65-F5344CB8AC3E}">
        <p14:creationId xmlns:p14="http://schemas.microsoft.com/office/powerpoint/2010/main" val="4242629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357510"/>
            <a:ext cx="4889293" cy="1292210"/>
          </a:xfrm>
        </p:spPr>
        <p:txBody>
          <a:bodyPr/>
          <a:lstStyle/>
          <a:p>
            <a:r>
              <a:rPr lang="en-US"/>
              <a:t>KONTORET FOR SKOLESAMARBEJDE - KONTAKTOPLYSNINGER</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732547"/>
            <a:ext cx="4888906" cy="2885026"/>
          </a:xfrm>
        </p:spPr>
        <p:txBody>
          <a:bodyPr lIns="0" tIns="0" rIns="0" bIns="0" anchor="t"/>
          <a:lstStyle/>
          <a:p>
            <a:r>
              <a:rPr lang="en-US" sz="1400" b="1" err="1"/>
              <a:t>Praktikkoordinatorer</a:t>
            </a:r>
            <a:endParaRPr lang="en-US" sz="1400" b="1"/>
          </a:p>
          <a:p>
            <a:r>
              <a:rPr lang="en-US" sz="1400">
                <a:cs typeface="Arial"/>
              </a:rPr>
              <a:t>Anne Søndergaard Olsen / Allan Mølgaard</a:t>
            </a:r>
            <a:endParaRPr lang="en-US" sz="1400"/>
          </a:p>
          <a:p>
            <a:r>
              <a:rPr lang="en-US" sz="1400" err="1">
                <a:cs typeface="Arial"/>
              </a:rPr>
              <a:t>Tlf</a:t>
            </a:r>
            <a:r>
              <a:rPr lang="en-US" sz="1400">
                <a:cs typeface="Arial"/>
              </a:rPr>
              <a:t>.: 72 48 75 49</a:t>
            </a:r>
          </a:p>
          <a:p>
            <a:endParaRPr lang="en-US" sz="1400">
              <a:cs typeface="Arial"/>
            </a:endParaRPr>
          </a:p>
          <a:p>
            <a:r>
              <a:rPr lang="en-US" sz="1400" b="1" err="1">
                <a:cs typeface="Arial"/>
              </a:rPr>
              <a:t>Studieadministrativ</a:t>
            </a:r>
            <a:r>
              <a:rPr lang="en-US" sz="1400" b="1">
                <a:cs typeface="Arial"/>
              </a:rPr>
              <a:t> </a:t>
            </a:r>
            <a:r>
              <a:rPr lang="en-US" sz="1400" b="1" err="1">
                <a:cs typeface="Arial"/>
              </a:rPr>
              <a:t>koordinator</a:t>
            </a:r>
            <a:endParaRPr lang="en-US" sz="1400" b="1">
              <a:cs typeface="Arial"/>
            </a:endParaRPr>
          </a:p>
          <a:p>
            <a:r>
              <a:rPr lang="en-US" sz="1400">
                <a:cs typeface="Arial"/>
              </a:rPr>
              <a:t>Sarah Ciborowski Aasmul Magnussen</a:t>
            </a:r>
            <a:endParaRPr lang="en-US"/>
          </a:p>
          <a:p>
            <a:r>
              <a:rPr lang="en-US" sz="1400">
                <a:solidFill>
                  <a:schemeClr val="tx1"/>
                </a:solidFill>
                <a:cs typeface="Arial"/>
              </a:rPr>
              <a:t>praktik@kp.dk, </a:t>
            </a:r>
            <a:r>
              <a:rPr lang="en-US" sz="1400" err="1">
                <a:solidFill>
                  <a:schemeClr val="tx1"/>
                </a:solidFill>
                <a:cs typeface="Arial"/>
              </a:rPr>
              <a:t>tlf</a:t>
            </a:r>
            <a:r>
              <a:rPr lang="en-US" sz="1400">
                <a:solidFill>
                  <a:schemeClr val="tx1"/>
                </a:solidFill>
                <a:cs typeface="Arial"/>
              </a:rPr>
              <a:t>.: 70 89 09 90 (alle </a:t>
            </a:r>
            <a:r>
              <a:rPr lang="en-US" sz="1400" err="1">
                <a:solidFill>
                  <a:schemeClr val="tx1"/>
                </a:solidFill>
                <a:cs typeface="Arial"/>
              </a:rPr>
              <a:t>hverdage</a:t>
            </a:r>
            <a:r>
              <a:rPr lang="en-US" sz="1400">
                <a:solidFill>
                  <a:schemeClr val="tx1"/>
                </a:solidFill>
                <a:cs typeface="Arial"/>
              </a:rPr>
              <a:t> ml. kl. 9-11)</a:t>
            </a:r>
          </a:p>
          <a:p>
            <a:endParaRPr lang="en-US" sz="1400"/>
          </a:p>
          <a:p>
            <a:r>
              <a:rPr lang="en-US" sz="1400" b="1" err="1">
                <a:cs typeface="Arial"/>
              </a:rPr>
              <a:t>Samarbejdsside</a:t>
            </a:r>
            <a:endParaRPr lang="en-US" sz="1400" b="1" err="1"/>
          </a:p>
          <a:p>
            <a:r>
              <a:rPr lang="da-DK" sz="1400"/>
              <a:t>kp.dk/skolesamarbejde</a:t>
            </a:r>
          </a:p>
          <a:p>
            <a:endParaRPr lang="en-US" sz="1400" b="1"/>
          </a:p>
          <a:p>
            <a:endParaRPr lang="en-US" sz="1400" b="1"/>
          </a:p>
        </p:txBody>
      </p:sp>
      <p:pic>
        <p:nvPicPr>
          <p:cNvPr id="3" name="Billede 2" descr="Elev set bagfra med løftet hånd i klassen">
            <a:extLst>
              <a:ext uri="{FF2B5EF4-FFF2-40B4-BE49-F238E27FC236}">
                <a16:creationId xmlns:a16="http://schemas.microsoft.com/office/drawing/2014/main" id="{30F301B3-3926-78C1-2C6B-4D85129D8EF2}"/>
              </a:ext>
            </a:extLst>
          </p:cNvPr>
          <p:cNvPicPr>
            <a:picLocks noChangeAspect="1"/>
          </p:cNvPicPr>
          <p:nvPr/>
        </p:nvPicPr>
        <p:blipFill rotWithShape="1">
          <a:blip r:embed="rId5"/>
          <a:srcRect l="28487" r="31999"/>
          <a:stretch/>
        </p:blipFill>
        <p:spPr>
          <a:xfrm>
            <a:off x="6099175" y="10"/>
            <a:ext cx="3044825" cy="5143490"/>
          </a:xfrm>
          <a:prstGeom prst="rect">
            <a:avLst/>
          </a:prstGeom>
          <a:noFill/>
        </p:spPr>
      </p:pic>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spTree>
    <p:custDataLst>
      <p:custData r:id="rId1"/>
      <p:custData r:id="rId2"/>
      <p:tags r:id="rId3"/>
    </p:custDataLst>
    <p:extLst>
      <p:ext uri="{BB962C8B-B14F-4D97-AF65-F5344CB8AC3E}">
        <p14:creationId xmlns:p14="http://schemas.microsoft.com/office/powerpoint/2010/main" val="363240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FEF902-B71A-D172-79AA-D1B9E16F182E}"/>
              </a:ext>
            </a:extLst>
          </p:cNvPr>
          <p:cNvSpPr>
            <a:spLocks noGrp="1"/>
          </p:cNvSpPr>
          <p:nvPr>
            <p:ph type="title"/>
          </p:nvPr>
        </p:nvSpPr>
        <p:spPr/>
        <p:txBody>
          <a:bodyPr/>
          <a:lstStyle/>
          <a:p>
            <a:r>
              <a:rPr lang="da-DK"/>
              <a:t>PRAKTIKPORTALEN</a:t>
            </a:r>
          </a:p>
        </p:txBody>
      </p:sp>
      <p:sp>
        <p:nvSpPr>
          <p:cNvPr id="3" name="Pladsholder til tekst 2">
            <a:extLst>
              <a:ext uri="{FF2B5EF4-FFF2-40B4-BE49-F238E27FC236}">
                <a16:creationId xmlns:a16="http://schemas.microsoft.com/office/drawing/2014/main" id="{41DA11C1-31EA-0FA9-8540-5527C19D2930}"/>
              </a:ext>
            </a:extLst>
          </p:cNvPr>
          <p:cNvSpPr>
            <a:spLocks noGrp="1"/>
          </p:cNvSpPr>
          <p:nvPr>
            <p:ph type="body" sz="quarter" idx="11"/>
          </p:nvPr>
        </p:nvSpPr>
        <p:spPr>
          <a:xfrm>
            <a:off x="763588" y="1305953"/>
            <a:ext cx="7705567" cy="3364017"/>
          </a:xfrm>
        </p:spPr>
        <p:txBody>
          <a:bodyPr lIns="0" tIns="0" rIns="0" bIns="0" anchor="t"/>
          <a:lstStyle/>
          <a:p>
            <a:r>
              <a:rPr lang="da-DK" b="1">
                <a:cs typeface="Arial"/>
              </a:rPr>
              <a:t>Før forløbet på praktikskolen</a:t>
            </a:r>
          </a:p>
          <a:p>
            <a:r>
              <a:rPr lang="da-DK">
                <a:cs typeface="Arial"/>
              </a:rPr>
              <a:t>Opdatering af praktikkoordinatorer og ledere med kontaktoplysninger </a:t>
            </a:r>
            <a:br>
              <a:rPr lang="da-DK">
                <a:cs typeface="Arial"/>
              </a:rPr>
            </a:br>
            <a:r>
              <a:rPr lang="da-DK">
                <a:cs typeface="Arial"/>
              </a:rPr>
              <a:t>(mail og direkte telefonnummer)</a:t>
            </a:r>
          </a:p>
          <a:p>
            <a:r>
              <a:rPr lang="da-DK">
                <a:cs typeface="Arial"/>
              </a:rPr>
              <a:t>Opdatering af praktiklærere med kontaktoplysninger (</a:t>
            </a:r>
            <a:r>
              <a:rPr lang="da-DK">
                <a:solidFill>
                  <a:srgbClr val="FF0000"/>
                </a:solidFill>
                <a:cs typeface="Arial"/>
              </a:rPr>
              <a:t>mail</a:t>
            </a:r>
            <a:r>
              <a:rPr lang="da-DK">
                <a:cs typeface="Arial"/>
              </a:rPr>
              <a:t> og evt. telefonnummer)</a:t>
            </a:r>
          </a:p>
          <a:p>
            <a:r>
              <a:rPr lang="da-DK">
                <a:cs typeface="Arial"/>
              </a:rPr>
              <a:t>Tilknytning af praktiklærere </a:t>
            </a:r>
          </a:p>
          <a:p>
            <a:r>
              <a:rPr lang="da-DK" b="1">
                <a:cs typeface="Arial"/>
              </a:rPr>
              <a:t>Under forløbet på praktikskolen</a:t>
            </a:r>
          </a:p>
          <a:p>
            <a:r>
              <a:rPr lang="da-DK">
                <a:cs typeface="Arial"/>
              </a:rPr>
              <a:t>Løbende opfølgning på registrering af fravær samt dokumentation for evt. formelle samtaler med studerende ved bekymringer for fremmøde, opfyldelse af mål, uhensigtsmæssig adfærd mv.</a:t>
            </a:r>
          </a:p>
          <a:p>
            <a:r>
              <a:rPr lang="da-DK" b="1">
                <a:cs typeface="Arial"/>
              </a:rPr>
              <a:t>Efter forløbet på praktikskolen</a:t>
            </a:r>
          </a:p>
          <a:p>
            <a:r>
              <a:rPr lang="da-DK">
                <a:cs typeface="Arial"/>
              </a:rPr>
              <a:t>Indstilling af studerende til godkendelse eller ikke godkendelse af praktikforløbet </a:t>
            </a:r>
          </a:p>
          <a:p>
            <a:endParaRPr lang="da-DK"/>
          </a:p>
        </p:txBody>
      </p:sp>
      <p:sp>
        <p:nvSpPr>
          <p:cNvPr id="4" name="Pladsholder til dato 3">
            <a:extLst>
              <a:ext uri="{FF2B5EF4-FFF2-40B4-BE49-F238E27FC236}">
                <a16:creationId xmlns:a16="http://schemas.microsoft.com/office/drawing/2014/main" id="{54F0BA90-5E21-6BB3-849F-A8DB6F6B3063}"/>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41334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525C5-6857-6B4F-B010-5586D49EE367}"/>
              </a:ext>
            </a:extLst>
          </p:cNvPr>
          <p:cNvSpPr>
            <a:spLocks noGrp="1"/>
          </p:cNvSpPr>
          <p:nvPr>
            <p:ph type="title"/>
          </p:nvPr>
        </p:nvSpPr>
        <p:spPr>
          <a:xfrm>
            <a:off x="763200" y="430108"/>
            <a:ext cx="7488758" cy="479077"/>
          </a:xfrm>
        </p:spPr>
        <p:txBody>
          <a:bodyPr/>
          <a:lstStyle/>
          <a:p>
            <a:r>
              <a:rPr lang="en-US">
                <a:cs typeface="Arial"/>
              </a:rPr>
              <a:t>Samarbejdsmøder</a:t>
            </a:r>
            <a:endParaRPr lang="en-US" err="1"/>
          </a:p>
        </p:txBody>
      </p:sp>
      <p:sp>
        <p:nvSpPr>
          <p:cNvPr id="4" name="Date Placeholder 3">
            <a:extLst>
              <a:ext uri="{FF2B5EF4-FFF2-40B4-BE49-F238E27FC236}">
                <a16:creationId xmlns:a16="http://schemas.microsoft.com/office/drawing/2014/main" id="{44AC3A8D-F348-23C3-5A25-7F29C760FC52}"/>
              </a:ext>
            </a:extLst>
          </p:cNvPr>
          <p:cNvSpPr>
            <a:spLocks noGrp="1"/>
          </p:cNvSpPr>
          <p:nvPr>
            <p:ph type="dt" sz="half" idx="2"/>
          </p:nvPr>
        </p:nvSpPr>
        <p:spPr/>
        <p:txBody>
          <a:bodyPr/>
          <a:lstStyle/>
          <a:p>
            <a:fld id="{E3F176F0-4EB5-41D1-866E-A621282BE2B8}" type="datetime2">
              <a:rPr lang="da-DK" smtClean="0"/>
              <a:t>19. august 2026</a:t>
            </a:fld>
            <a:endParaRPr lang="en-GB"/>
          </a:p>
        </p:txBody>
      </p:sp>
      <p:graphicFrame>
        <p:nvGraphicFramePr>
          <p:cNvPr id="11" name="Table 10">
            <a:extLst>
              <a:ext uri="{FF2B5EF4-FFF2-40B4-BE49-F238E27FC236}">
                <a16:creationId xmlns:a16="http://schemas.microsoft.com/office/drawing/2014/main" id="{DEE572CA-5C75-1354-6456-6A4DD9FA9E31}"/>
              </a:ext>
            </a:extLst>
          </p:cNvPr>
          <p:cNvGraphicFramePr>
            <a:graphicFrameLocks noGrp="1"/>
          </p:cNvGraphicFramePr>
          <p:nvPr>
            <p:extLst>
              <p:ext uri="{D42A27DB-BD31-4B8C-83A1-F6EECF244321}">
                <p14:modId xmlns:p14="http://schemas.microsoft.com/office/powerpoint/2010/main" val="2110685667"/>
              </p:ext>
            </p:extLst>
          </p:nvPr>
        </p:nvGraphicFramePr>
        <p:xfrm>
          <a:off x="764682" y="1159098"/>
          <a:ext cx="7382076" cy="3566160"/>
        </p:xfrm>
        <a:graphic>
          <a:graphicData uri="http://schemas.openxmlformats.org/drawingml/2006/table">
            <a:tbl>
              <a:tblPr bandRow="1">
                <a:tableStyleId>{5C22544A-7EE6-4342-B048-85BDC9FD1C3A}</a:tableStyleId>
              </a:tblPr>
              <a:tblGrid>
                <a:gridCol w="1460483">
                  <a:extLst>
                    <a:ext uri="{9D8B030D-6E8A-4147-A177-3AD203B41FA5}">
                      <a16:colId xmlns:a16="http://schemas.microsoft.com/office/drawing/2014/main" val="1072382855"/>
                    </a:ext>
                  </a:extLst>
                </a:gridCol>
                <a:gridCol w="1672916">
                  <a:extLst>
                    <a:ext uri="{9D8B030D-6E8A-4147-A177-3AD203B41FA5}">
                      <a16:colId xmlns:a16="http://schemas.microsoft.com/office/drawing/2014/main" val="3974707207"/>
                    </a:ext>
                  </a:extLst>
                </a:gridCol>
                <a:gridCol w="2589038">
                  <a:extLst>
                    <a:ext uri="{9D8B030D-6E8A-4147-A177-3AD203B41FA5}">
                      <a16:colId xmlns:a16="http://schemas.microsoft.com/office/drawing/2014/main" val="405228858"/>
                    </a:ext>
                  </a:extLst>
                </a:gridCol>
                <a:gridCol w="1659639">
                  <a:extLst>
                    <a:ext uri="{9D8B030D-6E8A-4147-A177-3AD203B41FA5}">
                      <a16:colId xmlns:a16="http://schemas.microsoft.com/office/drawing/2014/main" val="765707036"/>
                    </a:ext>
                  </a:extLst>
                </a:gridCol>
              </a:tblGrid>
              <a:tr h="190500">
                <a:tc>
                  <a:txBody>
                    <a:bodyPr/>
                    <a:lstStyle/>
                    <a:p>
                      <a:pPr marL="0" marR="0" rtl="0" fontAlgn="base">
                        <a:buNone/>
                      </a:pPr>
                      <a:r>
                        <a:rPr lang="da-DK" sz="1000">
                          <a:solidFill>
                            <a:srgbClr val="000000"/>
                          </a:solidFill>
                          <a:effectLst/>
                          <a:latin typeface="Arial" panose="020B0604020202020204" pitchFamily="34" charset="0"/>
                        </a:rPr>
                        <a:t>Årgang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rtl="0" fontAlgn="base">
                        <a:buNone/>
                      </a:pPr>
                      <a:r>
                        <a:rPr lang="da-DK" sz="1000" b="1">
                          <a:solidFill>
                            <a:srgbClr val="000000"/>
                          </a:solidFill>
                          <a:effectLst/>
                          <a:latin typeface="Arial" panose="020B0604020202020204" pitchFamily="34" charset="0"/>
                        </a:rPr>
                        <a:t>Praktikperiode</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rtl="0" fontAlgn="base">
                        <a:buNone/>
                      </a:pPr>
                      <a:r>
                        <a:rPr lang="da-DK" sz="1000" b="1">
                          <a:solidFill>
                            <a:srgbClr val="000000"/>
                          </a:solidFill>
                          <a:effectLst/>
                          <a:latin typeface="Arial" panose="020B0604020202020204" pitchFamily="34" charset="0"/>
                        </a:rPr>
                        <a:t>Online informationsmøde for praktiklærere</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rtl="0" fontAlgn="base">
                        <a:buNone/>
                      </a:pPr>
                      <a:r>
                        <a:rPr lang="da-DK" sz="1000" b="1">
                          <a:solidFill>
                            <a:srgbClr val="000000"/>
                          </a:solidFill>
                          <a:effectLst/>
                          <a:latin typeface="Arial" panose="020B0604020202020204" pitchFamily="34" charset="0"/>
                        </a:rPr>
                        <a:t>Samarbejdsmøde praktiklærere og KP-undervisere</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9303520"/>
                  </a:ext>
                </a:extLst>
              </a:tr>
              <a:tr h="190500">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3. årgang (vinteroptag)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Uge 38 – 46 </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Tirsdag - fredag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Torsdag den 20. august kl. 14.00-15.00.</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Mødelink: </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u="sng" strike="noStrike">
                          <a:solidFill>
                            <a:srgbClr val="1F487C"/>
                          </a:solidFill>
                          <a:effectLst/>
                          <a:latin typeface="Arial" panose="020B0604020202020204" pitchFamily="34" charset="0"/>
                          <a:hlinkClick r:id="rId2"/>
                        </a:rPr>
                        <a:t>Informationsmøde praktiklærere 3. årgang - efterår 2026</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en-US" sz="1000">
                          <a:solidFill>
                            <a:srgbClr val="1F487C"/>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KP-undervisere sender invitation ud.</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42017575"/>
                  </a:ext>
                </a:extLst>
              </a:tr>
              <a:tr h="190500">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3. årgang (sommeroptag)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Uge 48 – 4</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Mandag - torsdag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Onsdag den 21. oktober kl. 14.30-15.30.</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Mødelink: </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u="sng" strike="noStrike">
                          <a:solidFill>
                            <a:srgbClr val="1F497D"/>
                          </a:solidFill>
                          <a:effectLst/>
                          <a:latin typeface="Arial" panose="020B0604020202020204" pitchFamily="34" charset="0"/>
                          <a:hlinkClick r:id="rId3"/>
                        </a:rPr>
                        <a:t>Informationsmøde for praktiklærere 3. årgang efterår26/forår27</a:t>
                      </a:r>
                      <a:r>
                        <a:rPr lang="en-US" sz="1000">
                          <a:solidFill>
                            <a:srgbClr val="1F497D"/>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KP-undervisere sender invitation ud.</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4216416"/>
                  </a:ext>
                </a:extLst>
              </a:tr>
              <a:tr h="190500">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4. årgang (sommeroptag)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Uge 38 – 46</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Mandag – torsdag</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Onsdag den 19. august kl. 14.30-15.30. </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a:solidFill>
                            <a:srgbClr val="000000"/>
                          </a:solidFill>
                          <a:effectLst/>
                          <a:latin typeface="Arial" panose="020B0604020202020204" pitchFamily="34" charset="0"/>
                        </a:rPr>
                        <a:t>Mødelink:</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da-DK" sz="1000" u="sng" strike="noStrike">
                          <a:solidFill>
                            <a:srgbClr val="1F487C"/>
                          </a:solidFill>
                          <a:effectLst/>
                          <a:latin typeface="Arial" panose="020B0604020202020204" pitchFamily="34" charset="0"/>
                          <a:hlinkClick r:id="rId4"/>
                        </a:rPr>
                        <a:t>Informationsmøde praktiklærere 4. årgang - efterår 2026</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p>
                      <a:pPr marL="0" marR="0" rtl="0" fontAlgn="base">
                        <a:buNone/>
                      </a:pPr>
                      <a:r>
                        <a:rPr lang="en-US" sz="1000">
                          <a:solidFill>
                            <a:srgbClr val="1F487C"/>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rtl="0" fontAlgn="base">
                        <a:lnSpc>
                          <a:spcPct val="100000"/>
                        </a:lnSpc>
                        <a:buNone/>
                      </a:pPr>
                      <a:r>
                        <a:rPr lang="da-DK" sz="1000">
                          <a:solidFill>
                            <a:srgbClr val="000000"/>
                          </a:solidFill>
                          <a:effectLst/>
                          <a:latin typeface="Arial" panose="020B0604020202020204" pitchFamily="34" charset="0"/>
                        </a:rPr>
                        <a:t> </a:t>
                      </a:r>
                    </a:p>
                    <a:p>
                      <a:pPr marL="0" marR="0" rtl="0" fontAlgn="base">
                        <a:buNone/>
                      </a:pPr>
                      <a:r>
                        <a:rPr lang="da-DK" sz="1000">
                          <a:solidFill>
                            <a:srgbClr val="000000"/>
                          </a:solidFill>
                          <a:effectLst/>
                          <a:latin typeface="Arial" panose="020B0604020202020204" pitchFamily="34" charset="0"/>
                        </a:rPr>
                        <a:t>KP-undervisere sender invitation ud.</a:t>
                      </a:r>
                      <a:r>
                        <a:rPr lang="en-US" sz="1000">
                          <a:solidFill>
                            <a:srgbClr val="000000"/>
                          </a:solidFill>
                          <a:effectLst/>
                          <a:latin typeface="Arial" panose="020B0604020202020204" pitchFamily="34" charset="0"/>
                        </a:rPr>
                        <a:t> </a:t>
                      </a:r>
                      <a:endParaRPr lang="en-US" sz="900">
                        <a:solidFill>
                          <a:srgbClr val="000000"/>
                        </a:solidFill>
                        <a:effectLst/>
                        <a:latin typeface="Segoe UI" panose="020B0502040204020203" pitchFamily="34" charset="0"/>
                      </a:endParaRPr>
                    </a:p>
                  </a:txBody>
                  <a:tcPr marL="66675" marR="6667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08282677"/>
                  </a:ext>
                </a:extLst>
              </a:tr>
            </a:tbl>
          </a:graphicData>
        </a:graphic>
      </p:graphicFrame>
    </p:spTree>
    <p:extLst>
      <p:ext uri="{BB962C8B-B14F-4D97-AF65-F5344CB8AC3E}">
        <p14:creationId xmlns:p14="http://schemas.microsoft.com/office/powerpoint/2010/main" val="250415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765F-3E9A-68B6-7118-36B817DF0430}"/>
              </a:ext>
            </a:extLst>
          </p:cNvPr>
          <p:cNvSpPr>
            <a:spLocks noGrp="1"/>
          </p:cNvSpPr>
          <p:nvPr>
            <p:ph type="title"/>
          </p:nvPr>
        </p:nvSpPr>
        <p:spPr>
          <a:xfrm>
            <a:off x="763588" y="241921"/>
            <a:ext cx="7488758" cy="986182"/>
          </a:xfrm>
        </p:spPr>
        <p:txBody>
          <a:bodyPr/>
          <a:lstStyle/>
          <a:p>
            <a:r>
              <a:rPr lang="da-DK"/>
              <a:t>MØDEPLIGT, FRAVÆRSREGISTRERING OG KONSEKVENSER</a:t>
            </a:r>
            <a:br>
              <a:rPr lang="da-DK"/>
            </a:br>
            <a:endParaRPr lang="da-DK"/>
          </a:p>
        </p:txBody>
      </p:sp>
      <p:sp>
        <p:nvSpPr>
          <p:cNvPr id="3" name="Pladsholder til tekst 2">
            <a:extLst>
              <a:ext uri="{FF2B5EF4-FFF2-40B4-BE49-F238E27FC236}">
                <a16:creationId xmlns:a16="http://schemas.microsoft.com/office/drawing/2014/main" id="{343DEC05-E49E-344F-0144-7CB6B4E79E6A}"/>
              </a:ext>
            </a:extLst>
          </p:cNvPr>
          <p:cNvSpPr>
            <a:spLocks noGrp="1"/>
          </p:cNvSpPr>
          <p:nvPr>
            <p:ph type="body" sz="quarter" idx="11"/>
          </p:nvPr>
        </p:nvSpPr>
        <p:spPr>
          <a:xfrm>
            <a:off x="763588" y="1228103"/>
            <a:ext cx="7488237" cy="3180385"/>
          </a:xfrm>
        </p:spPr>
        <p:txBody>
          <a:bodyPr/>
          <a:lstStyle/>
          <a:p>
            <a:r>
              <a:rPr lang="da-DK" sz="1400"/>
              <a:t>Der er fuld mødepligt i den integrerede praktik på skolen</a:t>
            </a:r>
          </a:p>
          <a:p>
            <a:r>
              <a:rPr lang="da-DK" sz="1400"/>
              <a:t>Praktikskolen skal registrere fravær i Praktikportalen, så det er synligt for både studerende og praktiklærer, og følge op ved at gå i dialog med studerende om fraværet </a:t>
            </a:r>
          </a:p>
          <a:p>
            <a:r>
              <a:rPr lang="da-DK" sz="1400" b="1"/>
              <a:t>Konsekvenser ved fravær</a:t>
            </a:r>
          </a:p>
          <a:p>
            <a:r>
              <a:rPr lang="da-DK" sz="1400"/>
              <a:t>De første 3 dages fravær har ingen konsekvens for den studerende </a:t>
            </a:r>
          </a:p>
          <a:p>
            <a:r>
              <a:rPr lang="da-DK" sz="1400"/>
              <a:t>Dag 4 og evt. flere dage skal erstattes i løbet af praktikperioden, og den studerende skal gå i dialog med skolen omkring afvikling af erstatningsdage</a:t>
            </a:r>
          </a:p>
          <a:p>
            <a:r>
              <a:rPr lang="da-DK" sz="1400"/>
              <a:t>Praktikskolen er ansvarlig for håndteringen af den studerendes fravær, og der kan være tilfælde, hvor praktikskolen afbryder samarbejdet med den studerende</a:t>
            </a:r>
          </a:p>
          <a:p>
            <a:r>
              <a:rPr lang="da-DK" sz="1400"/>
              <a:t>I tilfælde af manglende indstilling til godkendelse af den studerendes praktikforløb, skal den studerende søge dispensation for eventuelt nyt praktikforløb og dokumentere fraværet i form af en lægeerklæring, hvorefter der tages stilling til indstilling til godkendelse. </a:t>
            </a:r>
          </a:p>
          <a:p>
            <a:r>
              <a:rPr lang="da-DK" sz="1400" b="1"/>
              <a:t>Praktikskolen skal løbende dokumentere fravær og give den studerende besked ved bekymrende fravær</a:t>
            </a:r>
          </a:p>
        </p:txBody>
      </p:sp>
      <p:sp>
        <p:nvSpPr>
          <p:cNvPr id="4" name="Pladsholder til dato 3">
            <a:extLst>
              <a:ext uri="{FF2B5EF4-FFF2-40B4-BE49-F238E27FC236}">
                <a16:creationId xmlns:a16="http://schemas.microsoft.com/office/drawing/2014/main" id="{D9B05D5E-10C1-E027-1B1F-A7672973B913}"/>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3244208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526E1-650E-B953-E3FE-C9929F28FD59}"/>
              </a:ext>
            </a:extLst>
          </p:cNvPr>
          <p:cNvSpPr>
            <a:spLocks noGrp="1"/>
          </p:cNvSpPr>
          <p:nvPr>
            <p:ph type="title"/>
          </p:nvPr>
        </p:nvSpPr>
        <p:spPr/>
        <p:txBody>
          <a:bodyPr/>
          <a:lstStyle/>
          <a:p>
            <a:r>
              <a:rPr lang="da-DK">
                <a:cs typeface="Arial"/>
              </a:rPr>
              <a:t>INDSTILLING TIL GODKENDELSE / IKKE GODKENDELSE</a:t>
            </a:r>
            <a:endParaRPr lang="da-DK"/>
          </a:p>
        </p:txBody>
      </p:sp>
      <p:sp>
        <p:nvSpPr>
          <p:cNvPr id="3" name="Pladsholder til tekst 2">
            <a:extLst>
              <a:ext uri="{FF2B5EF4-FFF2-40B4-BE49-F238E27FC236}">
                <a16:creationId xmlns:a16="http://schemas.microsoft.com/office/drawing/2014/main" id="{6B19BDDA-2A91-30C6-93A3-13B61691A5F7}"/>
              </a:ext>
            </a:extLst>
          </p:cNvPr>
          <p:cNvSpPr>
            <a:spLocks noGrp="1"/>
          </p:cNvSpPr>
          <p:nvPr>
            <p:ph type="body" sz="quarter" idx="11"/>
          </p:nvPr>
        </p:nvSpPr>
        <p:spPr>
          <a:xfrm>
            <a:off x="826314" y="1659928"/>
            <a:ext cx="7488237" cy="3076127"/>
          </a:xfrm>
        </p:spPr>
        <p:txBody>
          <a:bodyPr lIns="0" tIns="0" rIns="0" bIns="0" anchor="t"/>
          <a:lstStyle/>
          <a:p>
            <a:r>
              <a:rPr lang="da-DK" sz="1400">
                <a:cs typeface="Arial"/>
              </a:rPr>
              <a:t>Indstilling til godkendelse foregår i Praktikportalen i den enkelte studerendes forløbsoversigt</a:t>
            </a:r>
          </a:p>
          <a:p>
            <a:r>
              <a:rPr lang="da-DK" sz="1400">
                <a:cs typeface="Arial"/>
              </a:rPr>
              <a:t>Indstillingen foregår på baggrund af opfyldt mødepligt og en kvalitativ vurdering af, hvorvidt den studerende har opfyldt målene for praktikforløbet</a:t>
            </a:r>
          </a:p>
          <a:p>
            <a:r>
              <a:rPr lang="da-DK" sz="1400">
                <a:cs typeface="Arial"/>
              </a:rPr>
              <a:t>I forbindelse med den kvalitative vurdering er der formuleret tegn på målopfyldelse, som ligger i forløbsskabelonen for den enkelte studerende</a:t>
            </a:r>
          </a:p>
          <a:p>
            <a:r>
              <a:rPr lang="da-DK" sz="1400">
                <a:cs typeface="Arial"/>
              </a:rPr>
              <a:t>Ved indstilling til ikke godkendt praktikforløb udfyldes og indsendes redegørelse og dokumentation til praktik@kp.dk</a:t>
            </a:r>
          </a:p>
          <a:p>
            <a:r>
              <a:rPr lang="da-DK" sz="1400" b="1">
                <a:solidFill>
                  <a:schemeClr val="tx1"/>
                </a:solidFill>
                <a:cs typeface="Arial"/>
              </a:rPr>
              <a:t>Den studerende tilbydes kun ét praktikforsøg pr. praktikniveau</a:t>
            </a:r>
          </a:p>
          <a:p>
            <a:r>
              <a:rPr lang="da-DK" sz="1400" b="1">
                <a:solidFill>
                  <a:schemeClr val="tx1"/>
                </a:solidFill>
                <a:cs typeface="Arial"/>
              </a:rPr>
              <a:t>Det er alene praktikskolen, der har ansvaret for vurderingen af den studerende, og ved bekymring for mulig ikke godkendelse skal den studerende informeres (husk dokumentation) og have mulighed for at rette op</a:t>
            </a:r>
            <a:endParaRPr lang="da-DK" sz="1400">
              <a:solidFill>
                <a:schemeClr val="tx1"/>
              </a:solidFill>
            </a:endParaRPr>
          </a:p>
        </p:txBody>
      </p:sp>
      <p:sp>
        <p:nvSpPr>
          <p:cNvPr id="4" name="Pladsholder til dato 3">
            <a:extLst>
              <a:ext uri="{FF2B5EF4-FFF2-40B4-BE49-F238E27FC236}">
                <a16:creationId xmlns:a16="http://schemas.microsoft.com/office/drawing/2014/main" id="{42C3F306-6EEA-D9B4-A582-39849E2F8431}"/>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794015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663538"/>
            <a:ext cx="4889293" cy="986182"/>
          </a:xfrm>
        </p:spPr>
        <p:txBody>
          <a:bodyPr/>
          <a:lstStyle/>
          <a:p>
            <a:r>
              <a:rPr lang="en-US" err="1">
                <a:cs typeface="Arial"/>
              </a:rPr>
              <a:t>Praktikforløb</a:t>
            </a:r>
            <a:r>
              <a:rPr lang="en-US">
                <a:cs typeface="Arial"/>
              </a:rPr>
              <a:t> </a:t>
            </a:r>
            <a:r>
              <a:rPr lang="en-US" err="1">
                <a:cs typeface="Arial"/>
              </a:rPr>
              <a:t>på</a:t>
            </a:r>
            <a:br>
              <a:rPr lang="en-US">
                <a:cs typeface="Arial"/>
              </a:rPr>
            </a:br>
            <a:r>
              <a:rPr lang="en-US">
                <a:cs typeface="Arial"/>
              </a:rPr>
              <a:t>3. </a:t>
            </a:r>
            <a:r>
              <a:rPr lang="en-US" err="1">
                <a:cs typeface="Arial"/>
              </a:rPr>
              <a:t>årgang</a:t>
            </a:r>
            <a:r>
              <a:rPr lang="en-US">
                <a:cs typeface="Arial"/>
              </a:rPr>
              <a:t> / </a:t>
            </a:r>
            <a:r>
              <a:rPr lang="en-US" err="1">
                <a:cs typeface="Arial"/>
              </a:rPr>
              <a:t>vinteroptag</a:t>
            </a:r>
            <a:endParaRPr lang="en-US" err="1"/>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816100"/>
            <a:ext cx="4888906" cy="2809163"/>
          </a:xfrm>
        </p:spPr>
        <p:txBody>
          <a:bodyPr lIns="0" tIns="0" rIns="0" bIns="0" anchor="t"/>
          <a:lstStyle/>
          <a:p>
            <a:r>
              <a:rPr lang="da-DK" sz="1400">
                <a:cs typeface="Arial"/>
              </a:rPr>
              <a:t>Forløbet på praktikskolen afvikles i </a:t>
            </a:r>
            <a:r>
              <a:rPr lang="da-DK" sz="1400" b="1">
                <a:cs typeface="Arial"/>
              </a:rPr>
              <a:t>ugerne 38-46 </a:t>
            </a:r>
          </a:p>
          <a:p>
            <a:r>
              <a:rPr lang="da-DK" sz="1400" b="1">
                <a:cs typeface="Arial"/>
              </a:rPr>
              <a:t>Velkomstmøde onsdag den 26. august</a:t>
            </a:r>
            <a:endParaRPr lang="da-DK" sz="1400" b="1" dirty="0">
              <a:cs typeface="Arial"/>
            </a:endParaRPr>
          </a:p>
          <a:p>
            <a:r>
              <a:rPr lang="da-DK" sz="1400">
                <a:cs typeface="Arial"/>
              </a:rPr>
              <a:t>De studerende er på praktikskolen 4 dage om ugen </a:t>
            </a:r>
            <a:r>
              <a:rPr lang="da-DK" sz="1400" b="1">
                <a:cs typeface="Arial"/>
              </a:rPr>
              <a:t>(tirsdag – fredag)</a:t>
            </a:r>
            <a:endParaRPr lang="da-DK" sz="1400" b="1"/>
          </a:p>
          <a:p>
            <a:r>
              <a:rPr lang="da-DK" sz="1400"/>
              <a:t>Forløbet på praktikskolen består af 30 arbejdsdage, som placeres af praktikskolen</a:t>
            </a:r>
          </a:p>
          <a:p>
            <a:r>
              <a:rPr lang="da-DK" sz="1400"/>
              <a:t>De studerende skal som gruppe varetage minimum 12 lektioners undervisning om ugen herunder minimum 4 lektioner i deres 2. undervisningsfag og deltage i minimum 1 times forberedt vejledning med praktiklæreren</a:t>
            </a:r>
          </a:p>
          <a:p>
            <a:r>
              <a:rPr lang="da-DK" sz="1400"/>
              <a:t>De studerende har mødepligt på praktikskolen</a:t>
            </a:r>
          </a:p>
        </p:txBody>
      </p:sp>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pic>
        <p:nvPicPr>
          <p:cNvPr id="1028" name="Picture 4" descr="Praktik">
            <a:extLst>
              <a:ext uri="{FF2B5EF4-FFF2-40B4-BE49-F238E27FC236}">
                <a16:creationId xmlns:a16="http://schemas.microsoft.com/office/drawing/2014/main" id="{894A562F-5046-E933-B24D-E661A6637A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628" r="7967"/>
          <a:stretch/>
        </p:blipFill>
        <p:spPr bwMode="auto">
          <a:xfrm>
            <a:off x="5868144" y="0"/>
            <a:ext cx="3265714" cy="51435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134292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E8D1A-4659-D5E7-E02B-13AF0C2F977A}"/>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E172AA8F-40CB-7E01-4898-293DCCA92EE9}"/>
              </a:ext>
            </a:extLst>
          </p:cNvPr>
          <p:cNvSpPr>
            <a:spLocks noGrp="1"/>
          </p:cNvSpPr>
          <p:nvPr>
            <p:ph type="title"/>
          </p:nvPr>
        </p:nvSpPr>
        <p:spPr>
          <a:xfrm>
            <a:off x="763200" y="663538"/>
            <a:ext cx="4889293" cy="986182"/>
          </a:xfrm>
        </p:spPr>
        <p:txBody>
          <a:bodyPr/>
          <a:lstStyle/>
          <a:p>
            <a:r>
              <a:rPr lang="en-US" err="1">
                <a:cs typeface="Arial"/>
              </a:rPr>
              <a:t>Praktikforløb</a:t>
            </a:r>
            <a:r>
              <a:rPr lang="en-US">
                <a:cs typeface="Arial"/>
              </a:rPr>
              <a:t> </a:t>
            </a:r>
            <a:r>
              <a:rPr lang="en-US" err="1">
                <a:cs typeface="Arial"/>
              </a:rPr>
              <a:t>på</a:t>
            </a:r>
            <a:br>
              <a:rPr lang="en-US">
                <a:cs typeface="Arial"/>
              </a:rPr>
            </a:br>
            <a:r>
              <a:rPr lang="en-US">
                <a:cs typeface="Arial"/>
              </a:rPr>
              <a:t>3. </a:t>
            </a:r>
            <a:r>
              <a:rPr lang="en-US" err="1">
                <a:cs typeface="Arial"/>
              </a:rPr>
              <a:t>årgang</a:t>
            </a:r>
            <a:r>
              <a:rPr lang="en-US">
                <a:cs typeface="Arial"/>
              </a:rPr>
              <a:t> / </a:t>
            </a:r>
            <a:r>
              <a:rPr lang="en-US" err="1">
                <a:cs typeface="Arial"/>
              </a:rPr>
              <a:t>sommeroptag</a:t>
            </a:r>
            <a:endParaRPr lang="en-US" err="1"/>
          </a:p>
        </p:txBody>
      </p:sp>
      <p:sp>
        <p:nvSpPr>
          <p:cNvPr id="15" name="Text Placeholder 2">
            <a:extLst>
              <a:ext uri="{FF2B5EF4-FFF2-40B4-BE49-F238E27FC236}">
                <a16:creationId xmlns:a16="http://schemas.microsoft.com/office/drawing/2014/main" id="{D7EFDE2A-8577-CF79-F6CF-C85B33587B7D}"/>
              </a:ext>
            </a:extLst>
          </p:cNvPr>
          <p:cNvSpPr>
            <a:spLocks noGrp="1"/>
          </p:cNvSpPr>
          <p:nvPr>
            <p:ph type="body" sz="quarter" idx="11"/>
          </p:nvPr>
        </p:nvSpPr>
        <p:spPr>
          <a:xfrm>
            <a:off x="763587" y="1756979"/>
            <a:ext cx="4888906" cy="2750043"/>
          </a:xfrm>
        </p:spPr>
        <p:txBody>
          <a:bodyPr lIns="0" tIns="0" rIns="0" bIns="0" anchor="t"/>
          <a:lstStyle/>
          <a:p>
            <a:r>
              <a:rPr lang="da-DK" sz="1400">
                <a:cs typeface="Arial"/>
              </a:rPr>
              <a:t>Forløbet på praktikskolen afvikles i </a:t>
            </a:r>
            <a:r>
              <a:rPr lang="da-DK" sz="1400" b="1">
                <a:cs typeface="Arial"/>
              </a:rPr>
              <a:t>ugerne 48 – 4</a:t>
            </a:r>
            <a:endParaRPr lang="en-US"/>
          </a:p>
          <a:p>
            <a:r>
              <a:rPr lang="da-DK" sz="1400" b="1">
                <a:cs typeface="Arial"/>
              </a:rPr>
              <a:t>Velkomstmøde onsdag den 28. oktober</a:t>
            </a:r>
            <a:endParaRPr lang="da-DK" sz="1400" b="1" dirty="0">
              <a:cs typeface="Arial"/>
            </a:endParaRPr>
          </a:p>
          <a:p>
            <a:r>
              <a:rPr lang="da-DK" sz="1400">
                <a:cs typeface="Arial"/>
              </a:rPr>
              <a:t>De studerende er på praktikskolen 4 dage om ugen </a:t>
            </a:r>
            <a:r>
              <a:rPr lang="da-DK" sz="1400" b="1">
                <a:cs typeface="Arial"/>
              </a:rPr>
              <a:t>(mandag – torsdag)</a:t>
            </a:r>
            <a:endParaRPr lang="da-DK" sz="1400" b="1"/>
          </a:p>
          <a:p>
            <a:r>
              <a:rPr lang="da-DK" sz="1400"/>
              <a:t>Forløbet på praktikskolen består af 30 arbejdsdage, som placeres af praktikskolen</a:t>
            </a:r>
          </a:p>
          <a:p>
            <a:r>
              <a:rPr lang="da-DK" sz="1400"/>
              <a:t>De studerende skal som gruppe varetage minimum 12 lektioners undervisning om ugen herunder minimum 4 lektioner i deres 2. undervisningsfag og deltage i minimum 1 times forberedt vejledning med praktiklæreren</a:t>
            </a:r>
          </a:p>
          <a:p>
            <a:r>
              <a:rPr lang="da-DK" sz="1400"/>
              <a:t>De studerende har mødepligt på praktikskolen</a:t>
            </a:r>
          </a:p>
        </p:txBody>
      </p:sp>
      <p:sp>
        <p:nvSpPr>
          <p:cNvPr id="5" name="Pladsholder til dato 2">
            <a:extLst>
              <a:ext uri="{FF2B5EF4-FFF2-40B4-BE49-F238E27FC236}">
                <a16:creationId xmlns:a16="http://schemas.microsoft.com/office/drawing/2014/main" id="{77382E31-3948-E46B-027D-B0A6B477AC12}"/>
              </a:ext>
            </a:extLst>
          </p:cNvPr>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pic>
        <p:nvPicPr>
          <p:cNvPr id="1028" name="Picture 4" descr="Praktik">
            <a:extLst>
              <a:ext uri="{FF2B5EF4-FFF2-40B4-BE49-F238E27FC236}">
                <a16:creationId xmlns:a16="http://schemas.microsoft.com/office/drawing/2014/main" id="{0E240BB0-555D-6547-805F-62AD136E654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5628" r="7967"/>
          <a:stretch/>
        </p:blipFill>
        <p:spPr bwMode="auto">
          <a:xfrm>
            <a:off x="5868144" y="0"/>
            <a:ext cx="3265714" cy="51435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2327044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585838" y="298960"/>
            <a:ext cx="4889293" cy="986182"/>
          </a:xfrm>
        </p:spPr>
        <p:txBody>
          <a:bodyPr/>
          <a:lstStyle/>
          <a:p>
            <a:r>
              <a:rPr lang="en-US" err="1">
                <a:cs typeface="Arial"/>
              </a:rPr>
              <a:t>Praktikforløb</a:t>
            </a:r>
            <a:r>
              <a:rPr lang="en-US">
                <a:cs typeface="Arial"/>
              </a:rPr>
              <a:t> </a:t>
            </a:r>
            <a:r>
              <a:rPr lang="en-US" err="1">
                <a:cs typeface="Arial"/>
              </a:rPr>
              <a:t>på</a:t>
            </a:r>
            <a:r>
              <a:rPr lang="en-US">
                <a:cs typeface="Arial"/>
              </a:rPr>
              <a:t> 4. </a:t>
            </a:r>
            <a:r>
              <a:rPr lang="en-US" err="1">
                <a:cs typeface="Arial"/>
              </a:rPr>
              <a:t>årgang</a:t>
            </a:r>
            <a:r>
              <a:rPr lang="en-US">
                <a:cs typeface="Arial"/>
              </a:rPr>
              <a:t> / </a:t>
            </a:r>
            <a:r>
              <a:rPr lang="en-US" err="1">
                <a:cs typeface="Arial"/>
              </a:rPr>
              <a:t>sommeroptag</a:t>
            </a:r>
            <a:endParaRPr lang="en-US" err="1"/>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586225" y="1432944"/>
            <a:ext cx="4888906" cy="3389388"/>
          </a:xfrm>
        </p:spPr>
        <p:txBody>
          <a:bodyPr lIns="0" tIns="0" rIns="0" bIns="0" anchor="t"/>
          <a:lstStyle/>
          <a:p>
            <a:r>
              <a:rPr lang="da-DK" sz="1200">
                <a:cs typeface="Arial"/>
              </a:rPr>
              <a:t>Forløbet på praktikskolen afvikles i </a:t>
            </a:r>
            <a:r>
              <a:rPr lang="da-DK" sz="1200" b="1">
                <a:cs typeface="Arial"/>
              </a:rPr>
              <a:t>ugerne 38 – 46</a:t>
            </a:r>
          </a:p>
          <a:p>
            <a:r>
              <a:rPr lang="da-DK" sz="1200" b="1">
                <a:highlight>
                  <a:srgbClr val="F5F5F5"/>
                </a:highlight>
                <a:cs typeface="Arial"/>
              </a:rPr>
              <a:t>Velkomstmøde onsdag den 26. august</a:t>
            </a:r>
            <a:endParaRPr lang="da-DK" sz="1200"/>
          </a:p>
          <a:p>
            <a:r>
              <a:rPr lang="da-DK" sz="1200">
                <a:cs typeface="Arial"/>
              </a:rPr>
              <a:t>De studerende er på praktikskolen 4 dage om ugen </a:t>
            </a:r>
            <a:r>
              <a:rPr lang="da-DK" sz="1200" b="1">
                <a:cs typeface="Arial"/>
              </a:rPr>
              <a:t>(mandag-torsdag</a:t>
            </a:r>
            <a:r>
              <a:rPr lang="da-DK" sz="1200">
                <a:cs typeface="Arial"/>
              </a:rPr>
              <a:t>)</a:t>
            </a:r>
            <a:endParaRPr lang="en-US">
              <a:cs typeface="Arial"/>
            </a:endParaRPr>
          </a:p>
          <a:p>
            <a:r>
              <a:rPr lang="da-DK" sz="1200"/>
              <a:t>Forløbet på praktikskolen består af 30 arbejdsdage, som placeres af praktikskolen</a:t>
            </a:r>
          </a:p>
          <a:p>
            <a:r>
              <a:rPr lang="da-DK" sz="1200">
                <a:cs typeface="Arial"/>
              </a:rPr>
              <a:t>De studerende skal som gruppe (2 studerende pr. gruppe) varetage minimum 12 lektioners undervisning om ugen herunder minimum 4 lektioner i deres 3. undervisningsfag og deltage i minimum 1 times forberedt vejledning med praktiklæreren</a:t>
            </a:r>
          </a:p>
          <a:p>
            <a:r>
              <a:rPr lang="da-DK" sz="1200">
                <a:cs typeface="Arial"/>
              </a:rPr>
              <a:t>De studerende skal individuelt varetage minimum 12 lektioners undervisning i et eller flere sammenhængende forløb i deres 3. undervisningsfag</a:t>
            </a:r>
          </a:p>
          <a:p>
            <a:r>
              <a:rPr lang="da-DK" sz="1200"/>
              <a:t>Trepartssamtalen kan afholdes individuelt eller for praktikgruppen samlet, og der er afsat 45 minutter pr. studerende </a:t>
            </a:r>
          </a:p>
          <a:p>
            <a:r>
              <a:rPr lang="da-DK" sz="1200"/>
              <a:t>De studerende har mødepligt på praktikskolen</a:t>
            </a:r>
          </a:p>
        </p:txBody>
      </p:sp>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19. august 2026</a:t>
            </a:fld>
            <a:endParaRPr lang="en-GB"/>
          </a:p>
        </p:txBody>
      </p:sp>
      <p:pic>
        <p:nvPicPr>
          <p:cNvPr id="1028" name="Picture 4" descr="Praktik">
            <a:extLst>
              <a:ext uri="{FF2B5EF4-FFF2-40B4-BE49-F238E27FC236}">
                <a16:creationId xmlns:a16="http://schemas.microsoft.com/office/drawing/2014/main" id="{894A562F-5046-E933-B24D-E661A6637A5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5628" r="7967"/>
          <a:stretch/>
        </p:blipFill>
        <p:spPr bwMode="auto">
          <a:xfrm>
            <a:off x="5868144" y="0"/>
            <a:ext cx="3265714" cy="51435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tags r:id="rId3"/>
    </p:custDataLst>
    <p:extLst>
      <p:ext uri="{BB962C8B-B14F-4D97-AF65-F5344CB8AC3E}">
        <p14:creationId xmlns:p14="http://schemas.microsoft.com/office/powerpoint/2010/main" val="1659073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2C65C-4899-9656-951F-64B8CEFA977A}"/>
              </a:ext>
            </a:extLst>
          </p:cNvPr>
          <p:cNvSpPr>
            <a:spLocks noGrp="1"/>
          </p:cNvSpPr>
          <p:nvPr>
            <p:ph type="title"/>
          </p:nvPr>
        </p:nvSpPr>
        <p:spPr>
          <a:xfrm>
            <a:off x="431112" y="532247"/>
            <a:ext cx="7488758" cy="507358"/>
          </a:xfrm>
        </p:spPr>
        <p:txBody>
          <a:bodyPr/>
          <a:lstStyle/>
          <a:p>
            <a:r>
              <a:rPr lang="da-DK"/>
              <a:t>MÅL FOR PRAKTIKFORLØBET</a:t>
            </a:r>
          </a:p>
        </p:txBody>
      </p:sp>
      <p:sp>
        <p:nvSpPr>
          <p:cNvPr id="3" name="Pladsholder til tekst 2">
            <a:extLst>
              <a:ext uri="{FF2B5EF4-FFF2-40B4-BE49-F238E27FC236}">
                <a16:creationId xmlns:a16="http://schemas.microsoft.com/office/drawing/2014/main" id="{1C2FACE6-079F-CA33-70C3-8FA6A78BFA0F}"/>
              </a:ext>
            </a:extLst>
          </p:cNvPr>
          <p:cNvSpPr>
            <a:spLocks noGrp="1"/>
          </p:cNvSpPr>
          <p:nvPr>
            <p:ph type="body" sz="quarter" idx="11"/>
          </p:nvPr>
        </p:nvSpPr>
        <p:spPr>
          <a:xfrm>
            <a:off x="413916" y="1124892"/>
            <a:ext cx="8046762" cy="3654298"/>
          </a:xfrm>
        </p:spPr>
        <p:txBody>
          <a:bodyPr lIns="0" tIns="0" rIns="0" bIns="0" anchor="t"/>
          <a:lstStyle/>
          <a:p>
            <a:r>
              <a:rPr lang="da-DK">
                <a:cs typeface="Arial"/>
              </a:rPr>
              <a:t>Informationsmaterialer om praktikken findes på</a:t>
            </a:r>
            <a:r>
              <a:rPr lang="da-DK" b="1" dirty="0">
                <a:cs typeface="Arial"/>
              </a:rPr>
              <a:t> </a:t>
            </a:r>
            <a:r>
              <a:rPr lang="da-DK" dirty="0">
                <a:ea typeface="+mn-lt"/>
                <a:cs typeface="+mn-lt"/>
                <a:hlinkClick r:id="rId2"/>
              </a:rPr>
              <a:t>Skolesamarbejde - Københavns Professionshøjskole</a:t>
            </a:r>
            <a:endParaRPr lang="en-US" dirty="0"/>
          </a:p>
          <a:p>
            <a:endParaRPr lang="da-DK" b="1" dirty="0">
              <a:cs typeface="Arial"/>
            </a:endParaRPr>
          </a:p>
          <a:p>
            <a:r>
              <a:rPr lang="da-DK" sz="1400" b="1">
                <a:cs typeface="Arial"/>
              </a:rPr>
              <a:t>Mål, dimensioner og progression integreret praktik i læreruddannelsen:</a:t>
            </a:r>
          </a:p>
          <a:p>
            <a:r>
              <a:rPr lang="da-DK" sz="1200" dirty="0">
                <a:cs typeface="Arial"/>
                <a:hlinkClick r:id="rId3"/>
              </a:rPr>
              <a:t>Integreret praktik i læreruddannelsen på KP - oversigt til vejledning og trepartssamtaler</a:t>
            </a:r>
            <a:endParaRPr lang="da-DK" sz="1200"/>
          </a:p>
          <a:p>
            <a:r>
              <a:rPr lang="da-DK" sz="1400" b="1">
                <a:cs typeface="Arial"/>
              </a:rPr>
              <a:t>Vejldning og trepartssamtaler:</a:t>
            </a:r>
            <a:endParaRPr lang="da-DK" sz="1400" b="1"/>
          </a:p>
          <a:p>
            <a:r>
              <a:rPr lang="da-DK" sz="1200" dirty="0">
                <a:ea typeface="+mn-lt"/>
                <a:cs typeface="+mn-lt"/>
                <a:hlinkClick r:id="rId4"/>
              </a:rPr>
              <a:t>Vejledning og trepartssamtaler - Københavns Professionshøjskole</a:t>
            </a:r>
            <a:endParaRPr lang="da-DK" sz="1200"/>
          </a:p>
          <a:p>
            <a:endParaRPr lang="da-DK" sz="1200" b="1">
              <a:cs typeface="Arial"/>
            </a:endParaRPr>
          </a:p>
          <a:p>
            <a:endParaRPr lang="da-DK" sz="1800" b="1">
              <a:solidFill>
                <a:srgbClr val="005447"/>
              </a:solidFill>
              <a:cs typeface="Arial"/>
            </a:endParaRPr>
          </a:p>
        </p:txBody>
      </p:sp>
      <p:sp>
        <p:nvSpPr>
          <p:cNvPr id="6" name="Pladsholder til tekst 5">
            <a:extLst>
              <a:ext uri="{FF2B5EF4-FFF2-40B4-BE49-F238E27FC236}">
                <a16:creationId xmlns:a16="http://schemas.microsoft.com/office/drawing/2014/main" id="{83437D51-DAC2-42C0-08E4-3A1EF1076CF6}"/>
              </a:ext>
            </a:extLst>
          </p:cNvPr>
          <p:cNvSpPr>
            <a:spLocks noGrp="1"/>
          </p:cNvSpPr>
          <p:nvPr>
            <p:ph sz="quarter" idx="12"/>
          </p:nvPr>
        </p:nvSpPr>
        <p:spPr>
          <a:xfrm>
            <a:off x="4679950" y="1251284"/>
            <a:ext cx="3572008" cy="3157204"/>
          </a:xfrm>
        </p:spPr>
        <p:txBody>
          <a:bodyPr lIns="91440" tIns="45720" rIns="91440" bIns="45720" anchor="t"/>
          <a:lstStyle/>
          <a:p>
            <a:endParaRPr lang="da-DK" sz="800"/>
          </a:p>
          <a:p>
            <a:endParaRPr lang="da-DK" sz="800"/>
          </a:p>
        </p:txBody>
      </p:sp>
      <p:sp>
        <p:nvSpPr>
          <p:cNvPr id="4" name="Pladsholder til dato 3">
            <a:extLst>
              <a:ext uri="{FF2B5EF4-FFF2-40B4-BE49-F238E27FC236}">
                <a16:creationId xmlns:a16="http://schemas.microsoft.com/office/drawing/2014/main" id="{641D43D4-4657-A104-9C0D-8F15DF4DC45E}"/>
              </a:ext>
            </a:extLst>
          </p:cNvPr>
          <p:cNvSpPr>
            <a:spLocks noGrp="1"/>
          </p:cNvSpPr>
          <p:nvPr>
            <p:ph type="dt" sz="half" idx="2"/>
          </p:nvPr>
        </p:nvSpPr>
        <p:spPr>
          <a:prstGeom prst="rect">
            <a:avLst/>
          </a:prstGeom>
        </p:spPr>
        <p:txBody>
          <a:bodyPr/>
          <a:lstStyle/>
          <a:p>
            <a:fld id="{E3F176F0-4EB5-41D1-866E-A621282BE2B8}" type="datetime2">
              <a:rPr lang="da-DK" smtClean="0"/>
              <a:t>19. august 2026</a:t>
            </a:fld>
            <a:endParaRPr lang="en-GB"/>
          </a:p>
        </p:txBody>
      </p:sp>
      <p:pic>
        <p:nvPicPr>
          <p:cNvPr id="5" name="Picture 4">
            <a:extLst>
              <a:ext uri="{FF2B5EF4-FFF2-40B4-BE49-F238E27FC236}">
                <a16:creationId xmlns:a16="http://schemas.microsoft.com/office/drawing/2014/main" id="{C63B3F8A-FA9E-D9B5-1525-2577486EB348}"/>
              </a:ext>
            </a:extLst>
          </p:cNvPr>
          <p:cNvPicPr>
            <a:picLocks noChangeAspect="1"/>
          </p:cNvPicPr>
          <p:nvPr/>
        </p:nvPicPr>
        <p:blipFill>
          <a:blip r:embed="rId5"/>
          <a:stretch>
            <a:fillRect/>
          </a:stretch>
        </p:blipFill>
        <p:spPr>
          <a:xfrm rot="600000">
            <a:off x="5680520" y="3074925"/>
            <a:ext cx="3014865" cy="1782306"/>
          </a:xfrm>
          <a:prstGeom prst="rect">
            <a:avLst/>
          </a:prstGeom>
        </p:spPr>
      </p:pic>
      <p:pic>
        <p:nvPicPr>
          <p:cNvPr id="9" name="Picture 8">
            <a:extLst>
              <a:ext uri="{FF2B5EF4-FFF2-40B4-BE49-F238E27FC236}">
                <a16:creationId xmlns:a16="http://schemas.microsoft.com/office/drawing/2014/main" id="{3421310A-98AC-856C-7A33-BF6BAFA9D917}"/>
              </a:ext>
            </a:extLst>
          </p:cNvPr>
          <p:cNvPicPr>
            <a:picLocks noChangeAspect="1"/>
          </p:cNvPicPr>
          <p:nvPr/>
        </p:nvPicPr>
        <p:blipFill>
          <a:blip r:embed="rId6"/>
          <a:stretch>
            <a:fillRect/>
          </a:stretch>
        </p:blipFill>
        <p:spPr>
          <a:xfrm>
            <a:off x="1925880" y="4163524"/>
            <a:ext cx="3973391" cy="465260"/>
          </a:xfrm>
          <a:prstGeom prst="rect">
            <a:avLst/>
          </a:prstGeom>
        </p:spPr>
      </p:pic>
      <p:pic>
        <p:nvPicPr>
          <p:cNvPr id="10" name="Picture 9">
            <a:extLst>
              <a:ext uri="{FF2B5EF4-FFF2-40B4-BE49-F238E27FC236}">
                <a16:creationId xmlns:a16="http://schemas.microsoft.com/office/drawing/2014/main" id="{0BA99141-A213-1561-03A6-1FF540431166}"/>
              </a:ext>
            </a:extLst>
          </p:cNvPr>
          <p:cNvPicPr>
            <a:picLocks noChangeAspect="1"/>
          </p:cNvPicPr>
          <p:nvPr/>
        </p:nvPicPr>
        <p:blipFill>
          <a:blip r:embed="rId7"/>
          <a:stretch>
            <a:fillRect/>
          </a:stretch>
        </p:blipFill>
        <p:spPr>
          <a:xfrm rot="-420000">
            <a:off x="701307" y="3461890"/>
            <a:ext cx="3955073" cy="566372"/>
          </a:xfrm>
          <a:prstGeom prst="rect">
            <a:avLst/>
          </a:prstGeom>
        </p:spPr>
      </p:pic>
    </p:spTree>
    <p:extLst>
      <p:ext uri="{BB962C8B-B14F-4D97-AF65-F5344CB8AC3E}">
        <p14:creationId xmlns:p14="http://schemas.microsoft.com/office/powerpoint/2010/main" val="3038937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CDF399-1564-97D8-FA76-0AA4BB46DF97}"/>
              </a:ext>
            </a:extLst>
          </p:cNvPr>
          <p:cNvSpPr>
            <a:spLocks noGrp="1"/>
          </p:cNvSpPr>
          <p:nvPr>
            <p:ph type="title"/>
          </p:nvPr>
        </p:nvSpPr>
        <p:spPr/>
        <p:txBody>
          <a:bodyPr/>
          <a:lstStyle/>
          <a:p>
            <a:r>
              <a:rPr lang="da-DK"/>
              <a:t>ROLLEN SOM PRAKTIKKOORDINATOR</a:t>
            </a:r>
          </a:p>
        </p:txBody>
      </p:sp>
      <p:sp>
        <p:nvSpPr>
          <p:cNvPr id="3" name="Pladsholder til tekst 2">
            <a:extLst>
              <a:ext uri="{FF2B5EF4-FFF2-40B4-BE49-F238E27FC236}">
                <a16:creationId xmlns:a16="http://schemas.microsoft.com/office/drawing/2014/main" id="{D10A7914-6A2A-5A05-0506-CEF957670F1F}"/>
              </a:ext>
            </a:extLst>
          </p:cNvPr>
          <p:cNvSpPr>
            <a:spLocks noGrp="1"/>
          </p:cNvSpPr>
          <p:nvPr>
            <p:ph type="body" sz="quarter" idx="11"/>
          </p:nvPr>
        </p:nvSpPr>
        <p:spPr/>
        <p:txBody>
          <a:bodyPr/>
          <a:lstStyle/>
          <a:p>
            <a:r>
              <a:rPr lang="da-DK"/>
              <a:t>Ansvarlig for at koordinere og organisere de studerendes praktikforløb på skolen </a:t>
            </a:r>
            <a:br>
              <a:rPr lang="da-DK"/>
            </a:br>
            <a:r>
              <a:rPr lang="da-DK"/>
              <a:t>herunder velkomstmøde samt løbende indføring i skolens kultur og organisering</a:t>
            </a:r>
          </a:p>
          <a:p>
            <a:r>
              <a:rPr lang="da-DK"/>
              <a:t>Ansvarlig for vejledning herunder introduktion af mål og rammer af praktiklærerne i deres planlægning og gennemførelse af de studerendes praktikforløb</a:t>
            </a:r>
          </a:p>
          <a:p>
            <a:r>
              <a:rPr lang="da-DK"/>
              <a:t>Ansvarlig for at udarbejde skolens uddannelsesplan</a:t>
            </a:r>
          </a:p>
          <a:p>
            <a:r>
              <a:rPr lang="da-DK"/>
              <a:t>Skolens bindeled og kontaktperson til Kontoret for skolesamarbejde</a:t>
            </a:r>
          </a:p>
          <a:p>
            <a:endParaRPr lang="da-DK"/>
          </a:p>
          <a:p>
            <a:endParaRPr lang="da-DK"/>
          </a:p>
        </p:txBody>
      </p:sp>
      <p:sp>
        <p:nvSpPr>
          <p:cNvPr id="4" name="Pladsholder til dato 3">
            <a:extLst>
              <a:ext uri="{FF2B5EF4-FFF2-40B4-BE49-F238E27FC236}">
                <a16:creationId xmlns:a16="http://schemas.microsoft.com/office/drawing/2014/main" id="{8472A9A3-7163-892D-C01D-2958267B766A}"/>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40242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748C-563D-8D11-C3FC-C49EF5BC6074}"/>
              </a:ext>
            </a:extLst>
          </p:cNvPr>
          <p:cNvSpPr>
            <a:spLocks noGrp="1"/>
          </p:cNvSpPr>
          <p:nvPr>
            <p:ph type="title"/>
          </p:nvPr>
        </p:nvSpPr>
        <p:spPr/>
        <p:txBody>
          <a:bodyPr/>
          <a:lstStyle/>
          <a:p>
            <a:r>
              <a:rPr lang="en-US" err="1">
                <a:cs typeface="Arial"/>
              </a:rPr>
              <a:t>Udveksling</a:t>
            </a:r>
            <a:r>
              <a:rPr lang="en-US">
                <a:cs typeface="Arial"/>
              </a:rPr>
              <a:t> </a:t>
            </a:r>
            <a:r>
              <a:rPr lang="en-US" err="1">
                <a:cs typeface="Arial"/>
              </a:rPr>
              <a:t>af</a:t>
            </a:r>
            <a:r>
              <a:rPr lang="en-US">
                <a:cs typeface="Arial"/>
              </a:rPr>
              <a:t> </a:t>
            </a:r>
            <a:r>
              <a:rPr lang="en-US" err="1">
                <a:cs typeface="Arial"/>
              </a:rPr>
              <a:t>idéer</a:t>
            </a:r>
            <a:r>
              <a:rPr lang="en-US">
                <a:cs typeface="Arial"/>
              </a:rPr>
              <a:t> </a:t>
            </a:r>
            <a:r>
              <a:rPr lang="en-US" err="1">
                <a:cs typeface="Arial"/>
              </a:rPr>
              <a:t>til</a:t>
            </a:r>
            <a:r>
              <a:rPr lang="en-US">
                <a:cs typeface="Arial"/>
              </a:rPr>
              <a:t> </a:t>
            </a:r>
            <a:br>
              <a:rPr lang="en-US">
                <a:cs typeface="Arial"/>
              </a:rPr>
            </a:br>
            <a:r>
              <a:rPr lang="en-US" err="1">
                <a:cs typeface="Arial"/>
              </a:rPr>
              <a:t>praktikforløbet</a:t>
            </a:r>
            <a:r>
              <a:rPr lang="en-US">
                <a:cs typeface="Arial"/>
              </a:rPr>
              <a:t> </a:t>
            </a:r>
            <a:r>
              <a:rPr lang="en-US" err="1">
                <a:cs typeface="Arial"/>
              </a:rPr>
              <a:t>i</a:t>
            </a:r>
            <a:r>
              <a:rPr lang="en-US">
                <a:cs typeface="Arial"/>
              </a:rPr>
              <a:t> </a:t>
            </a:r>
            <a:r>
              <a:rPr lang="en-US" err="1">
                <a:cs typeface="Arial"/>
              </a:rPr>
              <a:t>summegrupper</a:t>
            </a:r>
            <a:endParaRPr lang="en-US" err="1"/>
          </a:p>
        </p:txBody>
      </p:sp>
      <p:sp>
        <p:nvSpPr>
          <p:cNvPr id="3" name="Text Placeholder 2">
            <a:extLst>
              <a:ext uri="{FF2B5EF4-FFF2-40B4-BE49-F238E27FC236}">
                <a16:creationId xmlns:a16="http://schemas.microsoft.com/office/drawing/2014/main" id="{3F41ECC3-EF3F-600F-47C9-EBF6077CC92E}"/>
              </a:ext>
            </a:extLst>
          </p:cNvPr>
          <p:cNvSpPr>
            <a:spLocks noGrp="1"/>
          </p:cNvSpPr>
          <p:nvPr>
            <p:ph type="body" sz="quarter" idx="11"/>
          </p:nvPr>
        </p:nvSpPr>
        <p:spPr>
          <a:xfrm>
            <a:off x="763588" y="1977086"/>
            <a:ext cx="7488237" cy="2069184"/>
          </a:xfrm>
        </p:spPr>
        <p:txBody>
          <a:bodyPr lIns="0" tIns="0" rIns="0" bIns="0" anchor="t"/>
          <a:lstStyle/>
          <a:p>
            <a:r>
              <a:rPr lang="en-US" b="1" err="1">
                <a:cs typeface="Arial"/>
              </a:rPr>
              <a:t>Hvordan</a:t>
            </a:r>
            <a:r>
              <a:rPr lang="en-US" b="1">
                <a:cs typeface="Arial"/>
              </a:rPr>
              <a:t> </a:t>
            </a:r>
            <a:r>
              <a:rPr lang="en-US" b="1" err="1">
                <a:cs typeface="Arial"/>
              </a:rPr>
              <a:t>arbejder</a:t>
            </a:r>
            <a:r>
              <a:rPr lang="en-US" b="1">
                <a:cs typeface="Arial"/>
              </a:rPr>
              <a:t> I med:</a:t>
            </a:r>
          </a:p>
          <a:p>
            <a:pPr marL="285750" indent="-285750">
              <a:buChar char="•"/>
            </a:pPr>
            <a:r>
              <a:rPr lang="en-US" err="1">
                <a:cs typeface="Arial"/>
              </a:rPr>
              <a:t>Øvrige</a:t>
            </a:r>
            <a:r>
              <a:rPr lang="en-US">
                <a:cs typeface="Arial"/>
              </a:rPr>
              <a:t> </a:t>
            </a:r>
            <a:r>
              <a:rPr lang="en-US" err="1">
                <a:cs typeface="Arial"/>
              </a:rPr>
              <a:t>læreropgaver</a:t>
            </a:r>
            <a:r>
              <a:rPr lang="en-US">
                <a:cs typeface="Arial"/>
              </a:rPr>
              <a:t>?</a:t>
            </a:r>
            <a:endParaRPr lang="en-US"/>
          </a:p>
          <a:p>
            <a:pPr marL="285750" indent="-285750">
              <a:buClr>
                <a:srgbClr val="000000"/>
              </a:buClr>
              <a:buChar char="•"/>
            </a:pPr>
            <a:r>
              <a:rPr lang="en-US" err="1">
                <a:cs typeface="Arial"/>
              </a:rPr>
              <a:t>Forældresamarbejde</a:t>
            </a:r>
            <a:r>
              <a:rPr lang="en-US">
                <a:cs typeface="Arial"/>
              </a:rPr>
              <a:t>?</a:t>
            </a:r>
            <a:endParaRPr lang="en-US"/>
          </a:p>
          <a:p>
            <a:pPr marL="285750" indent="-285750">
              <a:buClr>
                <a:srgbClr val="000000"/>
              </a:buClr>
              <a:buChar char="•"/>
            </a:pPr>
            <a:r>
              <a:rPr lang="en-US" err="1">
                <a:cs typeface="Arial"/>
              </a:rPr>
              <a:t>Vejledning</a:t>
            </a:r>
            <a:r>
              <a:rPr lang="en-US">
                <a:cs typeface="Arial"/>
              </a:rPr>
              <a:t> </a:t>
            </a:r>
            <a:r>
              <a:rPr lang="en-US" err="1">
                <a:cs typeface="Arial"/>
              </a:rPr>
              <a:t>og</a:t>
            </a:r>
            <a:r>
              <a:rPr lang="en-US">
                <a:cs typeface="Arial"/>
              </a:rPr>
              <a:t> </a:t>
            </a:r>
            <a:r>
              <a:rPr lang="en-US" err="1">
                <a:cs typeface="Arial"/>
              </a:rPr>
              <a:t>fælles</a:t>
            </a:r>
            <a:r>
              <a:rPr lang="en-US">
                <a:cs typeface="Arial"/>
              </a:rPr>
              <a:t> </a:t>
            </a:r>
            <a:r>
              <a:rPr lang="en-US" err="1">
                <a:cs typeface="Arial"/>
              </a:rPr>
              <a:t>forberedelse</a:t>
            </a:r>
            <a:r>
              <a:rPr lang="en-US">
                <a:cs typeface="Arial"/>
              </a:rPr>
              <a:t>?</a:t>
            </a:r>
            <a:endParaRPr lang="en-US"/>
          </a:p>
          <a:p>
            <a:pPr marL="285750" indent="-285750">
              <a:buClr>
                <a:srgbClr val="000000"/>
              </a:buClr>
              <a:buChar char="•"/>
            </a:pPr>
            <a:r>
              <a:rPr lang="en-US">
                <a:cs typeface="Arial"/>
              </a:rPr>
              <a:t>Trepartssamtalen?</a:t>
            </a:r>
            <a:endParaRPr lang="en-US"/>
          </a:p>
          <a:p>
            <a:pPr marL="285750" indent="-285750">
              <a:buClr>
                <a:srgbClr val="000000"/>
              </a:buClr>
              <a:buChar char="•"/>
            </a:pPr>
            <a:r>
              <a:rPr lang="en-US">
                <a:cs typeface="Arial"/>
              </a:rPr>
              <a:t>Samarbejdet med </a:t>
            </a:r>
            <a:r>
              <a:rPr lang="en-US" err="1">
                <a:cs typeface="Arial"/>
              </a:rPr>
              <a:t>underviseren</a:t>
            </a:r>
            <a:r>
              <a:rPr lang="en-US">
                <a:cs typeface="Arial"/>
              </a:rPr>
              <a:t>?</a:t>
            </a:r>
            <a:endParaRPr lang="en-US"/>
          </a:p>
          <a:p>
            <a:endParaRPr lang="en-US">
              <a:cs typeface="Arial"/>
            </a:endParaRPr>
          </a:p>
        </p:txBody>
      </p:sp>
      <p:sp>
        <p:nvSpPr>
          <p:cNvPr id="4" name="Date Placeholder 3">
            <a:extLst>
              <a:ext uri="{FF2B5EF4-FFF2-40B4-BE49-F238E27FC236}">
                <a16:creationId xmlns:a16="http://schemas.microsoft.com/office/drawing/2014/main" id="{7EEAE0ED-9DC3-E1D9-DE8C-C604376452BE}"/>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1030659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967BFB-00E3-C9F1-76C9-987B506A9FCA}"/>
              </a:ext>
            </a:extLst>
          </p:cNvPr>
          <p:cNvSpPr>
            <a:spLocks noGrp="1"/>
          </p:cNvSpPr>
          <p:nvPr>
            <p:ph type="title"/>
          </p:nvPr>
        </p:nvSpPr>
        <p:spPr/>
        <p:txBody>
          <a:bodyPr/>
          <a:lstStyle/>
          <a:p>
            <a:r>
              <a:rPr lang="da-DK"/>
              <a:t>UDDANNELSESPLAN</a:t>
            </a:r>
          </a:p>
        </p:txBody>
      </p:sp>
      <p:sp>
        <p:nvSpPr>
          <p:cNvPr id="3" name="Pladsholder til tekst 2">
            <a:extLst>
              <a:ext uri="{FF2B5EF4-FFF2-40B4-BE49-F238E27FC236}">
                <a16:creationId xmlns:a16="http://schemas.microsoft.com/office/drawing/2014/main" id="{86458076-2D5B-AFE8-4BEF-3BC060007E16}"/>
              </a:ext>
            </a:extLst>
          </p:cNvPr>
          <p:cNvSpPr>
            <a:spLocks noGrp="1"/>
          </p:cNvSpPr>
          <p:nvPr>
            <p:ph type="body" sz="quarter" idx="11"/>
          </p:nvPr>
        </p:nvSpPr>
        <p:spPr>
          <a:xfrm>
            <a:off x="763588" y="1384094"/>
            <a:ext cx="7488237" cy="746445"/>
          </a:xfrm>
        </p:spPr>
        <p:txBody>
          <a:bodyPr/>
          <a:lstStyle/>
          <a:p>
            <a:r>
              <a:rPr lang="da-DK"/>
              <a:t>Inden opstart af nye praktikforløb skal praktikskolen udarbejde en uddannelsesplan</a:t>
            </a:r>
          </a:p>
          <a:p>
            <a:r>
              <a:rPr lang="da-DK"/>
              <a:t>Vejledning og skabeloner kan hentes på kp.dk/skolesamarbejde</a:t>
            </a:r>
          </a:p>
          <a:p>
            <a:endParaRPr lang="da-DK"/>
          </a:p>
          <a:p>
            <a:endParaRPr lang="da-DK"/>
          </a:p>
          <a:p>
            <a:endParaRPr lang="da-DK"/>
          </a:p>
        </p:txBody>
      </p:sp>
      <p:sp>
        <p:nvSpPr>
          <p:cNvPr id="4" name="Pladsholder til dato 3">
            <a:extLst>
              <a:ext uri="{FF2B5EF4-FFF2-40B4-BE49-F238E27FC236}">
                <a16:creationId xmlns:a16="http://schemas.microsoft.com/office/drawing/2014/main" id="{6D038242-76DE-F700-22DD-88EC0B09FBD9}"/>
              </a:ext>
            </a:extLst>
          </p:cNvPr>
          <p:cNvSpPr>
            <a:spLocks noGrp="1"/>
          </p:cNvSpPr>
          <p:nvPr>
            <p:ph type="dt" sz="half" idx="2"/>
          </p:nvPr>
        </p:nvSpPr>
        <p:spPr/>
        <p:txBody>
          <a:bodyPr/>
          <a:lstStyle/>
          <a:p>
            <a:fld id="{E3F176F0-4EB5-41D1-866E-A621282BE2B8}" type="datetime2">
              <a:rPr lang="da-DK" smtClean="0"/>
              <a:t>19. august 2026</a:t>
            </a:fld>
            <a:endParaRPr lang="en-GB"/>
          </a:p>
        </p:txBody>
      </p:sp>
      <p:pic>
        <p:nvPicPr>
          <p:cNvPr id="7" name="Billede 6">
            <a:extLst>
              <a:ext uri="{FF2B5EF4-FFF2-40B4-BE49-F238E27FC236}">
                <a16:creationId xmlns:a16="http://schemas.microsoft.com/office/drawing/2014/main" id="{0BDBFB80-62E0-3869-4F35-E82803CA2414}"/>
              </a:ext>
            </a:extLst>
          </p:cNvPr>
          <p:cNvPicPr>
            <a:picLocks noChangeAspect="1"/>
          </p:cNvPicPr>
          <p:nvPr/>
        </p:nvPicPr>
        <p:blipFill>
          <a:blip r:embed="rId2"/>
          <a:stretch>
            <a:fillRect/>
          </a:stretch>
        </p:blipFill>
        <p:spPr>
          <a:xfrm>
            <a:off x="763200" y="2329960"/>
            <a:ext cx="7488237" cy="2366603"/>
          </a:xfrm>
          <a:prstGeom prst="rect">
            <a:avLst/>
          </a:prstGeom>
        </p:spPr>
      </p:pic>
    </p:spTree>
    <p:extLst>
      <p:ext uri="{BB962C8B-B14F-4D97-AF65-F5344CB8AC3E}">
        <p14:creationId xmlns:p14="http://schemas.microsoft.com/office/powerpoint/2010/main" val="754003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DAE2A5-5BE0-992E-C2D7-172F6859A132}"/>
              </a:ext>
            </a:extLst>
          </p:cNvPr>
          <p:cNvSpPr>
            <a:spLocks noGrp="1"/>
          </p:cNvSpPr>
          <p:nvPr>
            <p:ph type="ctrTitle"/>
          </p:nvPr>
        </p:nvSpPr>
        <p:spPr>
          <a:xfrm>
            <a:off x="763200" y="171880"/>
            <a:ext cx="7488758" cy="708144"/>
          </a:xfrm>
        </p:spPr>
        <p:txBody>
          <a:bodyPr anchor="ctr">
            <a:normAutofit/>
          </a:bodyPr>
          <a:lstStyle/>
          <a:p>
            <a:r>
              <a:rPr lang="da-DK" sz="3500"/>
              <a:t>HUSK KP.DK/SKOLESAMARBEJDE</a:t>
            </a:r>
          </a:p>
        </p:txBody>
      </p:sp>
      <p:pic>
        <p:nvPicPr>
          <p:cNvPr id="5" name="Billede 4" descr="Et billede, der indeholder tekst, skærmbillede, Font/skrifttype, nummer/tal&#10;&#10;AI-genereret indhold kan være ukorrekt.">
            <a:extLst>
              <a:ext uri="{FF2B5EF4-FFF2-40B4-BE49-F238E27FC236}">
                <a16:creationId xmlns:a16="http://schemas.microsoft.com/office/drawing/2014/main" id="{AB5E88BC-14B4-2B78-9107-B4DACB1F3BAC}"/>
              </a:ext>
            </a:extLst>
          </p:cNvPr>
          <p:cNvPicPr>
            <a:picLocks noChangeAspect="1"/>
          </p:cNvPicPr>
          <p:nvPr/>
        </p:nvPicPr>
        <p:blipFill>
          <a:blip r:embed="rId2"/>
          <a:stretch>
            <a:fillRect/>
          </a:stretch>
        </p:blipFill>
        <p:spPr>
          <a:xfrm>
            <a:off x="763200" y="990026"/>
            <a:ext cx="7470838" cy="3847483"/>
          </a:xfrm>
          <a:prstGeom prst="rect">
            <a:avLst/>
          </a:prstGeom>
          <a:noFill/>
        </p:spPr>
      </p:pic>
      <p:sp>
        <p:nvSpPr>
          <p:cNvPr id="4" name="Pladsholder til dato 3" hidden="1">
            <a:extLst>
              <a:ext uri="{FF2B5EF4-FFF2-40B4-BE49-F238E27FC236}">
                <a16:creationId xmlns:a16="http://schemas.microsoft.com/office/drawing/2014/main" id="{C7539273-5666-7D94-EB09-EDF804F271FF}"/>
              </a:ext>
            </a:extLst>
          </p:cNvPr>
          <p:cNvSpPr>
            <a:spLocks noGrp="1"/>
          </p:cNvSpPr>
          <p:nvPr>
            <p:ph type="dt" sz="half" idx="4294967295"/>
          </p:nvPr>
        </p:nvSpPr>
        <p:spPr>
          <a:xfrm>
            <a:off x="3312382" y="4775527"/>
            <a:ext cx="2555762" cy="138499"/>
          </a:xfrm>
          <a:prstGeom prst="rect">
            <a:avLst/>
          </a:prstGeom>
        </p:spPr>
        <p:txBody>
          <a:bodyPr/>
          <a:lstStyle/>
          <a:p>
            <a:pPr>
              <a:spcAft>
                <a:spcPts val="600"/>
              </a:spcAft>
            </a:pPr>
            <a:fld id="{E3F176F0-4EB5-41D1-866E-A621282BE2B8}" type="datetime2">
              <a:rPr lang="da-DK" smtClean="0"/>
              <a:pPr>
                <a:spcAft>
                  <a:spcPts val="600"/>
                </a:spcAft>
              </a:pPr>
              <a:t>19. august 2026</a:t>
            </a:fld>
            <a:endParaRPr lang="en-GB"/>
          </a:p>
        </p:txBody>
      </p:sp>
    </p:spTree>
    <p:extLst>
      <p:ext uri="{BB962C8B-B14F-4D97-AF65-F5344CB8AC3E}">
        <p14:creationId xmlns:p14="http://schemas.microsoft.com/office/powerpoint/2010/main" val="390316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E3A4-A582-5A8E-FC68-9B788FD9654B}"/>
              </a:ext>
            </a:extLst>
          </p:cNvPr>
          <p:cNvSpPr>
            <a:spLocks noGrp="1"/>
          </p:cNvSpPr>
          <p:nvPr>
            <p:ph type="title"/>
          </p:nvPr>
        </p:nvSpPr>
        <p:spPr/>
        <p:txBody>
          <a:bodyPr/>
          <a:lstStyle/>
          <a:p>
            <a:r>
              <a:rPr lang="en-US">
                <a:cs typeface="Arial"/>
              </a:rPr>
              <a:t>AKUT - HJÆLP </a:t>
            </a:r>
            <a:r>
              <a:rPr lang="en-US" err="1">
                <a:cs typeface="Arial"/>
              </a:rPr>
              <a:t>HJÆLP</a:t>
            </a:r>
            <a:endParaRPr lang="en-US" err="1"/>
          </a:p>
        </p:txBody>
      </p:sp>
      <p:sp>
        <p:nvSpPr>
          <p:cNvPr id="3" name="Text Placeholder 2">
            <a:extLst>
              <a:ext uri="{FF2B5EF4-FFF2-40B4-BE49-F238E27FC236}">
                <a16:creationId xmlns:a16="http://schemas.microsoft.com/office/drawing/2014/main" id="{A1D06604-9DE3-B6F0-674A-35FAC7490CD6}"/>
              </a:ext>
            </a:extLst>
          </p:cNvPr>
          <p:cNvSpPr>
            <a:spLocks noGrp="1"/>
          </p:cNvSpPr>
          <p:nvPr>
            <p:ph type="body" sz="quarter" idx="11"/>
          </p:nvPr>
        </p:nvSpPr>
        <p:spPr>
          <a:xfrm>
            <a:off x="763588" y="1356113"/>
            <a:ext cx="7488237" cy="3352064"/>
          </a:xfrm>
        </p:spPr>
        <p:txBody>
          <a:bodyPr lIns="0" tIns="0" rIns="0" bIns="0" anchor="t"/>
          <a:lstStyle/>
          <a:p>
            <a:r>
              <a:rPr lang="en-US" b="1">
                <a:cs typeface="Arial"/>
              </a:rPr>
              <a:t>Vi mangler </a:t>
            </a:r>
            <a:r>
              <a:rPr lang="en-US" b="1" err="1">
                <a:cs typeface="Arial"/>
              </a:rPr>
              <a:t>praktikpladser</a:t>
            </a:r>
            <a:r>
              <a:rPr lang="en-US" b="1">
                <a:cs typeface="Arial"/>
              </a:rPr>
              <a:t> </a:t>
            </a:r>
            <a:r>
              <a:rPr lang="en-US" b="1" err="1">
                <a:cs typeface="Arial"/>
              </a:rPr>
              <a:t>på</a:t>
            </a:r>
            <a:r>
              <a:rPr lang="en-US" b="1">
                <a:cs typeface="Arial"/>
              </a:rPr>
              <a:t> 3. </a:t>
            </a:r>
            <a:r>
              <a:rPr lang="en-US" b="1" err="1">
                <a:cs typeface="Arial"/>
              </a:rPr>
              <a:t>og</a:t>
            </a:r>
            <a:r>
              <a:rPr lang="en-US" b="1">
                <a:cs typeface="Arial"/>
              </a:rPr>
              <a:t> 4. </a:t>
            </a:r>
            <a:r>
              <a:rPr lang="en-US" b="1" err="1">
                <a:cs typeface="Arial"/>
              </a:rPr>
              <a:t>årgang</a:t>
            </a:r>
            <a:r>
              <a:rPr lang="en-US" b="1">
                <a:cs typeface="Arial"/>
              </a:rPr>
              <a:t> </a:t>
            </a:r>
            <a:r>
              <a:rPr lang="en-US" b="1" err="1">
                <a:cs typeface="Arial"/>
              </a:rPr>
              <a:t>efterår</a:t>
            </a:r>
            <a:r>
              <a:rPr lang="en-US">
                <a:cs typeface="Arial"/>
              </a:rPr>
              <a:t>:</a:t>
            </a:r>
            <a:endParaRPr lang="en-US"/>
          </a:p>
          <a:p>
            <a:r>
              <a:rPr lang="en-US" err="1">
                <a:cs typeface="Arial"/>
              </a:rPr>
              <a:t>Biologi</a:t>
            </a:r>
            <a:endParaRPr lang="en-US" err="1"/>
          </a:p>
          <a:p>
            <a:r>
              <a:rPr lang="en-US" err="1">
                <a:cs typeface="Arial"/>
              </a:rPr>
              <a:t>Idræt</a:t>
            </a:r>
            <a:endParaRPr lang="en-US"/>
          </a:p>
          <a:p>
            <a:r>
              <a:rPr lang="en-US" err="1">
                <a:cs typeface="Arial"/>
              </a:rPr>
              <a:t>Engelsk</a:t>
            </a:r>
            <a:endParaRPr lang="en-US">
              <a:cs typeface="Arial"/>
            </a:endParaRPr>
          </a:p>
          <a:p>
            <a:r>
              <a:rPr lang="en-US" err="1">
                <a:cs typeface="Arial"/>
              </a:rPr>
              <a:t>Kristendom</a:t>
            </a:r>
            <a:endParaRPr lang="en-US">
              <a:cs typeface="Arial"/>
            </a:endParaRPr>
          </a:p>
          <a:p>
            <a:endParaRPr lang="en-US">
              <a:cs typeface="Arial"/>
            </a:endParaRPr>
          </a:p>
          <a:p>
            <a:r>
              <a:rPr lang="en-US">
                <a:cs typeface="Arial"/>
              </a:rPr>
              <a:t>Vi </a:t>
            </a:r>
            <a:r>
              <a:rPr lang="en-US" err="1">
                <a:cs typeface="Arial"/>
              </a:rPr>
              <a:t>har</a:t>
            </a:r>
            <a:r>
              <a:rPr lang="en-US">
                <a:cs typeface="Arial"/>
              </a:rPr>
              <a:t> </a:t>
            </a:r>
            <a:r>
              <a:rPr lang="en-US" err="1">
                <a:cs typeface="Arial"/>
              </a:rPr>
              <a:t>også</a:t>
            </a:r>
            <a:r>
              <a:rPr lang="en-US">
                <a:cs typeface="Arial"/>
              </a:rPr>
              <a:t> </a:t>
            </a:r>
            <a:r>
              <a:rPr lang="en-US" err="1">
                <a:cs typeface="Arial"/>
              </a:rPr>
              <a:t>internationale</a:t>
            </a:r>
            <a:r>
              <a:rPr lang="en-US">
                <a:cs typeface="Arial"/>
              </a:rPr>
              <a:t> </a:t>
            </a:r>
            <a:r>
              <a:rPr lang="en-US" err="1">
                <a:cs typeface="Arial"/>
              </a:rPr>
              <a:t>studerende</a:t>
            </a:r>
            <a:r>
              <a:rPr lang="en-US">
                <a:cs typeface="Arial"/>
              </a:rPr>
              <a:t>, </a:t>
            </a:r>
            <a:r>
              <a:rPr lang="en-US" err="1">
                <a:cs typeface="Arial"/>
              </a:rPr>
              <a:t>som</a:t>
            </a:r>
            <a:r>
              <a:rPr lang="en-US">
                <a:cs typeface="Arial"/>
              </a:rPr>
              <a:t> mangler </a:t>
            </a:r>
            <a:r>
              <a:rPr lang="en-US" err="1">
                <a:cs typeface="Arial"/>
              </a:rPr>
              <a:t>praktikskole</a:t>
            </a:r>
            <a:endParaRPr lang="en-US">
              <a:cs typeface="Arial"/>
            </a:endParaRPr>
          </a:p>
          <a:p>
            <a:endParaRPr lang="en-US">
              <a:cs typeface="Arial"/>
            </a:endParaRPr>
          </a:p>
          <a:p>
            <a:r>
              <a:rPr lang="en-US" b="1" err="1">
                <a:cs typeface="Arial"/>
              </a:rPr>
              <a:t>På</a:t>
            </a:r>
            <a:r>
              <a:rPr lang="en-US" b="1">
                <a:cs typeface="Arial"/>
              </a:rPr>
              <a:t> 1. </a:t>
            </a:r>
            <a:r>
              <a:rPr lang="en-US" b="1" err="1">
                <a:cs typeface="Arial"/>
              </a:rPr>
              <a:t>årgang</a:t>
            </a:r>
            <a:r>
              <a:rPr lang="en-US" b="1">
                <a:cs typeface="Arial"/>
              </a:rPr>
              <a:t> mangler vi </a:t>
            </a:r>
            <a:r>
              <a:rPr lang="en-US" b="1" err="1">
                <a:cs typeface="Arial"/>
              </a:rPr>
              <a:t>stadig</a:t>
            </a:r>
            <a:r>
              <a:rPr lang="en-US" b="1">
                <a:cs typeface="Arial"/>
              </a:rPr>
              <a:t>:</a:t>
            </a:r>
          </a:p>
          <a:p>
            <a:r>
              <a:rPr lang="en-US" err="1">
                <a:cs typeface="Arial"/>
              </a:rPr>
              <a:t>Engelsk</a:t>
            </a:r>
            <a:r>
              <a:rPr lang="en-US">
                <a:cs typeface="Arial"/>
              </a:rPr>
              <a:t>, </a:t>
            </a:r>
            <a:r>
              <a:rPr lang="en-US" err="1">
                <a:cs typeface="Arial"/>
              </a:rPr>
              <a:t>dansk</a:t>
            </a:r>
            <a:r>
              <a:rPr lang="en-US">
                <a:cs typeface="Arial"/>
              </a:rPr>
              <a:t> </a:t>
            </a:r>
            <a:r>
              <a:rPr lang="en-US" err="1">
                <a:cs typeface="Arial"/>
              </a:rPr>
              <a:t>mellemtrin</a:t>
            </a:r>
            <a:r>
              <a:rPr lang="en-US">
                <a:cs typeface="Arial"/>
              </a:rPr>
              <a:t>/</a:t>
            </a:r>
            <a:r>
              <a:rPr lang="en-US" err="1">
                <a:cs typeface="Arial"/>
              </a:rPr>
              <a:t>udskoling</a:t>
            </a:r>
            <a:endParaRPr lang="en-US">
              <a:cs typeface="Arial"/>
            </a:endParaRPr>
          </a:p>
        </p:txBody>
      </p:sp>
      <p:sp>
        <p:nvSpPr>
          <p:cNvPr id="4" name="Date Placeholder 3">
            <a:extLst>
              <a:ext uri="{FF2B5EF4-FFF2-40B4-BE49-F238E27FC236}">
                <a16:creationId xmlns:a16="http://schemas.microsoft.com/office/drawing/2014/main" id="{7B27C132-CAEF-17CA-77FD-2741374BC4BD}"/>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2417398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7DB07-4391-85A1-C50D-30EEE0AB44C4}"/>
              </a:ext>
            </a:extLst>
          </p:cNvPr>
          <p:cNvSpPr>
            <a:spLocks noGrp="1"/>
          </p:cNvSpPr>
          <p:nvPr>
            <p:ph type="title"/>
          </p:nvPr>
        </p:nvSpPr>
        <p:spPr>
          <a:xfrm>
            <a:off x="666608" y="639865"/>
            <a:ext cx="7488758" cy="639588"/>
          </a:xfrm>
        </p:spPr>
        <p:txBody>
          <a:bodyPr/>
          <a:lstStyle/>
          <a:p>
            <a:r>
              <a:rPr lang="da-DK">
                <a:cs typeface="Arial"/>
              </a:rPr>
              <a:t>PROFESSIONSPRØVEN (4. Årgang)</a:t>
            </a:r>
            <a:endParaRPr lang="da-DK"/>
          </a:p>
        </p:txBody>
      </p:sp>
      <p:sp>
        <p:nvSpPr>
          <p:cNvPr id="3" name="Pladsholder til tekst 2">
            <a:extLst>
              <a:ext uri="{FF2B5EF4-FFF2-40B4-BE49-F238E27FC236}">
                <a16:creationId xmlns:a16="http://schemas.microsoft.com/office/drawing/2014/main" id="{0241EFA1-F55B-919C-5D00-831FD599B5EC}"/>
              </a:ext>
            </a:extLst>
          </p:cNvPr>
          <p:cNvSpPr>
            <a:spLocks noGrp="1"/>
          </p:cNvSpPr>
          <p:nvPr>
            <p:ph type="body" sz="quarter" idx="11"/>
          </p:nvPr>
        </p:nvSpPr>
        <p:spPr>
          <a:xfrm>
            <a:off x="763588" y="1564246"/>
            <a:ext cx="7488237" cy="1805883"/>
          </a:xfrm>
        </p:spPr>
        <p:txBody>
          <a:bodyPr lIns="0" tIns="0" rIns="0" bIns="0" anchor="t"/>
          <a:lstStyle/>
          <a:p>
            <a:r>
              <a:rPr lang="da-DK" b="1">
                <a:solidFill>
                  <a:schemeClr val="tx1"/>
                </a:solidFill>
                <a:cs typeface="Arial"/>
              </a:rPr>
              <a:t>Bekendtgørelse for læreruddannelsen</a:t>
            </a:r>
          </a:p>
          <a:p>
            <a:r>
              <a:rPr lang="da-DK">
                <a:solidFill>
                  <a:schemeClr val="tx1"/>
                </a:solidFill>
                <a:cs typeface="Arial"/>
              </a:rPr>
              <a:t>”§ 18. Efter praktikforløbet på fjerde studieår afholdes en samlet professionsprøve, der skal vurdere den studerendes lærerprofessionelle niveau og praktiske undervisningskompetence. Prøven kan finde sted på praktikskolen. Prøven er ekstern og bedømmes af en praktiklærer, en underviser udpeget af professionshøjskolen og en ekstern censor.” </a:t>
            </a:r>
          </a:p>
          <a:p>
            <a:endParaRPr lang="da-DK">
              <a:solidFill>
                <a:schemeClr val="tx1"/>
              </a:solidFill>
              <a:cs typeface="Arial"/>
            </a:endParaRPr>
          </a:p>
          <a:p>
            <a:endParaRPr lang="da-DK"/>
          </a:p>
        </p:txBody>
      </p:sp>
      <p:sp>
        <p:nvSpPr>
          <p:cNvPr id="4" name="Pladsholder til dato 3">
            <a:extLst>
              <a:ext uri="{FF2B5EF4-FFF2-40B4-BE49-F238E27FC236}">
                <a16:creationId xmlns:a16="http://schemas.microsoft.com/office/drawing/2014/main" id="{3410DF2C-56C7-0EBA-C3EC-AFA6CDC11A8E}"/>
              </a:ext>
            </a:extLst>
          </p:cNvPr>
          <p:cNvSpPr>
            <a:spLocks noGrp="1"/>
          </p:cNvSpPr>
          <p:nvPr>
            <p:ph type="dt" sz="half" idx="2"/>
          </p:nvPr>
        </p:nvSpPr>
        <p:spPr/>
        <p:txBody>
          <a:bodyPr/>
          <a:lstStyle/>
          <a:p>
            <a:fld id="{E3F176F0-4EB5-41D1-866E-A621282BE2B8}" type="datetime2">
              <a:rPr lang="da-DK" smtClean="0"/>
              <a:t>19. august 2026</a:t>
            </a:fld>
            <a:endParaRPr lang="en-GB"/>
          </a:p>
        </p:txBody>
      </p:sp>
    </p:spTree>
    <p:extLst>
      <p:ext uri="{BB962C8B-B14F-4D97-AF65-F5344CB8AC3E}">
        <p14:creationId xmlns:p14="http://schemas.microsoft.com/office/powerpoint/2010/main" val="2494688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a:spLocks/>
          </p:cNvSpPr>
          <p:nvPr/>
        </p:nvSpPr>
        <p:spPr>
          <a:xfrm>
            <a:off x="795940" y="2504243"/>
            <a:ext cx="1459454" cy="3761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29" name="Rectangle 28"/>
          <p:cNvSpPr>
            <a:spLocks/>
          </p:cNvSpPr>
          <p:nvPr/>
        </p:nvSpPr>
        <p:spPr>
          <a:xfrm>
            <a:off x="2260670" y="2514135"/>
            <a:ext cx="1090642" cy="3761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0" name="Rectangle 29"/>
          <p:cNvSpPr>
            <a:spLocks/>
          </p:cNvSpPr>
          <p:nvPr/>
        </p:nvSpPr>
        <p:spPr>
          <a:xfrm>
            <a:off x="3340888" y="2514135"/>
            <a:ext cx="1037893" cy="3761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1" name="Rectangle 30"/>
          <p:cNvSpPr>
            <a:spLocks/>
          </p:cNvSpPr>
          <p:nvPr/>
        </p:nvSpPr>
        <p:spPr>
          <a:xfrm>
            <a:off x="4360385" y="2511285"/>
            <a:ext cx="1205887" cy="3761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3" name="Rectangle 32"/>
          <p:cNvSpPr>
            <a:spLocks/>
          </p:cNvSpPr>
          <p:nvPr/>
        </p:nvSpPr>
        <p:spPr>
          <a:xfrm>
            <a:off x="5564743" y="2511285"/>
            <a:ext cx="1090643" cy="37613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34" name="TextBox 33"/>
          <p:cNvSpPr txBox="1">
            <a:spLocks/>
          </p:cNvSpPr>
          <p:nvPr/>
        </p:nvSpPr>
        <p:spPr>
          <a:xfrm>
            <a:off x="689938" y="2541761"/>
            <a:ext cx="1522298"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August </a:t>
            </a:r>
          </a:p>
        </p:txBody>
      </p:sp>
      <p:sp>
        <p:nvSpPr>
          <p:cNvPr id="35" name="TextBox 34"/>
          <p:cNvSpPr txBox="1">
            <a:spLocks/>
          </p:cNvSpPr>
          <p:nvPr/>
        </p:nvSpPr>
        <p:spPr>
          <a:xfrm>
            <a:off x="2043353" y="2556509"/>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schemeClr val="accent4"/>
                </a:solidFill>
                <a:latin typeface="Georgia" panose="02040502050405020303" pitchFamily="18" charset="0"/>
                <a:ea typeface="Open Sans" panose="020B0606030504020204" pitchFamily="34" charset="0"/>
                <a:cs typeface="Arial" panose="020B0604020202020204" pitchFamily="34" charset="0"/>
              </a:rPr>
              <a:t>September </a:t>
            </a:r>
          </a:p>
        </p:txBody>
      </p:sp>
      <p:sp>
        <p:nvSpPr>
          <p:cNvPr id="37" name="TextBox 36"/>
          <p:cNvSpPr txBox="1">
            <a:spLocks/>
          </p:cNvSpPr>
          <p:nvPr/>
        </p:nvSpPr>
        <p:spPr>
          <a:xfrm>
            <a:off x="3072544" y="2565353"/>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Oktober </a:t>
            </a:r>
          </a:p>
        </p:txBody>
      </p:sp>
      <p:sp>
        <p:nvSpPr>
          <p:cNvPr id="38" name="TextBox 37"/>
          <p:cNvSpPr txBox="1">
            <a:spLocks/>
          </p:cNvSpPr>
          <p:nvPr/>
        </p:nvSpPr>
        <p:spPr>
          <a:xfrm>
            <a:off x="4273391" y="2585637"/>
            <a:ext cx="1357708"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November </a:t>
            </a:r>
          </a:p>
        </p:txBody>
      </p:sp>
      <p:sp>
        <p:nvSpPr>
          <p:cNvPr id="39" name="TextBox 38"/>
          <p:cNvSpPr txBox="1">
            <a:spLocks/>
          </p:cNvSpPr>
          <p:nvPr/>
        </p:nvSpPr>
        <p:spPr>
          <a:xfrm>
            <a:off x="5313418" y="2571750"/>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December </a:t>
            </a:r>
          </a:p>
        </p:txBody>
      </p:sp>
      <p:sp>
        <p:nvSpPr>
          <p:cNvPr id="65" name="TextBox 64"/>
          <p:cNvSpPr txBox="1">
            <a:spLocks/>
          </p:cNvSpPr>
          <p:nvPr/>
        </p:nvSpPr>
        <p:spPr>
          <a:xfrm>
            <a:off x="751372" y="1210091"/>
            <a:ext cx="1548589" cy="91563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Informationsmøder for praktikkoordinatorer- og lærere 18. og 19. august</a:t>
            </a:r>
          </a:p>
        </p:txBody>
      </p:sp>
      <p:sp>
        <p:nvSpPr>
          <p:cNvPr id="42" name="bk object 16"/>
          <p:cNvSpPr/>
          <p:nvPr/>
        </p:nvSpPr>
        <p:spPr>
          <a:xfrm>
            <a:off x="8712460" y="4775529"/>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sz="2400"/>
          </a:p>
        </p:txBody>
      </p:sp>
      <p:sp>
        <p:nvSpPr>
          <p:cNvPr id="44" name="bk object 17"/>
          <p:cNvSpPr/>
          <p:nvPr/>
        </p:nvSpPr>
        <p:spPr>
          <a:xfrm>
            <a:off x="8539212" y="4775528"/>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sz="2400"/>
          </a:p>
        </p:txBody>
      </p:sp>
      <p:sp>
        <p:nvSpPr>
          <p:cNvPr id="3" name="Rectangle 28">
            <a:extLst>
              <a:ext uri="{FF2B5EF4-FFF2-40B4-BE49-F238E27FC236}">
                <a16:creationId xmlns:a16="http://schemas.microsoft.com/office/drawing/2014/main" id="{EDB07B7C-7287-90A5-CF94-5C4A83A5655A}"/>
              </a:ext>
            </a:extLst>
          </p:cNvPr>
          <p:cNvSpPr>
            <a:spLocks/>
          </p:cNvSpPr>
          <p:nvPr/>
        </p:nvSpPr>
        <p:spPr>
          <a:xfrm>
            <a:off x="6655386" y="2504243"/>
            <a:ext cx="1090642" cy="3761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endParaRPr lang="da-DK" sz="700">
              <a:solidFill>
                <a:prstClr val="white"/>
              </a:solidFill>
              <a:latin typeface="Arial" panose="020B0604020202020204" pitchFamily="34" charset="0"/>
              <a:cs typeface="Arial" panose="020B0604020202020204" pitchFamily="34" charset="0"/>
            </a:endParaRPr>
          </a:p>
        </p:txBody>
      </p:sp>
      <p:sp>
        <p:nvSpPr>
          <p:cNvPr id="7" name="TextBox 38">
            <a:extLst>
              <a:ext uri="{FF2B5EF4-FFF2-40B4-BE49-F238E27FC236}">
                <a16:creationId xmlns:a16="http://schemas.microsoft.com/office/drawing/2014/main" id="{FF896926-6879-C81F-3AA9-CBDADAB9AB6D}"/>
              </a:ext>
            </a:extLst>
          </p:cNvPr>
          <p:cNvSpPr txBox="1">
            <a:spLocks/>
          </p:cNvSpPr>
          <p:nvPr/>
        </p:nvSpPr>
        <p:spPr>
          <a:xfrm>
            <a:off x="6435185" y="2541761"/>
            <a:ext cx="1495841" cy="253914"/>
          </a:xfrm>
          <a:prstGeom prst="rect">
            <a:avLst/>
          </a:prstGeom>
          <a:noFill/>
        </p:spPr>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200" b="1">
                <a:solidFill>
                  <a:prstClr val="white"/>
                </a:solidFill>
                <a:latin typeface="Georgia" panose="02040502050405020303" pitchFamily="18" charset="0"/>
                <a:ea typeface="Open Sans" panose="020B0606030504020204" pitchFamily="34" charset="0"/>
                <a:cs typeface="Arial" panose="020B0604020202020204" pitchFamily="34" charset="0"/>
              </a:rPr>
              <a:t>Januar  </a:t>
            </a:r>
          </a:p>
        </p:txBody>
      </p:sp>
      <p:sp>
        <p:nvSpPr>
          <p:cNvPr id="9" name="TextBox 64">
            <a:extLst>
              <a:ext uri="{FF2B5EF4-FFF2-40B4-BE49-F238E27FC236}">
                <a16:creationId xmlns:a16="http://schemas.microsoft.com/office/drawing/2014/main" id="{FB4F5ED1-5591-8FBD-9EDA-D085D1142340}"/>
              </a:ext>
            </a:extLst>
          </p:cNvPr>
          <p:cNvSpPr txBox="1">
            <a:spLocks/>
          </p:cNvSpPr>
          <p:nvPr/>
        </p:nvSpPr>
        <p:spPr>
          <a:xfrm>
            <a:off x="795940" y="3438067"/>
            <a:ext cx="1548589" cy="57707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26. august </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Velkomstmøde på skolen</a:t>
            </a:r>
          </a:p>
        </p:txBody>
      </p:sp>
      <p:sp>
        <p:nvSpPr>
          <p:cNvPr id="13" name="TextBox 64">
            <a:extLst>
              <a:ext uri="{FF2B5EF4-FFF2-40B4-BE49-F238E27FC236}">
                <a16:creationId xmlns:a16="http://schemas.microsoft.com/office/drawing/2014/main" id="{68D84A32-88D0-B4C3-E1DE-C5B31C272ACF}"/>
              </a:ext>
            </a:extLst>
          </p:cNvPr>
          <p:cNvSpPr txBox="1">
            <a:spLocks/>
          </p:cNvSpPr>
          <p:nvPr/>
        </p:nvSpPr>
        <p:spPr>
          <a:xfrm>
            <a:off x="2724901" y="3641967"/>
            <a:ext cx="2209981" cy="746356"/>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38 - 46</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Praktikforløb mandag –torsdag og undervisnings på campus fredag</a:t>
            </a:r>
          </a:p>
        </p:txBody>
      </p:sp>
      <p:sp>
        <p:nvSpPr>
          <p:cNvPr id="15" name="TextBox 64">
            <a:extLst>
              <a:ext uri="{FF2B5EF4-FFF2-40B4-BE49-F238E27FC236}">
                <a16:creationId xmlns:a16="http://schemas.microsoft.com/office/drawing/2014/main" id="{7CD42CC1-D433-4101-57DB-7502EF1DDF24}"/>
              </a:ext>
            </a:extLst>
          </p:cNvPr>
          <p:cNvSpPr txBox="1">
            <a:spLocks/>
          </p:cNvSpPr>
          <p:nvPr/>
        </p:nvSpPr>
        <p:spPr>
          <a:xfrm>
            <a:off x="5005073" y="1604448"/>
            <a:ext cx="2209981" cy="40780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a:ea typeface="Open Sans Light"/>
                <a:cs typeface="Arial"/>
              </a:rPr>
              <a:t>16. december aflevering af opgave </a:t>
            </a:r>
          </a:p>
        </p:txBody>
      </p:sp>
      <p:sp>
        <p:nvSpPr>
          <p:cNvPr id="17" name="TextBox 64">
            <a:extLst>
              <a:ext uri="{FF2B5EF4-FFF2-40B4-BE49-F238E27FC236}">
                <a16:creationId xmlns:a16="http://schemas.microsoft.com/office/drawing/2014/main" id="{A3FDF650-3693-88B8-A83A-1B200AC65C36}"/>
              </a:ext>
            </a:extLst>
          </p:cNvPr>
          <p:cNvSpPr txBox="1">
            <a:spLocks/>
          </p:cNvSpPr>
          <p:nvPr/>
        </p:nvSpPr>
        <p:spPr>
          <a:xfrm>
            <a:off x="2784116" y="1599040"/>
            <a:ext cx="2209981" cy="40780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38 – 46</a:t>
            </a:r>
          </a:p>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Optage videosekvens </a:t>
            </a:r>
          </a:p>
        </p:txBody>
      </p:sp>
      <p:sp>
        <p:nvSpPr>
          <p:cNvPr id="19" name="TextBox 64">
            <a:extLst>
              <a:ext uri="{FF2B5EF4-FFF2-40B4-BE49-F238E27FC236}">
                <a16:creationId xmlns:a16="http://schemas.microsoft.com/office/drawing/2014/main" id="{D7B193D8-4859-B036-C83F-C9A82E36037A}"/>
              </a:ext>
            </a:extLst>
          </p:cNvPr>
          <p:cNvSpPr txBox="1">
            <a:spLocks/>
          </p:cNvSpPr>
          <p:nvPr/>
        </p:nvSpPr>
        <p:spPr>
          <a:xfrm>
            <a:off x="5936026" y="3275915"/>
            <a:ext cx="2209981" cy="23852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68579" tIns="34289" rIns="68579" bIns="34289"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85749"/>
            <a:r>
              <a:rPr lang="da-DK" sz="1100" b="1">
                <a:solidFill>
                  <a:prstClr val="black"/>
                </a:solidFill>
                <a:latin typeface="Arial" panose="020B0604020202020204" pitchFamily="34" charset="0"/>
                <a:ea typeface="Open Sans Light" panose="020B0306030504020204" pitchFamily="34" charset="0"/>
                <a:cs typeface="Arial" panose="020B0604020202020204" pitchFamily="34" charset="0"/>
              </a:rPr>
              <a:t>Uge 3. eksamen </a:t>
            </a:r>
          </a:p>
        </p:txBody>
      </p:sp>
      <p:cxnSp>
        <p:nvCxnSpPr>
          <p:cNvPr id="21" name="Lige pilforbindelse 20">
            <a:extLst>
              <a:ext uri="{FF2B5EF4-FFF2-40B4-BE49-F238E27FC236}">
                <a16:creationId xmlns:a16="http://schemas.microsoft.com/office/drawing/2014/main" id="{87565212-A98F-5881-9B89-CDC6C323D11A}"/>
              </a:ext>
            </a:extLst>
          </p:cNvPr>
          <p:cNvCxnSpPr/>
          <p:nvPr/>
        </p:nvCxnSpPr>
        <p:spPr>
          <a:xfrm>
            <a:off x="1525665" y="2098964"/>
            <a:ext cx="0" cy="280554"/>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6" name="Lige pilforbindelse 25">
            <a:extLst>
              <a:ext uri="{FF2B5EF4-FFF2-40B4-BE49-F238E27FC236}">
                <a16:creationId xmlns:a16="http://schemas.microsoft.com/office/drawing/2014/main" id="{F25F1E8D-E82B-AD0C-FC8D-E399B613DDAF}"/>
              </a:ext>
            </a:extLst>
          </p:cNvPr>
          <p:cNvCxnSpPr/>
          <p:nvPr/>
        </p:nvCxnSpPr>
        <p:spPr>
          <a:xfrm>
            <a:off x="6115191" y="2098964"/>
            <a:ext cx="0" cy="280554"/>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Lige pilforbindelse 26">
            <a:extLst>
              <a:ext uri="{FF2B5EF4-FFF2-40B4-BE49-F238E27FC236}">
                <a16:creationId xmlns:a16="http://schemas.microsoft.com/office/drawing/2014/main" id="{74C954C8-4E61-2D1B-7325-8D3FCF8D84C9}"/>
              </a:ext>
            </a:extLst>
          </p:cNvPr>
          <p:cNvCxnSpPr>
            <a:cxnSpLocks/>
          </p:cNvCxnSpPr>
          <p:nvPr/>
        </p:nvCxnSpPr>
        <p:spPr>
          <a:xfrm flipH="1" flipV="1">
            <a:off x="1511218" y="2978862"/>
            <a:ext cx="5262" cy="373178"/>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5" name="Lige pilforbindelse 44">
            <a:extLst>
              <a:ext uri="{FF2B5EF4-FFF2-40B4-BE49-F238E27FC236}">
                <a16:creationId xmlns:a16="http://schemas.microsoft.com/office/drawing/2014/main" id="{E644FBDB-32B5-1CD6-FF3F-405467BBFABD}"/>
              </a:ext>
            </a:extLst>
          </p:cNvPr>
          <p:cNvCxnSpPr>
            <a:cxnSpLocks/>
            <a:stCxn id="19" idx="0"/>
          </p:cNvCxnSpPr>
          <p:nvPr/>
        </p:nvCxnSpPr>
        <p:spPr>
          <a:xfrm flipH="1" flipV="1">
            <a:off x="7041016" y="2997582"/>
            <a:ext cx="1" cy="278333"/>
          </a:xfrm>
          <a:prstGeom prst="straightConnector1">
            <a:avLst/>
          </a:prstGeom>
          <a:ln w="9525">
            <a:solidFill>
              <a:srgbClr val="192337"/>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kstfelt 49">
            <a:extLst>
              <a:ext uri="{FF2B5EF4-FFF2-40B4-BE49-F238E27FC236}">
                <a16:creationId xmlns:a16="http://schemas.microsoft.com/office/drawing/2014/main" id="{406A40D4-AAF3-0B70-43D0-D2A8D5ED981E}"/>
              </a:ext>
            </a:extLst>
          </p:cNvPr>
          <p:cNvSpPr txBox="1"/>
          <p:nvPr/>
        </p:nvSpPr>
        <p:spPr>
          <a:xfrm>
            <a:off x="379556" y="520335"/>
            <a:ext cx="8162941" cy="461665"/>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2400" b="1">
                <a:solidFill>
                  <a:schemeClr val="accent1"/>
                </a:solidFill>
                <a:cs typeface="Arial Bold"/>
              </a:rPr>
              <a:t>Forløbet i efteråret 2026 - IP4 og professionsprøve </a:t>
            </a:r>
            <a:r>
              <a:rPr lang="da-DK" sz="2400" b="1">
                <a:cs typeface="Arial Bold"/>
              </a:rPr>
              <a:t> </a:t>
            </a:r>
            <a:endParaRPr lang="da-DK" sz="2400" b="1" noProof="0">
              <a:solidFill>
                <a:schemeClr val="tx1"/>
              </a:solidFill>
              <a:latin typeface="+mn-lt"/>
              <a:cs typeface="Arial Bold"/>
            </a:endParaRPr>
          </a:p>
        </p:txBody>
      </p:sp>
      <p:sp>
        <p:nvSpPr>
          <p:cNvPr id="51" name="Venstre klammeparentes 50">
            <a:extLst>
              <a:ext uri="{FF2B5EF4-FFF2-40B4-BE49-F238E27FC236}">
                <a16:creationId xmlns:a16="http://schemas.microsoft.com/office/drawing/2014/main" id="{B5B63E59-EAB2-F802-8FDE-3A5B5835083C}"/>
              </a:ext>
            </a:extLst>
          </p:cNvPr>
          <p:cNvSpPr/>
          <p:nvPr/>
        </p:nvSpPr>
        <p:spPr>
          <a:xfrm rot="16200000">
            <a:off x="3770222" y="2688147"/>
            <a:ext cx="245460" cy="1490578"/>
          </a:xfrm>
          <a:prstGeom prst="leftBrace">
            <a:avLst>
              <a:gd name="adj1" fmla="val 0"/>
              <a:gd name="adj2" fmla="val 43068"/>
            </a:avLst>
          </a:prstGeom>
          <a:ln w="9525">
            <a:solidFill>
              <a:srgbClr val="1923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da-DK" sz="2400"/>
          </a:p>
        </p:txBody>
      </p:sp>
      <p:sp>
        <p:nvSpPr>
          <p:cNvPr id="53" name="Venstre klammeparentes 52">
            <a:extLst>
              <a:ext uri="{FF2B5EF4-FFF2-40B4-BE49-F238E27FC236}">
                <a16:creationId xmlns:a16="http://schemas.microsoft.com/office/drawing/2014/main" id="{D35F2713-A51E-1802-E6DE-66456AF7EFC0}"/>
              </a:ext>
            </a:extLst>
          </p:cNvPr>
          <p:cNvSpPr/>
          <p:nvPr/>
        </p:nvSpPr>
        <p:spPr>
          <a:xfrm rot="5400000">
            <a:off x="3825983" y="1465442"/>
            <a:ext cx="245460" cy="1490578"/>
          </a:xfrm>
          <a:prstGeom prst="leftBrace">
            <a:avLst>
              <a:gd name="adj1" fmla="val 0"/>
              <a:gd name="adj2" fmla="val 43068"/>
            </a:avLst>
          </a:prstGeom>
          <a:ln w="9525">
            <a:solidFill>
              <a:srgbClr val="192337"/>
            </a:solidFill>
          </a:ln>
          <a:effectLst/>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da-DK" sz="2400"/>
          </a:p>
        </p:txBody>
      </p:sp>
    </p:spTree>
    <p:custDataLst>
      <p:custData r:id="rId1"/>
      <p:custData r:id="rId2"/>
      <p:tags r:id="rId3"/>
    </p:custDataLst>
    <p:extLst>
      <p:ext uri="{BB962C8B-B14F-4D97-AF65-F5344CB8AC3E}">
        <p14:creationId xmlns:p14="http://schemas.microsoft.com/office/powerpoint/2010/main" val="361225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6C5C-0DFB-1171-E853-C0C1006910C6}"/>
              </a:ext>
            </a:extLst>
          </p:cNvPr>
          <p:cNvSpPr>
            <a:spLocks noGrp="1"/>
          </p:cNvSpPr>
          <p:nvPr>
            <p:ph type="title"/>
          </p:nvPr>
        </p:nvSpPr>
        <p:spPr/>
        <p:txBody>
          <a:bodyPr/>
          <a:lstStyle/>
          <a:p>
            <a:r>
              <a:rPr lang="en-US">
                <a:cs typeface="Arial"/>
              </a:rPr>
              <a:t>Webinar om </a:t>
            </a:r>
            <a:r>
              <a:rPr lang="en-US" err="1">
                <a:cs typeface="Arial"/>
              </a:rPr>
              <a:t>professionsprøven</a:t>
            </a:r>
            <a:r>
              <a:rPr lang="en-US">
                <a:cs typeface="Arial"/>
              </a:rPr>
              <a:t> E26</a:t>
            </a:r>
            <a:endParaRPr lang="en-US"/>
          </a:p>
        </p:txBody>
      </p:sp>
      <p:sp>
        <p:nvSpPr>
          <p:cNvPr id="3" name="Text Placeholder 2">
            <a:extLst>
              <a:ext uri="{FF2B5EF4-FFF2-40B4-BE49-F238E27FC236}">
                <a16:creationId xmlns:a16="http://schemas.microsoft.com/office/drawing/2014/main" id="{0C08B57B-F52B-58A1-3692-004C7A8EC10D}"/>
              </a:ext>
            </a:extLst>
          </p:cNvPr>
          <p:cNvSpPr>
            <a:spLocks noGrp="1"/>
          </p:cNvSpPr>
          <p:nvPr>
            <p:ph type="body" sz="quarter" idx="11"/>
          </p:nvPr>
        </p:nvSpPr>
        <p:spPr/>
        <p:txBody>
          <a:bodyPr lIns="0" tIns="0" rIns="0" bIns="0" anchor="t"/>
          <a:lstStyle/>
          <a:p>
            <a:r>
              <a:rPr lang="en-US">
                <a:cs typeface="Arial"/>
              </a:rPr>
              <a:t>Der  </a:t>
            </a:r>
            <a:r>
              <a:rPr lang="en-US" err="1">
                <a:cs typeface="Arial"/>
              </a:rPr>
              <a:t>bliver</a:t>
            </a:r>
            <a:r>
              <a:rPr lang="en-US">
                <a:cs typeface="Arial"/>
              </a:rPr>
              <a:t>  </a:t>
            </a:r>
            <a:r>
              <a:rPr lang="en-US" err="1">
                <a:cs typeface="Arial"/>
              </a:rPr>
              <a:t>afholdt</a:t>
            </a:r>
            <a:r>
              <a:rPr lang="en-US">
                <a:cs typeface="Arial"/>
              </a:rPr>
              <a:t> et webinar med </a:t>
            </a:r>
            <a:r>
              <a:rPr lang="en-US" err="1">
                <a:cs typeface="Arial"/>
              </a:rPr>
              <a:t>nærmere</a:t>
            </a:r>
            <a:r>
              <a:rPr lang="en-US">
                <a:cs typeface="Arial"/>
              </a:rPr>
              <a:t> information om </a:t>
            </a:r>
            <a:r>
              <a:rPr lang="en-US" err="1">
                <a:cs typeface="Arial"/>
              </a:rPr>
              <a:t>professionsprøven</a:t>
            </a:r>
            <a:r>
              <a:rPr lang="en-US">
                <a:cs typeface="Arial"/>
              </a:rPr>
              <a:t> for </a:t>
            </a:r>
            <a:r>
              <a:rPr lang="en-US" err="1">
                <a:cs typeface="Arial"/>
              </a:rPr>
              <a:t>praktiklærerne</a:t>
            </a:r>
            <a:r>
              <a:rPr lang="en-US">
                <a:cs typeface="Arial"/>
              </a:rPr>
              <a:t>:</a:t>
            </a:r>
            <a:endParaRPr lang="en-US"/>
          </a:p>
          <a:p>
            <a:endParaRPr lang="en-US"/>
          </a:p>
          <a:p>
            <a:pPr marL="285750" indent="-285750">
              <a:buChar char="•"/>
            </a:pPr>
            <a:r>
              <a:rPr lang="en-US" b="1">
                <a:cs typeface="Arial"/>
              </a:rPr>
              <a:t>Onsdag d. 16. </a:t>
            </a:r>
            <a:r>
              <a:rPr lang="en-US" b="1" err="1">
                <a:cs typeface="Arial"/>
              </a:rPr>
              <a:t>september</a:t>
            </a:r>
            <a:r>
              <a:rPr lang="en-US" b="1">
                <a:cs typeface="Arial"/>
              </a:rPr>
              <a:t> kl. 15 – 16</a:t>
            </a:r>
            <a:endParaRPr lang="en-US" b="1"/>
          </a:p>
          <a:p>
            <a:endParaRPr lang="en-US"/>
          </a:p>
          <a:p>
            <a:r>
              <a:rPr lang="en-US">
                <a:cs typeface="Arial"/>
              </a:rPr>
              <a:t>Link </a:t>
            </a:r>
            <a:r>
              <a:rPr lang="en-US" err="1">
                <a:cs typeface="Arial"/>
              </a:rPr>
              <a:t>til</a:t>
            </a:r>
            <a:r>
              <a:rPr lang="en-US">
                <a:cs typeface="Arial"/>
              </a:rPr>
              <a:t> webinar:</a:t>
            </a:r>
            <a:endParaRPr lang="en-US"/>
          </a:p>
          <a:p>
            <a:r>
              <a:rPr lang="en-US" sz="1500">
                <a:solidFill>
                  <a:srgbClr val="0070C0"/>
                </a:solidFill>
                <a:latin typeface="Segoe UI"/>
                <a:cs typeface="Segoe UI"/>
                <a:hlinkClick r:id="rId2">
                  <a:extLst>
                    <a:ext uri="{A12FA001-AC4F-418D-AE19-62706E023703}">
                      <ahyp:hlinkClr xmlns:ahyp="http://schemas.microsoft.com/office/drawing/2018/hyperlinkcolor" val="tx"/>
                    </a:ext>
                  </a:extLst>
                </a:hlinkClick>
              </a:rPr>
              <a:t>Webinar om professionsprøve for praktiklærere</a:t>
            </a:r>
            <a:endParaRPr lang="en-US">
              <a:solidFill>
                <a:srgbClr val="0070C0"/>
              </a:solidFill>
            </a:endParaRPr>
          </a:p>
          <a:p>
            <a:endParaRPr lang="en-US"/>
          </a:p>
        </p:txBody>
      </p:sp>
    </p:spTree>
    <p:extLst>
      <p:ext uri="{BB962C8B-B14F-4D97-AF65-F5344CB8AC3E}">
        <p14:creationId xmlns:p14="http://schemas.microsoft.com/office/powerpoint/2010/main" val="5226302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085584988892557"/>
</p:tagLst>
</file>

<file path=ppt/tags/tag2.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3.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4.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5.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6.xml><?xml version="1.0" encoding="utf-8"?>
<p:tagLst xmlns:a="http://schemas.openxmlformats.org/drawingml/2006/main" xmlns:r="http://schemas.openxmlformats.org/officeDocument/2006/relationships" xmlns:p="http://schemas.openxmlformats.org/presentationml/2006/main">
  <p:tag name="TEMPLAFYSLIDEID" val="637725633217482064"/>
</p:tagLst>
</file>

<file path=ppt/theme/theme1.xml><?xml version="1.0" encoding="utf-8"?>
<a:theme xmlns:a="http://schemas.openxmlformats.org/drawingml/2006/main" name="Københavns Professionshøjskole">
  <a:themeElements>
    <a:clrScheme name="KP Design Grøn">
      <a:dk1>
        <a:sysClr val="windowText" lastClr="000000"/>
      </a:dk1>
      <a:lt1>
        <a:sysClr val="window" lastClr="FFFFFF"/>
      </a:lt1>
      <a:dk2>
        <a:srgbClr val="000000"/>
      </a:dk2>
      <a:lt2>
        <a:srgbClr val="FFFFFF"/>
      </a:lt2>
      <a:accent1>
        <a:srgbClr val="005447"/>
      </a:accent1>
      <a:accent2>
        <a:srgbClr val="CCCCCC"/>
      </a:accent2>
      <a:accent3>
        <a:srgbClr val="929292"/>
      </a:accent3>
      <a:accent4>
        <a:srgbClr val="404040"/>
      </a:accent4>
      <a:accent5>
        <a:srgbClr val="8CCDB9"/>
      </a:accent5>
      <a:accent6>
        <a:srgbClr val="148C78"/>
      </a:accent6>
      <a:hlink>
        <a:srgbClr val="404040"/>
      </a:hlink>
      <a:folHlink>
        <a:srgbClr val="E6E6E6"/>
      </a:folHlink>
    </a:clrScheme>
    <a:fontScheme name="K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lstStyle>
        <a:defPPr algn="ctr">
          <a:defRPr dirty="0" err="1"/>
        </a:defPPr>
      </a:lstStyle>
      <a:style>
        <a:lnRef idx="1">
          <a:schemeClr val="accent1"/>
        </a:lnRef>
        <a:fillRef idx="3">
          <a:schemeClr val="accent1"/>
        </a:fillRef>
        <a:effectRef idx="2">
          <a:schemeClr val="accent1"/>
        </a:effectRef>
        <a:fontRef idx="minor">
          <a:schemeClr val="lt1"/>
        </a:fontRef>
      </a:style>
    </a:spDef>
    <a:lnDef>
      <a:spPr>
        <a:ln w="9525">
          <a:solidFill>
            <a:srgbClr val="192337"/>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noProof="0" dirty="0">
            <a:solidFill>
              <a:schemeClr val="tx1"/>
            </a:solidFill>
            <a:latin typeface="+mn-lt"/>
            <a:cs typeface="Arial Bold"/>
          </a:defRPr>
        </a:defPPr>
      </a:lstStyle>
    </a:txDef>
  </a:objectDefaults>
  <a:extraClrSchemeLst/>
  <a:extLst>
    <a:ext uri="{05A4C25C-085E-4340-85A3-A5531E510DB2}">
      <thm15:themeFamily xmlns:thm15="http://schemas.microsoft.com/office/thememl/2012/main" name="Metropol Basis.potx" id="{AE914001-0B5F-4CC7-BC1C-7FDF869E2037}" vid="{4D584845-0B5D-4D78-8C36-79E14000C3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item1.xml><?xml version="1.0" encoding="utf-8"?>
<TemplafySlideFormConfiguration><![CDATA[{"formFields":[],"formDataEntries":[]}]]></TemplafySlideFormConfiguration>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a60b191-de42-43d3-b809-dc56e297111c">
      <Terms xmlns="http://schemas.microsoft.com/office/infopath/2007/PartnerControls"/>
    </lcf76f155ced4ddcb4097134ff3c332f>
    <TaxCatchAll xmlns="16bb1a49-99d3-4efa-9638-5df53096736a" xsi:nil="true"/>
    <SharedWithUsers xmlns="16bb1a49-99d3-4efa-9638-5df53096736a">
      <UserInfo>
        <DisplayName>Allan Mølgaard</DisplayName>
        <AccountId>13</AccountId>
        <AccountType/>
      </UserInfo>
      <UserInfo>
        <DisplayName>Michelle Andersen</DisplayName>
        <AccountId>45</AccountId>
        <AccountType/>
      </UserInfo>
      <UserInfo>
        <DisplayName>Zeliha Yildiz</DisplayName>
        <AccountId>146</AccountId>
        <AccountType/>
      </UserInfo>
    </SharedWithUsers>
  </documentManagement>
</p:properties>
</file>

<file path=customXml/item3.xml><?xml version="1.0" encoding="utf-8"?>
<TemplafySlideTemplateConfiguration><![CDATA[{"slideVersion":1,"isValidatorEnabled":false,"isLocked":false,"elementsMetadata":[],"slideId":"637831987574695172","enableDocumentContentUpdater":false,"version":"2.0"}]]></TemplafySlideTemplateConfiguration>
</file>

<file path=customXml/item4.xml><?xml version="1.0" encoding="utf-8"?>
<TemplafySlideFormConfiguration><![CDATA[{"formFields":[],"formDataEntries":[]}]]></TemplafySlideFormConfiguration>
</file>

<file path=customXml/item5.xml><?xml version="1.0" encoding="utf-8"?>
<TemplafySlideFormConfiguration><![CDATA[{"formFields":[],"formDataEntries":[]}]]></TemplafySlideFormConfiguration>
</file>

<file path=customXml/item6.xml><?xml version="1.0" encoding="utf-8"?>
<TemplafySlideTemplateConfiguration><![CDATA[{"slideVersion":1,"isValidatorEnabled":false,"isLocked":false,"elementsMetadata":[],"slideId":"637831987574695172","enableDocumentContentUpdater":false,"version":"2.0"}]]></TemplafySlideTemplateConfiguration>
</file>

<file path=customXml/item7.xml><?xml version="1.0" encoding="utf-8"?>
<TemplafySlideFormConfiguration><![CDATA[{"formFields":[],"formDataEntries":[]}]]></TemplafySlideFormConfiguration>
</file>

<file path=customXml/item8.xml><?xml version="1.0" encoding="utf-8"?>
<TemplafySlideTemplateConfiguration><![CDATA[{"slideVersion":1,"isValidatorEnabled":false,"isLocked":false,"elementsMetadata":[],"slideId":"637831987574695172","enableDocumentContentUpdater":false,"version":"2.0"}]]></TemplafySlideTemplateConfiguration>
</file>

<file path=customXml/item9.xml><?xml version="1.0" encoding="utf-8"?>
<ct:contentTypeSchema xmlns:ct="http://schemas.microsoft.com/office/2006/metadata/contentType" xmlns:ma="http://schemas.microsoft.com/office/2006/metadata/properties/metaAttributes" ct:_="" ma:_="" ma:contentTypeName="Dokument" ma:contentTypeID="0x010100F8C75511B7FE3F4388EC48183FEEE8C0" ma:contentTypeVersion="17" ma:contentTypeDescription="Opret et nyt dokument." ma:contentTypeScope="" ma:versionID="6aee8c7aedcaa972d01ee4f12e285124">
  <xsd:schema xmlns:xsd="http://www.w3.org/2001/XMLSchema" xmlns:xs="http://www.w3.org/2001/XMLSchema" xmlns:p="http://schemas.microsoft.com/office/2006/metadata/properties" xmlns:ns2="4a60b191-de42-43d3-b809-dc56e297111c" xmlns:ns3="16bb1a49-99d3-4efa-9638-5df53096736a" targetNamespace="http://schemas.microsoft.com/office/2006/metadata/properties" ma:root="true" ma:fieldsID="5fd155a3c9d08bfff93cbcfe8245992a" ns2:_="" ns3:_="">
    <xsd:import namespace="4a60b191-de42-43d3-b809-dc56e297111c"/>
    <xsd:import namespace="16bb1a49-99d3-4efa-9638-5df530967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OCR"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0b191-de42-43d3-b809-dc56e29711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315ba257-2ce8-4821-9133-510de1ae0d55"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bb1a49-99d3-4efa-9638-5df53096736a"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c084693d-3998-4480-8650-8ca8634e462c}" ma:internalName="TaxCatchAll" ma:showField="CatchAllData" ma:web="16bb1a49-99d3-4efa-9638-5df5309673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0.xml><?xml version="1.0" encoding="utf-8"?>
<TemplafySlideTemplateConfiguration><![CDATA[{"slideVersion":1,"isValidatorEnabled":false,"isLocked":false,"elementsMetadata":[],"slideId":"637831987574695172","enableDocumentContentUpdater":false,"version":"2.0"}]]></TemplafySlideTemplateConfiguration>
</file>

<file path=customXml/item11.xml><?xml version="1.0" encoding="utf-8"?>
<TemplafySlideTemplateConfiguration><![CDATA[{"slideVersion":2,"isValidatorEnabled":false,"isLocked":false,"elementsMetadata":[],"slideId":"637831985176637277","enableDocumentContentUpdater":false,"version":"2.0"}]]></TemplafySlideTemplateConfiguration>
</file>

<file path=customXml/item12.xml><?xml version="1.0" encoding="utf-8"?>
<TemplafySlideFormConfiguration><![CDATA[{"formFields":[],"formDataEntries":[]}]]></TemplafySlideFormConfiguration>
</file>

<file path=customXml/item13.xml><?xml version="1.0" encoding="utf-8"?>
<TemplafySlideFormConfiguration><![CDATA[{"formFields":[],"formDataEntries":[]}]]></TemplafySlideFormConfiguration>
</file>

<file path=customXml/item14.xml><?xml version="1.0" encoding="utf-8"?>
<TemplafySlideTemplateConfiguration><![CDATA[{"slideVersion":1,"isValidatorEnabled":false,"isLocked":false,"elementsMetadata":[],"slideId":"637831987574695172","enableDocumentContentUpdater":false,"version":"2.0"}]]></TemplafySlideTemplateConfiguration>
</file>

<file path=customXml/item15.xml><?xml version="1.0" encoding="utf-8"?>
<TemplafySlideFormConfiguration><![CDATA[{"formFields":[],"formDataEntries":[]}]]></TemplafySlideFormConfiguration>
</file>

<file path=customXml/item16.xml><?xml version="1.0" encoding="utf-8"?>
<TemplafySlideTemplateConfiguration><![CDATA[{"slideVersion":1,"isValidatorEnabled":false,"isLocked":false,"elementsMetadata":[],"slideId":"637831987574672868","enableDocumentContentUpdater":false,"version":"2.0"}]]></TemplafySlideTemplateConfiguration>
</file>

<file path=customXml/item17.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D76FAF-5CC2-45D7-96A9-761B9545E7A7}">
  <ds:schemaRefs/>
</ds:datastoreItem>
</file>

<file path=customXml/itemProps2.xml><?xml version="1.0" encoding="utf-8"?>
<ds:datastoreItem xmlns:ds="http://schemas.openxmlformats.org/officeDocument/2006/customXml" ds:itemID="{E12C3DD8-11F8-4BE6-9921-49CE73BE5E19}">
  <ds:schemaRefs>
    <ds:schemaRef ds:uri="16bb1a49-99d3-4efa-9638-5df53096736a"/>
    <ds:schemaRef ds:uri="4a60b191-de42-43d3-b809-dc56e29711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18B99DC-210C-4091-9C55-E561C0A58319}">
  <ds:schemaRefs/>
</ds:datastoreItem>
</file>

<file path=customXml/itemProps4.xml><?xml version="1.0" encoding="utf-8"?>
<ds:datastoreItem xmlns:ds="http://schemas.openxmlformats.org/officeDocument/2006/customXml" ds:itemID="{C915A51B-D7A6-41AD-BDE0-952AD4AB9E21}">
  <ds:schemaRefs/>
</ds:datastoreItem>
</file>

<file path=customXml/itemProps5.xml><?xml version="1.0" encoding="utf-8"?>
<ds:datastoreItem xmlns:ds="http://schemas.openxmlformats.org/officeDocument/2006/customXml" ds:itemID="{4C09C408-43AD-462A-8C49-34B0912EA029}">
  <ds:schemaRefs/>
</ds:datastoreItem>
</file>

<file path=customXml/itemProps6.xml><?xml version="1.0" encoding="utf-8"?>
<ds:datastoreItem xmlns:ds="http://schemas.openxmlformats.org/officeDocument/2006/customXml" ds:itemID="{A1DBA151-EB0C-4A15-808C-A9D052E876E1}">
  <ds:schemaRefs/>
</ds:datastoreItem>
</file>

<file path=customXml/itemProps7.xml><?xml version="1.0" encoding="utf-8"?>
<ds:datastoreItem xmlns:ds="http://schemas.openxmlformats.org/officeDocument/2006/customXml" ds:itemID="{7838B604-7975-4217-8DD3-421361F2D17E}">
  <ds:schemaRefs/>
</ds:datastoreItem>
</file>

<file path=customXml/itemProps8.xml><?xml version="1.0" encoding="utf-8"?>
<ds:datastoreItem xmlns:ds="http://schemas.openxmlformats.org/officeDocument/2006/customXml" ds:itemID="{9D929B3D-D98D-441A-8AEE-C14BDEE1CD4D}">
  <ds:schemaRefs/>
</ds:datastoreItem>
</file>

<file path=customXml/itemProps9.xml><?xml version="1.0" encoding="utf-8"?>
<ds:datastoreItem xmlns:ds="http://schemas.openxmlformats.org/officeDocument/2006/customXml" ds:itemID="{0A9AB129-FA9A-4416-83A7-1D9744539D5A}">
  <ds:schemaRefs>
    <ds:schemaRef ds:uri="16bb1a49-99d3-4efa-9638-5df53096736a"/>
    <ds:schemaRef ds:uri="4a60b191-de42-43d3-b809-dc56e29711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10.xml><?xml version="1.0" encoding="utf-8"?>
<ds:datastoreItem xmlns:ds="http://schemas.openxmlformats.org/officeDocument/2006/customXml" ds:itemID="{8372CB46-D3AD-46DD-997F-6A3346E4DFC0}">
  <ds:schemaRefs/>
</ds:datastoreItem>
</file>

<file path=customXml/itemProps11.xml><?xml version="1.0" encoding="utf-8"?>
<ds:datastoreItem xmlns:ds="http://schemas.openxmlformats.org/officeDocument/2006/customXml" ds:itemID="{BCB99DF6-D5FB-42B9-AF52-74409CD7B8FA}">
  <ds:schemaRefs/>
</ds:datastoreItem>
</file>

<file path=customXml/itemProps12.xml><?xml version="1.0" encoding="utf-8"?>
<ds:datastoreItem xmlns:ds="http://schemas.openxmlformats.org/officeDocument/2006/customXml" ds:itemID="{23189C47-936F-4C92-9687-EA628660D35A}">
  <ds:schemaRefs/>
</ds:datastoreItem>
</file>

<file path=customXml/itemProps13.xml><?xml version="1.0" encoding="utf-8"?>
<ds:datastoreItem xmlns:ds="http://schemas.openxmlformats.org/officeDocument/2006/customXml" ds:itemID="{AFC7E399-141A-46A3-BF90-8CFF668C06C3}">
  <ds:schemaRefs/>
</ds:datastoreItem>
</file>

<file path=customXml/itemProps14.xml><?xml version="1.0" encoding="utf-8"?>
<ds:datastoreItem xmlns:ds="http://schemas.openxmlformats.org/officeDocument/2006/customXml" ds:itemID="{F44830B7-4629-4AF3-851E-C57DE6DD388D}">
  <ds:schemaRefs/>
</ds:datastoreItem>
</file>

<file path=customXml/itemProps15.xml><?xml version="1.0" encoding="utf-8"?>
<ds:datastoreItem xmlns:ds="http://schemas.openxmlformats.org/officeDocument/2006/customXml" ds:itemID="{3157A199-4505-4197-8D76-6EE9E8C57E39}">
  <ds:schemaRefs/>
</ds:datastoreItem>
</file>

<file path=customXml/itemProps16.xml><?xml version="1.0" encoding="utf-8"?>
<ds:datastoreItem xmlns:ds="http://schemas.openxmlformats.org/officeDocument/2006/customXml" ds:itemID="{9C0DCF8D-4040-4B97-9B39-99DEE4628ED2}">
  <ds:schemaRefs/>
</ds:datastoreItem>
</file>

<file path=customXml/itemProps17.xml><?xml version="1.0" encoding="utf-8"?>
<ds:datastoreItem xmlns:ds="http://schemas.openxmlformats.org/officeDocument/2006/customXml" ds:itemID="{715E4B74-A3FA-4389-BB90-4E3B9856F9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19</Slides>
  <Notes>3</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Københavns Professionshøjskole</vt:lpstr>
      <vt:lpstr>INTEGRERET PRAKTIK PÅ 3. og 4. ÅR E26  MØDE FOR PRAKTIK-KOORDINATORER</vt:lpstr>
      <vt:lpstr>Dagsorden</vt:lpstr>
      <vt:lpstr>KONTORET FOR SKOLESAMARBEJDE - KONTAKTOPLYSNINGER</vt:lpstr>
      <vt:lpstr>PRAKTIKPORTALEN</vt:lpstr>
      <vt:lpstr>Samarbejdsmøder</vt:lpstr>
      <vt:lpstr>MØDEPLIGT, FRAVÆRSREGISTRERING OG KONSEKVENSER </vt:lpstr>
      <vt:lpstr>INDSTILLING TIL GODKENDELSE / IKKE GODKENDELSE</vt:lpstr>
      <vt:lpstr>Praktikforløb på 3. årgang / vinteroptag</vt:lpstr>
      <vt:lpstr>Praktikforløb på 3. årgang / sommeroptag</vt:lpstr>
      <vt:lpstr>Praktikforløb på 4. årgang / sommeroptag</vt:lpstr>
      <vt:lpstr>MÅL FOR PRAKTIKFORLØBET</vt:lpstr>
      <vt:lpstr>ROLLEN SOM PRAKTIKKOORDINATOR</vt:lpstr>
      <vt:lpstr>Udveksling af idéer til  praktikforløbet i summegrupper</vt:lpstr>
      <vt:lpstr>UDDANNELSESPLAN</vt:lpstr>
      <vt:lpstr>HUSK KP.DK/SKOLESAMARBEJDE</vt:lpstr>
      <vt:lpstr>AKUT - HJÆLP HJÆLP</vt:lpstr>
      <vt:lpstr>PROFESSIONSPRØVEN (4. Årgang)</vt:lpstr>
      <vt:lpstr>PowerPoint Presentation</vt:lpstr>
      <vt:lpstr>Webinar om professionsprøven E26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Københavns Professionshøjskole</dc:creator>
  <cp:revision>53</cp:revision>
  <dcterms:modified xsi:type="dcterms:W3CDTF">2026-08-19T09:14:25Z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2020-07-01T11:37:31.4570462Z</vt:lpwstr>
  </property>
  <property fmtid="{D5CDD505-2E9C-101B-9397-08002B2CF9AE}" pid="3" name="CustomerId">
    <vt:lpwstr>kph</vt:lpwstr>
  </property>
  <property fmtid="{D5CDD505-2E9C-101B-9397-08002B2CF9AE}" pid="4" name="TemplateId">
    <vt:lpwstr>637079423311687069</vt:lpwstr>
  </property>
  <property fmtid="{D5CDD505-2E9C-101B-9397-08002B2CF9AE}" pid="5" name="UserProfileId">
    <vt:lpwstr>637135644905986056</vt:lpwstr>
  </property>
  <property fmtid="{D5CDD505-2E9C-101B-9397-08002B2CF9AE}" pid="6" name="ContentTypeId">
    <vt:lpwstr>0x010100F8C75511B7FE3F4388EC48183FEEE8C0</vt:lpwstr>
  </property>
  <property fmtid="{D5CDD505-2E9C-101B-9397-08002B2CF9AE}" pid="7" name="MediaServiceImageTags">
    <vt:lpwstr/>
  </property>
</Properties>
</file>