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4"/>
  </p:sldMasterIdLst>
  <p:notesMasterIdLst>
    <p:notesMasterId r:id="rId32"/>
  </p:notesMasterIdLst>
  <p:handoutMasterIdLst>
    <p:handoutMasterId r:id="rId33"/>
  </p:handoutMasterIdLst>
  <p:sldIdLst>
    <p:sldId id="261" r:id="rId15"/>
    <p:sldId id="531" r:id="rId16"/>
    <p:sldId id="529" r:id="rId17"/>
    <p:sldId id="557" r:id="rId18"/>
    <p:sldId id="552" r:id="rId19"/>
    <p:sldId id="558" r:id="rId20"/>
    <p:sldId id="533" r:id="rId21"/>
    <p:sldId id="543" r:id="rId22"/>
    <p:sldId id="548" r:id="rId23"/>
    <p:sldId id="551" r:id="rId24"/>
    <p:sldId id="281" r:id="rId25"/>
    <p:sldId id="559" r:id="rId26"/>
    <p:sldId id="541" r:id="rId27"/>
    <p:sldId id="539" r:id="rId28"/>
    <p:sldId id="540" r:id="rId29"/>
    <p:sldId id="547" r:id="rId30"/>
    <p:sldId id="555" r:id="rId31"/>
  </p:sldIdLst>
  <p:sldSz cx="9144000" cy="5143500" type="screen16x9"/>
  <p:notesSz cx="6805613" cy="9939338"/>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34">
          <p15:clr>
            <a:srgbClr val="A4A3A4"/>
          </p15:clr>
        </p15:guide>
        <p15:guide id="2" orient="horz" pos="1469">
          <p15:clr>
            <a:srgbClr val="A4A3A4"/>
          </p15:clr>
        </p15:guide>
        <p15:guide id="3" orient="horz" pos="3929">
          <p15:clr>
            <a:srgbClr val="A4A3A4"/>
          </p15:clr>
        </p15:guide>
        <p15:guide id="4" pos="5284">
          <p15:clr>
            <a:srgbClr val="A4A3A4"/>
          </p15:clr>
        </p15:guide>
        <p15:guide id="5" pos="567">
          <p15:clr>
            <a:srgbClr val="A4A3A4"/>
          </p15:clr>
        </p15:guide>
        <p15:guide id="6" orient="horz" pos="1076">
          <p15:clr>
            <a:srgbClr val="A4A3A4"/>
          </p15:clr>
        </p15:guide>
        <p15:guide id="7" orient="horz" pos="1102">
          <p15:clr>
            <a:srgbClr val="A4A3A4"/>
          </p15:clr>
        </p15:guide>
        <p15:guide id="8" orient="horz" pos="2947">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DF423-0CDC-4B85-3916-2782DC3F0460}" name="Michelle Andersen" initials="MA" userId="S::mias@kp.dk::a9202ea1-dcb7-4571-a7a0-e9718629d6eb"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2337"/>
    <a:srgbClr val="000000"/>
    <a:srgbClr val="FA3C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ABC0A2-1AD2-8F43-1080-D37EB6CBF545}" v="21" dt="2026-08-17T21:24:01.755"/>
    <p1510:client id="{80D17120-15FB-2102-D21B-6ADABC3DDBB8}" v="102" dt="2026-08-19T12:20:06.519"/>
    <p1510:client id="{8715F313-06E8-81C6-4023-1BB3AB30013B}" v="37" dt="2026-08-17T21:50:36.756"/>
    <p1510:client id="{FB3C9ED0-3154-4864-DF01-1BEF7E27988F}" v="524" dt="2026-08-17T21:44:42.886"/>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434"/>
        <p:guide orient="horz" pos="1469"/>
        <p:guide orient="horz" pos="3929"/>
        <p:guide pos="5284"/>
        <p:guide pos="567"/>
        <p:guide orient="horz" pos="1076"/>
        <p:guide orient="horz" pos="1102"/>
        <p:guide orient="horz" pos="2947"/>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4.xml"/><Relationship Id="rId26" Type="http://schemas.openxmlformats.org/officeDocument/2006/relationships/slide" Target="slides/slide12.xml"/><Relationship Id="rId39" Type="http://schemas.microsoft.com/office/2015/10/relationships/revisionInfo" Target="revisionInfo.xml"/><Relationship Id="rId21" Type="http://schemas.openxmlformats.org/officeDocument/2006/relationships/slide" Target="slides/slide7.xml"/><Relationship Id="rId34" Type="http://schemas.openxmlformats.org/officeDocument/2006/relationships/presProps" Target="presProp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0.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theme" Target="theme/theme1.xml"/><Relationship Id="rId10" Type="http://schemas.openxmlformats.org/officeDocument/2006/relationships/customXml" Target="../customXml/item10.xml"/><Relationship Id="rId19" Type="http://schemas.openxmlformats.org/officeDocument/2006/relationships/slide" Target="slides/slide5.xml"/><Relationship Id="rId31" Type="http://schemas.openxmlformats.org/officeDocument/2006/relationships/slide" Target="slides/slide17.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viewProps" Target="viewProps.xml"/><Relationship Id="rId8" Type="http://schemas.openxmlformats.org/officeDocument/2006/relationships/customXml" Target="../customXml/item8.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Søndergaard Olsen" userId="S::asol@kp.dk::bf957202-6479-4e90-9c04-324601f7a0d7" providerId="AD" clId="Web-{8715F313-06E8-81C6-4023-1BB3AB30013B}"/>
    <pc:docChg chg="addSld delSld modSld">
      <pc:chgData name="Anne Søndergaard Olsen" userId="S::asol@kp.dk::bf957202-6479-4e90-9c04-324601f7a0d7" providerId="AD" clId="Web-{8715F313-06E8-81C6-4023-1BB3AB30013B}" dt="2026-08-17T21:50:36.756" v="35" actId="20577"/>
      <pc:docMkLst>
        <pc:docMk/>
      </pc:docMkLst>
      <pc:sldChg chg="modSp">
        <pc:chgData name="Anne Søndergaard Olsen" userId="S::asol@kp.dk::bf957202-6479-4e90-9c04-324601f7a0d7" providerId="AD" clId="Web-{8715F313-06E8-81C6-4023-1BB3AB30013B}" dt="2026-08-17T21:46:54.781" v="5" actId="20577"/>
        <pc:sldMkLst>
          <pc:docMk/>
          <pc:sldMk cId="2839978247" sldId="261"/>
        </pc:sldMkLst>
        <pc:spChg chg="mod">
          <ac:chgData name="Anne Søndergaard Olsen" userId="S::asol@kp.dk::bf957202-6479-4e90-9c04-324601f7a0d7" providerId="AD" clId="Web-{8715F313-06E8-81C6-4023-1BB3AB30013B}" dt="2026-08-17T21:46:54.781" v="5" actId="20577"/>
          <ac:spMkLst>
            <pc:docMk/>
            <pc:sldMk cId="2839978247" sldId="261"/>
            <ac:spMk id="2" creationId="{00000000-0000-0000-0000-000000000000}"/>
          </ac:spMkLst>
        </pc:spChg>
      </pc:sldChg>
      <pc:sldChg chg="modSp">
        <pc:chgData name="Anne Søndergaard Olsen" userId="S::asol@kp.dk::bf957202-6479-4e90-9c04-324601f7a0d7" providerId="AD" clId="Web-{8715F313-06E8-81C6-4023-1BB3AB30013B}" dt="2026-08-17T21:47:49.704" v="14" actId="20577"/>
        <pc:sldMkLst>
          <pc:docMk/>
          <pc:sldMk cId="4242629343" sldId="531"/>
        </pc:sldMkLst>
        <pc:spChg chg="mod">
          <ac:chgData name="Anne Søndergaard Olsen" userId="S::asol@kp.dk::bf957202-6479-4e90-9c04-324601f7a0d7" providerId="AD" clId="Web-{8715F313-06E8-81C6-4023-1BB3AB30013B}" dt="2026-08-17T21:47:49.704" v="14" actId="20577"/>
          <ac:spMkLst>
            <pc:docMk/>
            <pc:sldMk cId="4242629343" sldId="531"/>
            <ac:spMk id="3" creationId="{A6784DAD-2BE7-ADB4-7B3E-C3473149EDFB}"/>
          </ac:spMkLst>
        </pc:spChg>
      </pc:sldChg>
      <pc:sldChg chg="modSp">
        <pc:chgData name="Anne Søndergaard Olsen" userId="S::asol@kp.dk::bf957202-6479-4e90-9c04-324601f7a0d7" providerId="AD" clId="Web-{8715F313-06E8-81C6-4023-1BB3AB30013B}" dt="2026-08-17T21:50:01.693" v="26" actId="20577"/>
        <pc:sldMkLst>
          <pc:docMk/>
          <pc:sldMk cId="262180383" sldId="550"/>
        </pc:sldMkLst>
        <pc:spChg chg="mod">
          <ac:chgData name="Anne Søndergaard Olsen" userId="S::asol@kp.dk::bf957202-6479-4e90-9c04-324601f7a0d7" providerId="AD" clId="Web-{8715F313-06E8-81C6-4023-1BB3AB30013B}" dt="2026-08-17T21:50:01.693" v="26" actId="20577"/>
          <ac:spMkLst>
            <pc:docMk/>
            <pc:sldMk cId="262180383" sldId="550"/>
            <ac:spMk id="2" creationId="{0A52C65C-4899-9656-951F-64B8CEFA977A}"/>
          </ac:spMkLst>
        </pc:spChg>
      </pc:sldChg>
      <pc:sldChg chg="modSp new">
        <pc:chgData name="Anne Søndergaard Olsen" userId="S::asol@kp.dk::bf957202-6479-4e90-9c04-324601f7a0d7" providerId="AD" clId="Web-{8715F313-06E8-81C6-4023-1BB3AB30013B}" dt="2026-08-17T21:50:36.756" v="35" actId="20577"/>
        <pc:sldMkLst>
          <pc:docMk/>
          <pc:sldMk cId="987737176" sldId="556"/>
        </pc:sldMkLst>
        <pc:spChg chg="mod">
          <ac:chgData name="Anne Søndergaard Olsen" userId="S::asol@kp.dk::bf957202-6479-4e90-9c04-324601f7a0d7" providerId="AD" clId="Web-{8715F313-06E8-81C6-4023-1BB3AB30013B}" dt="2026-08-17T21:48:16.408" v="21" actId="20577"/>
          <ac:spMkLst>
            <pc:docMk/>
            <pc:sldMk cId="987737176" sldId="556"/>
            <ac:spMk id="2" creationId="{7B486936-6252-F669-370B-49DACF122184}"/>
          </ac:spMkLst>
        </pc:spChg>
        <pc:spChg chg="mod">
          <ac:chgData name="Anne Søndergaard Olsen" userId="S::asol@kp.dk::bf957202-6479-4e90-9c04-324601f7a0d7" providerId="AD" clId="Web-{8715F313-06E8-81C6-4023-1BB3AB30013B}" dt="2026-08-17T21:50:36.756" v="35" actId="20577"/>
          <ac:spMkLst>
            <pc:docMk/>
            <pc:sldMk cId="987737176" sldId="556"/>
            <ac:spMk id="3" creationId="{62C9A193-049F-8553-40B1-DE291059B06A}"/>
          </ac:spMkLst>
        </pc:spChg>
      </pc:sldChg>
      <pc:sldChg chg="add">
        <pc:chgData name="Anne Søndergaard Olsen" userId="S::asol@kp.dk::bf957202-6479-4e90-9c04-324601f7a0d7" providerId="AD" clId="Web-{8715F313-06E8-81C6-4023-1BB3AB30013B}" dt="2026-08-17T21:49:09.816" v="23"/>
        <pc:sldMkLst>
          <pc:docMk/>
          <pc:sldMk cId="2721183073" sldId="557"/>
        </pc:sldMkLst>
      </pc:sldChg>
    </pc:docChg>
  </pc:docChgLst>
  <pc:docChgLst>
    <pc:chgData name="Anne Søndergaard Olsen" userId="S::asol@kp.dk::bf957202-6479-4e90-9c04-324601f7a0d7" providerId="AD" clId="Web-{80D17120-15FB-2102-D21B-6ADABC3DDBB8}"/>
    <pc:docChg chg="addSld delSld modSld">
      <pc:chgData name="Anne Søndergaard Olsen" userId="S::asol@kp.dk::bf957202-6479-4e90-9c04-324601f7a0d7" providerId="AD" clId="Web-{80D17120-15FB-2102-D21B-6ADABC3DDBB8}" dt="2026-08-19T12:20:06.519" v="101"/>
      <pc:docMkLst>
        <pc:docMk/>
      </pc:docMkLst>
      <pc:sldChg chg="modSp">
        <pc:chgData name="Anne Søndergaard Olsen" userId="S::asol@kp.dk::bf957202-6479-4e90-9c04-324601f7a0d7" providerId="AD" clId="Web-{80D17120-15FB-2102-D21B-6ADABC3DDBB8}" dt="2026-08-19T12:17:15.647" v="13" actId="20577"/>
        <pc:sldMkLst>
          <pc:docMk/>
          <pc:sldMk cId="2839978247" sldId="261"/>
        </pc:sldMkLst>
        <pc:spChg chg="mod">
          <ac:chgData name="Anne Søndergaard Olsen" userId="S::asol@kp.dk::bf957202-6479-4e90-9c04-324601f7a0d7" providerId="AD" clId="Web-{80D17120-15FB-2102-D21B-6ADABC3DDBB8}" dt="2026-08-19T12:17:15.647" v="13" actId="20577"/>
          <ac:spMkLst>
            <pc:docMk/>
            <pc:sldMk cId="2839978247" sldId="261"/>
            <ac:spMk id="2" creationId="{00000000-0000-0000-0000-000000000000}"/>
          </ac:spMkLst>
        </pc:spChg>
      </pc:sldChg>
      <pc:sldChg chg="add">
        <pc:chgData name="Anne Søndergaard Olsen" userId="S::asol@kp.dk::bf957202-6479-4e90-9c04-324601f7a0d7" providerId="AD" clId="Web-{80D17120-15FB-2102-D21B-6ADABC3DDBB8}" dt="2026-08-19T12:19:54.252" v="100"/>
        <pc:sldMkLst>
          <pc:docMk/>
          <pc:sldMk cId="3612250562" sldId="281"/>
        </pc:sldMkLst>
      </pc:sldChg>
      <pc:sldChg chg="del">
        <pc:chgData name="Anne Søndergaard Olsen" userId="S::asol@kp.dk::bf957202-6479-4e90-9c04-324601f7a0d7" providerId="AD" clId="Web-{80D17120-15FB-2102-D21B-6ADABC3DDBB8}" dt="2026-08-19T12:19:05.140" v="97"/>
        <pc:sldMkLst>
          <pc:docMk/>
          <pc:sldMk cId="262180383" sldId="550"/>
        </pc:sldMkLst>
      </pc:sldChg>
      <pc:sldChg chg="add">
        <pc:chgData name="Anne Søndergaard Olsen" userId="S::asol@kp.dk::bf957202-6479-4e90-9c04-324601f7a0d7" providerId="AD" clId="Web-{80D17120-15FB-2102-D21B-6ADABC3DDBB8}" dt="2026-08-19T12:19:43.580" v="98"/>
        <pc:sldMkLst>
          <pc:docMk/>
          <pc:sldMk cId="2494688542" sldId="551"/>
        </pc:sldMkLst>
      </pc:sldChg>
      <pc:sldChg chg="modSp">
        <pc:chgData name="Anne Søndergaard Olsen" userId="S::asol@kp.dk::bf957202-6479-4e90-9c04-324601f7a0d7" providerId="AD" clId="Web-{80D17120-15FB-2102-D21B-6ADABC3DDBB8}" dt="2026-08-19T12:18:29.981" v="94" actId="1076"/>
        <pc:sldMkLst>
          <pc:docMk/>
          <pc:sldMk cId="4218388856" sldId="552"/>
        </pc:sldMkLst>
        <pc:spChg chg="mod">
          <ac:chgData name="Anne Søndergaard Olsen" userId="S::asol@kp.dk::bf957202-6479-4e90-9c04-324601f7a0d7" providerId="AD" clId="Web-{80D17120-15FB-2102-D21B-6ADABC3DDBB8}" dt="2026-08-19T12:18:29.981" v="94" actId="1076"/>
          <ac:spMkLst>
            <pc:docMk/>
            <pc:sldMk cId="4218388856" sldId="552"/>
            <ac:spMk id="3" creationId="{55DE018A-78F1-D2E9-3633-46FA8FC386FE}"/>
          </ac:spMkLst>
        </pc:spChg>
      </pc:sldChg>
      <pc:sldChg chg="del">
        <pc:chgData name="Anne Søndergaard Olsen" userId="S::asol@kp.dk::bf957202-6479-4e90-9c04-324601f7a0d7" providerId="AD" clId="Web-{80D17120-15FB-2102-D21B-6ADABC3DDBB8}" dt="2026-08-19T12:18:56.889" v="96"/>
        <pc:sldMkLst>
          <pc:docMk/>
          <pc:sldMk cId="2708730173" sldId="553"/>
        </pc:sldMkLst>
      </pc:sldChg>
      <pc:sldChg chg="del">
        <pc:chgData name="Anne Søndergaard Olsen" userId="S::asol@kp.dk::bf957202-6479-4e90-9c04-324601f7a0d7" providerId="AD" clId="Web-{80D17120-15FB-2102-D21B-6ADABC3DDBB8}" dt="2026-08-19T12:19:45.877" v="99"/>
        <pc:sldMkLst>
          <pc:docMk/>
          <pc:sldMk cId="987737176" sldId="556"/>
        </pc:sldMkLst>
      </pc:sldChg>
      <pc:sldChg chg="modSp">
        <pc:chgData name="Anne Søndergaard Olsen" userId="S::asol@kp.dk::bf957202-6479-4e90-9c04-324601f7a0d7" providerId="AD" clId="Web-{80D17120-15FB-2102-D21B-6ADABC3DDBB8}" dt="2026-08-19T12:17:38.430" v="29" actId="20577"/>
        <pc:sldMkLst>
          <pc:docMk/>
          <pc:sldMk cId="2721183073" sldId="557"/>
        </pc:sldMkLst>
        <pc:spChg chg="mod">
          <ac:chgData name="Anne Søndergaard Olsen" userId="S::asol@kp.dk::bf957202-6479-4e90-9c04-324601f7a0d7" providerId="AD" clId="Web-{80D17120-15FB-2102-D21B-6ADABC3DDBB8}" dt="2026-08-19T12:17:38.430" v="29" actId="20577"/>
          <ac:spMkLst>
            <pc:docMk/>
            <pc:sldMk cId="2721183073" sldId="557"/>
            <ac:spMk id="15" creationId="{5A262B6E-6BEE-E214-D31B-113037C18D77}"/>
          </ac:spMkLst>
        </pc:spChg>
      </pc:sldChg>
      <pc:sldChg chg="add">
        <pc:chgData name="Anne Søndergaard Olsen" userId="S::asol@kp.dk::bf957202-6479-4e90-9c04-324601f7a0d7" providerId="AD" clId="Web-{80D17120-15FB-2102-D21B-6ADABC3DDBB8}" dt="2026-08-19T12:18:54.920" v="95"/>
        <pc:sldMkLst>
          <pc:docMk/>
          <pc:sldMk cId="3421233700" sldId="558"/>
        </pc:sldMkLst>
      </pc:sldChg>
      <pc:sldChg chg="add">
        <pc:chgData name="Anne Søndergaard Olsen" userId="S::asol@kp.dk::bf957202-6479-4e90-9c04-324601f7a0d7" providerId="AD" clId="Web-{80D17120-15FB-2102-D21B-6ADABC3DDBB8}" dt="2026-08-19T12:20:06.519" v="101"/>
        <pc:sldMkLst>
          <pc:docMk/>
          <pc:sldMk cId="522630285" sldId="559"/>
        </pc:sldMkLst>
      </pc:sldChg>
      <pc:sldMasterChg chg="addSldLayout">
        <pc:chgData name="Anne Søndergaard Olsen" userId="S::asol@kp.dk::bf957202-6479-4e90-9c04-324601f7a0d7" providerId="AD" clId="Web-{80D17120-15FB-2102-D21B-6ADABC3DDBB8}" dt="2026-08-19T12:19:54.252" v="100"/>
        <pc:sldMasterMkLst>
          <pc:docMk/>
          <pc:sldMasterMk cId="0" sldId="2147483648"/>
        </pc:sldMasterMkLst>
        <pc:sldLayoutChg chg="add">
          <pc:chgData name="Anne Søndergaard Olsen" userId="S::asol@kp.dk::bf957202-6479-4e90-9c04-324601f7a0d7" providerId="AD" clId="Web-{80D17120-15FB-2102-D21B-6ADABC3DDBB8}" dt="2026-08-19T12:19:54.252" v="100"/>
          <pc:sldLayoutMkLst>
            <pc:docMk/>
            <pc:sldMasterMk cId="0" sldId="2147483648"/>
            <pc:sldLayoutMk cId="696746623" sldId="214748371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vl1pPr>
          </a:lstStyle>
          <a:p>
            <a:fld id="{3BDBD347-9913-4ABB-8A43-9B8FF372A2DD}" type="datetimeFigureOut">
              <a:rPr lang="en-US"/>
              <a:t>8/19/2026</a:t>
            </a:fld>
            <a:endParaRPr lang="en-US"/>
          </a:p>
        </p:txBody>
      </p:sp>
      <p:sp>
        <p:nvSpPr>
          <p:cNvPr id="4" name="Footer Placeholder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4450" y="9440863"/>
            <a:ext cx="2949575" cy="498475"/>
          </a:xfrm>
          <a:prstGeom prst="rect">
            <a:avLst/>
          </a:prstGeom>
        </p:spPr>
        <p:txBody>
          <a:bodyPr vert="horz" lIns="91440" tIns="45720" rIns="91440" bIns="45720" rtlCol="0" anchor="b"/>
          <a:lstStyle>
            <a:lvl1pPr algn="r">
              <a:defRPr sz="1200"/>
            </a:lvl1pPr>
          </a:lstStyle>
          <a:p>
            <a:fld id="{8B116402-ABF7-47D5-AC3C-5EC41B4152DB}" type="slidenum">
              <a:rPr lang="en-US"/>
              <a:t>‹#›</a:t>
            </a:fld>
            <a:endParaRPr lang="en-US"/>
          </a:p>
        </p:txBody>
      </p:sp>
    </p:spTree>
    <p:extLst>
      <p:ext uri="{BB962C8B-B14F-4D97-AF65-F5344CB8AC3E}">
        <p14:creationId xmlns:p14="http://schemas.microsoft.com/office/powerpoint/2010/main" val="712812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450" y="0"/>
            <a:ext cx="2949575" cy="496888"/>
          </a:xfrm>
          <a:prstGeom prst="rect">
            <a:avLst/>
          </a:prstGeom>
        </p:spPr>
        <p:txBody>
          <a:bodyPr vert="horz" lIns="91440" tIns="45720" rIns="91440" bIns="45720" rtlCol="0"/>
          <a:lstStyle>
            <a:lvl1pPr algn="r">
              <a:defRPr sz="1200"/>
            </a:lvl1pPr>
          </a:lstStyle>
          <a:p>
            <a:fld id="{FA120F30-42D0-4B58-B5B5-52B23DE7A863}" type="datetimeFigureOut">
              <a:rPr lang="da-DK"/>
              <a:pPr/>
              <a:t>19-08-2026</a:t>
            </a:fld>
            <a:endParaRPr lang="en-GB"/>
          </a:p>
        </p:txBody>
      </p:sp>
      <p:sp>
        <p:nvSpPr>
          <p:cNvPr id="4" name="Slide Image Placeholder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a:defRPr sz="1200"/>
            </a:lvl1pPr>
          </a:lstStyle>
          <a:p>
            <a:fld id="{2336C548-B58F-4577-956A-A567C7589401}" type="slidenum">
              <a:rPr lang="en-GB"/>
              <a:pPr/>
              <a:t>‹#›</a:t>
            </a:fld>
            <a:endParaRPr lang="en-GB"/>
          </a:p>
        </p:txBody>
      </p:sp>
    </p:spTree>
    <p:extLst>
      <p:ext uri="{BB962C8B-B14F-4D97-AF65-F5344CB8AC3E}">
        <p14:creationId xmlns:p14="http://schemas.microsoft.com/office/powerpoint/2010/main" val="1491283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Skift billede ved at højreklikke og vælge et nyt, evt. fra mapperne i </a:t>
            </a:r>
            <a:r>
              <a:rPr lang="da-DK" err="1"/>
              <a:t>Templafy</a:t>
            </a:r>
            <a:r>
              <a:rPr lang="da-DK"/>
              <a:t>.</a:t>
            </a:r>
          </a:p>
          <a:p>
            <a:endParaRPr lang="da-DK"/>
          </a:p>
          <a:p>
            <a:endParaRPr lang="da-DK"/>
          </a:p>
        </p:txBody>
      </p:sp>
      <p:sp>
        <p:nvSpPr>
          <p:cNvPr id="4" name="Pladsholder til slidenummer 3"/>
          <p:cNvSpPr>
            <a:spLocks noGrp="1"/>
          </p:cNvSpPr>
          <p:nvPr>
            <p:ph type="sldNum" sz="quarter" idx="5"/>
          </p:nvPr>
        </p:nvSpPr>
        <p:spPr/>
        <p:txBody>
          <a:bodyPr/>
          <a:lstStyle/>
          <a:p>
            <a:fld id="{2336C548-B58F-4577-956A-A567C7589401}" type="slidenum">
              <a:rPr lang="en-GB" smtClean="0"/>
              <a:pPr/>
              <a:t>1</a:t>
            </a:fld>
            <a:endParaRPr lang="en-GB"/>
          </a:p>
        </p:txBody>
      </p:sp>
    </p:spTree>
    <p:extLst>
      <p:ext uri="{BB962C8B-B14F-4D97-AF65-F5344CB8AC3E}">
        <p14:creationId xmlns:p14="http://schemas.microsoft.com/office/powerpoint/2010/main" val="3983088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336C548-B58F-4577-956A-A567C7589401}" type="slidenum">
              <a:rPr lang="en-GB" smtClean="0"/>
              <a:pPr/>
              <a:t>4</a:t>
            </a:fld>
            <a:endParaRPr lang="en-GB"/>
          </a:p>
        </p:txBody>
      </p:sp>
    </p:spTree>
    <p:extLst>
      <p:ext uri="{BB962C8B-B14F-4D97-AF65-F5344CB8AC3E}">
        <p14:creationId xmlns:p14="http://schemas.microsoft.com/office/powerpoint/2010/main" val="1587977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Steps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49EF65-7DCD-474E-ADDD-47C12CEED82B}"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04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336C548-B58F-4577-956A-A567C7589401}" type="slidenum">
              <a:rPr lang="en-GB" smtClean="0"/>
              <a:pPr/>
              <a:t>14</a:t>
            </a:fld>
            <a:endParaRPr lang="en-GB"/>
          </a:p>
        </p:txBody>
      </p:sp>
    </p:spTree>
    <p:extLst>
      <p:ext uri="{BB962C8B-B14F-4D97-AF65-F5344CB8AC3E}">
        <p14:creationId xmlns:p14="http://schemas.microsoft.com/office/powerpoint/2010/main" val="1879934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026" name="Picture 2">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04728" y="1974453"/>
            <a:ext cx="3334544" cy="119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side 2">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7">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629954" y="1552435"/>
            <a:ext cx="3884092" cy="20386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363157" y="4528786"/>
            <a:ext cx="728851"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783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side 3">
    <p:spTree>
      <p:nvGrpSpPr>
        <p:cNvPr id="1" name=""/>
        <p:cNvGrpSpPr/>
        <p:nvPr/>
      </p:nvGrpSpPr>
      <p:grpSpPr>
        <a:xfrm>
          <a:off x="0" y="0"/>
          <a:ext cx="0" cy="0"/>
          <a:chOff x="0" y="0"/>
          <a:chExt cx="0" cy="0"/>
        </a:xfrm>
      </p:grpSpPr>
      <p:sp>
        <p:nvSpPr>
          <p:cNvPr id="7" name="object 5">
            <a:extLst>
              <a:ext uri="{C183D7F6-B498-43B3-948B-1728B52AA6E4}">
                <adec:decorative xmlns:adec="http://schemas.microsoft.com/office/drawing/2017/decorative" val="1"/>
              </a:ext>
            </a:extLst>
          </p:cNvPr>
          <p:cNvSpPr/>
          <p:nvPr userDrawn="1"/>
        </p:nvSpPr>
        <p:spPr>
          <a:xfrm>
            <a:off x="0" y="0"/>
            <a:ext cx="4572000" cy="5143211"/>
          </a:xfrm>
          <a:custGeom>
            <a:avLst/>
            <a:gdLst/>
            <a:ahLst/>
            <a:cxnLst/>
            <a:rect l="l" t="t" r="r" b="b"/>
            <a:pathLst>
              <a:path w="10052050" h="11308715">
                <a:moveTo>
                  <a:pt x="0" y="11308556"/>
                </a:moveTo>
                <a:lnTo>
                  <a:pt x="10052049" y="11308556"/>
                </a:lnTo>
                <a:lnTo>
                  <a:pt x="10052049" y="0"/>
                </a:lnTo>
                <a:lnTo>
                  <a:pt x="0" y="0"/>
                </a:lnTo>
                <a:lnTo>
                  <a:pt x="0" y="11308556"/>
                </a:lnTo>
                <a:close/>
              </a:path>
            </a:pathLst>
          </a:custGeom>
          <a:solidFill>
            <a:schemeClr val="accent1"/>
          </a:solidFill>
        </p:spPr>
        <p:txBody>
          <a:bodyPr wrap="square" lIns="0" tIns="0" rIns="0" bIns="0" rtlCol="0"/>
          <a:lstStyle/>
          <a:p>
            <a:endParaRPr>
              <a:solidFill>
                <a:srgbClr val="FA3C3C"/>
              </a:solidFill>
              <a:latin typeface="Arial" panose="020B0604020202020204" pitchFamily="34" charset="0"/>
              <a:cs typeface="Arial" panose="020B0604020202020204" pitchFamily="34" charset="0"/>
            </a:endParaRPr>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3132" y="4528786"/>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33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cap="all" baseline="0">
                <a:solidFill>
                  <a:schemeClr val="bg1"/>
                </a:solidFill>
                <a:latin typeface="+mn-lt"/>
              </a:defRPr>
            </a:lvl1pPr>
          </a:lstStyle>
          <a:p>
            <a:r>
              <a:rPr lang="da-DK" noProof="0"/>
              <a:t>CLICK TO EDIT</a:t>
            </a:r>
            <a:br>
              <a:rPr lang="da-DK" noProof="0"/>
            </a:br>
            <a:r>
              <a:rPr lang="da-DK" noProof="0"/>
              <a:t>MASTER TITLE STYLE</a:t>
            </a:r>
          </a:p>
        </p:txBody>
      </p:sp>
      <p:sp>
        <p:nvSpPr>
          <p:cNvPr id="3" name="Subtitle 2"/>
          <p:cNvSpPr>
            <a:spLocks noGrp="1"/>
          </p:cNvSpPr>
          <p:nvPr>
            <p:ph type="subTitle" idx="1"/>
          </p:nvPr>
        </p:nvSpPr>
        <p:spPr>
          <a:xfrm>
            <a:off x="761858" y="2139702"/>
            <a:ext cx="6569531" cy="594364"/>
          </a:xfrm>
          <a:prstGeom prst="rect">
            <a:avLst/>
          </a:prstGeom>
        </p:spPr>
        <p:txBody>
          <a:bodyPr lIns="0" tIns="0" rIns="0" bIns="0">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92" y="4563442"/>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22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side med billede">
    <p:spTree>
      <p:nvGrpSpPr>
        <p:cNvPr id="1" name=""/>
        <p:cNvGrpSpPr/>
        <p:nvPr/>
      </p:nvGrpSpPr>
      <p:grpSpPr>
        <a:xfrm>
          <a:off x="0" y="0"/>
          <a:ext cx="0" cy="0"/>
          <a:chOff x="0" y="0"/>
          <a:chExt cx="0" cy="0"/>
        </a:xfrm>
      </p:grpSpPr>
      <p:sp>
        <p:nvSpPr>
          <p:cNvPr id="14"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15" name="Subtitle 2"/>
          <p:cNvSpPr>
            <a:spLocks noGrp="1"/>
          </p:cNvSpPr>
          <p:nvPr>
            <p:ph type="subTitle" idx="1"/>
          </p:nvPr>
        </p:nvSpPr>
        <p:spPr>
          <a:xfrm>
            <a:off x="761858" y="2139702"/>
            <a:ext cx="6569531" cy="594364"/>
          </a:xfrm>
          <a:prstGeom prst="rect">
            <a:avLst/>
          </a:prstGeom>
        </p:spPr>
        <p:txBody>
          <a:bodyPr>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spTree>
    <p:extLst>
      <p:ext uri="{BB962C8B-B14F-4D97-AF65-F5344CB8AC3E}">
        <p14:creationId xmlns:p14="http://schemas.microsoft.com/office/powerpoint/2010/main" val="33151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holdsside 1-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6" name="Pladsholder til tekst 5"/>
          <p:cNvSpPr>
            <a:spLocks noGrp="1"/>
          </p:cNvSpPr>
          <p:nvPr>
            <p:ph type="body" sz="quarter" idx="11"/>
          </p:nvPr>
        </p:nvSpPr>
        <p:spPr>
          <a:xfrm>
            <a:off x="763588" y="1816100"/>
            <a:ext cx="7488237"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49682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holdsside 2-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3600000"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8"/>
          <p:cNvSpPr>
            <a:spLocks noGrp="1"/>
          </p:cNvSpPr>
          <p:nvPr>
            <p:ph sz="quarter" idx="12"/>
          </p:nvPr>
        </p:nvSpPr>
        <p:spPr>
          <a:xfrm>
            <a:off x="4679950" y="1816100"/>
            <a:ext cx="3572008" cy="2592388"/>
          </a:xfrm>
          <a:prstGeom prst="rect">
            <a:avLst/>
          </a:prstGeo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121681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holsside 3-spaltet - Højr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609840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64802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0"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11"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
        <p:nvSpPr>
          <p:cNvPr id="12"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1171972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holsside 3-spaltet - Venstre">
    <p:spTree>
      <p:nvGrpSpPr>
        <p:cNvPr id="1" name=""/>
        <p:cNvGrpSpPr/>
        <p:nvPr/>
      </p:nvGrpSpPr>
      <p:grpSpPr>
        <a:xfrm>
          <a:off x="0" y="0"/>
          <a:ext cx="0" cy="0"/>
          <a:chOff x="0" y="0"/>
          <a:chExt cx="0" cy="0"/>
        </a:xfrm>
      </p:grpSpPr>
      <p:sp>
        <p:nvSpPr>
          <p:cNvPr id="2" name="Titel 1"/>
          <p:cNvSpPr>
            <a:spLocks noGrp="1"/>
          </p:cNvSpPr>
          <p:nvPr>
            <p:ph type="title"/>
          </p:nvPr>
        </p:nvSpPr>
        <p:spPr>
          <a:xfrm>
            <a:off x="36719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36722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61929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3818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7093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holsside 2-spaltet med billed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billede 6"/>
          <p:cNvSpPr>
            <a:spLocks noGrp="1"/>
          </p:cNvSpPr>
          <p:nvPr>
            <p:ph type="pic" sz="quarter" idx="13"/>
          </p:nvPr>
        </p:nvSpPr>
        <p:spPr>
          <a:xfrm>
            <a:off x="6099175" y="0"/>
            <a:ext cx="3044825" cy="5143500"/>
          </a:xfrm>
          <a:prstGeom prst="rect">
            <a:avLst/>
          </a:prstGeom>
        </p:spPr>
        <p:txBody>
          <a:bodyPr/>
          <a:lstStyle/>
          <a:p>
            <a:endParaRPr lang="da-DK"/>
          </a:p>
        </p:txBody>
      </p:sp>
      <p:sp>
        <p:nvSpPr>
          <p:cNvPr id="10"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4143370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dholdsside med billede venstre">
    <p:spTree>
      <p:nvGrpSpPr>
        <p:cNvPr id="1" name=""/>
        <p:cNvGrpSpPr/>
        <p:nvPr/>
      </p:nvGrpSpPr>
      <p:grpSpPr>
        <a:xfrm>
          <a:off x="0" y="0"/>
          <a:ext cx="0" cy="0"/>
          <a:chOff x="0" y="0"/>
          <a:chExt cx="0" cy="0"/>
        </a:xfrm>
      </p:grpSpPr>
      <p:sp>
        <p:nvSpPr>
          <p:cNvPr id="7" name="Pladsholder til billede 6"/>
          <p:cNvSpPr>
            <a:spLocks noGrp="1"/>
          </p:cNvSpPr>
          <p:nvPr>
            <p:ph type="pic" sz="quarter" idx="13"/>
          </p:nvPr>
        </p:nvSpPr>
        <p:spPr>
          <a:xfrm>
            <a:off x="0" y="0"/>
            <a:ext cx="4572000" cy="5143500"/>
          </a:xfrm>
          <a:prstGeom prst="rect">
            <a:avLst/>
          </a:prstGeom>
        </p:spPr>
        <p:txBody>
          <a:bodyPr/>
          <a:lstStyle/>
          <a:p>
            <a:endParaRPr lang="da-DK"/>
          </a:p>
        </p:txBody>
      </p:sp>
      <p:sp>
        <p:nvSpPr>
          <p:cNvPr id="9" name="Baggrund">
            <a:extLst>
              <a:ext uri="{C183D7F6-B498-43B3-948B-1728B52AA6E4}">
                <adec:decorative xmlns:adec="http://schemas.microsoft.com/office/drawing/2017/decorative" val="1"/>
              </a:ext>
            </a:extLst>
          </p:cNvPr>
          <p:cNvSpPr/>
          <p:nvPr userDrawn="1"/>
        </p:nvSpPr>
        <p:spPr>
          <a:xfrm>
            <a:off x="4578144" y="0"/>
            <a:ext cx="4565856" cy="25717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Pladsholder til tekst 5"/>
          <p:cNvSpPr>
            <a:spLocks noGrp="1"/>
          </p:cNvSpPr>
          <p:nvPr>
            <p:ph type="body" sz="quarter" idx="14"/>
          </p:nvPr>
        </p:nvSpPr>
        <p:spPr>
          <a:xfrm>
            <a:off x="5078874" y="421779"/>
            <a:ext cx="3564396" cy="172819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1" name="Pladsholder til tekst 5"/>
          <p:cNvSpPr>
            <a:spLocks noGrp="1"/>
          </p:cNvSpPr>
          <p:nvPr>
            <p:ph type="body" sz="quarter" idx="15"/>
          </p:nvPr>
        </p:nvSpPr>
        <p:spPr>
          <a:xfrm>
            <a:off x="5083916" y="3687874"/>
            <a:ext cx="2260392" cy="1116124"/>
          </a:xfrm>
          <a:prstGeom prst="rect">
            <a:avLst/>
          </a:prstGeom>
        </p:spPr>
        <p:txBody>
          <a:bodyPr lIns="0" tIns="0" rIns="0" bIns="0"/>
          <a:lstStyle>
            <a:lvl1pPr algn="l">
              <a:defRPr sz="1000">
                <a:solidFill>
                  <a:srgbClr val="000000"/>
                </a:solidFill>
                <a:latin typeface="Georgia" panose="02040502050405020303" pitchFamily="18" charset="0"/>
              </a:defRPr>
            </a:lvl1pPr>
            <a:lvl2pPr algn="l">
              <a:defRPr sz="1000">
                <a:solidFill>
                  <a:srgbClr val="000000"/>
                </a:solidFill>
                <a:latin typeface="Georgia" panose="02040502050405020303" pitchFamily="18" charset="0"/>
              </a:defRPr>
            </a:lvl2pPr>
            <a:lvl3pPr algn="l">
              <a:defRPr sz="1000">
                <a:solidFill>
                  <a:srgbClr val="000000"/>
                </a:solidFill>
                <a:latin typeface="Georgia" panose="02040502050405020303" pitchFamily="18" charset="0"/>
              </a:defRPr>
            </a:lvl3pPr>
            <a:lvl4pPr algn="l">
              <a:defRPr sz="1000">
                <a:solidFill>
                  <a:srgbClr val="000000"/>
                </a:solidFill>
                <a:latin typeface="Georgia" panose="02040502050405020303" pitchFamily="18" charset="0"/>
              </a:defRPr>
            </a:lvl4pPr>
            <a:lvl5pPr algn="l">
              <a:defRPr sz="1000">
                <a:solidFill>
                  <a:srgbClr val="000000"/>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2" name="Titel 1"/>
          <p:cNvSpPr>
            <a:spLocks noGrp="1"/>
          </p:cNvSpPr>
          <p:nvPr>
            <p:ph type="title"/>
          </p:nvPr>
        </p:nvSpPr>
        <p:spPr>
          <a:xfrm>
            <a:off x="5078874" y="3039802"/>
            <a:ext cx="2265434" cy="468052"/>
          </a:xfrm>
        </p:spPr>
        <p:txBody>
          <a:bodyPr/>
          <a:lstStyle>
            <a:lvl1pPr>
              <a:defRPr sz="1600">
                <a:solidFill>
                  <a:srgbClr val="000000"/>
                </a:solidFill>
              </a:defRPr>
            </a:lvl1pPr>
          </a:lstStyle>
          <a:p>
            <a:r>
              <a:rPr lang="da-DK"/>
              <a:t>Klik for at redigere i master</a:t>
            </a:r>
          </a:p>
        </p:txBody>
      </p:sp>
      <p:sp>
        <p:nvSpPr>
          <p:cNvPr id="8"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3"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471630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holdsside 2-spaltet - Spejling">
    <p:spTree>
      <p:nvGrpSpPr>
        <p:cNvPr id="1" name=""/>
        <p:cNvGrpSpPr/>
        <p:nvPr/>
      </p:nvGrpSpPr>
      <p:grpSpPr>
        <a:xfrm>
          <a:off x="0" y="0"/>
          <a:ext cx="0" cy="0"/>
          <a:chOff x="0" y="0"/>
          <a:chExt cx="0" cy="0"/>
        </a:xfrm>
      </p:grpSpPr>
      <p:sp>
        <p:nvSpPr>
          <p:cNvPr id="2" name="Titel 1"/>
          <p:cNvSpPr>
            <a:spLocks noGrp="1"/>
          </p:cNvSpPr>
          <p:nvPr>
            <p:ph type="title"/>
          </p:nvPr>
        </p:nvSpPr>
        <p:spPr>
          <a:xfrm>
            <a:off x="5184068" y="395103"/>
            <a:ext cx="3449133" cy="628475"/>
          </a:xfrm>
        </p:spPr>
        <p:txBody>
          <a:bodyPr/>
          <a:lstStyle>
            <a:lvl1pPr algn="ctr">
              <a:defRPr sz="2000">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5188133" y="1203598"/>
            <a:ext cx="3445068" cy="2592388"/>
          </a:xfrm>
          <a:prstGeom prst="rect">
            <a:avLst/>
          </a:prstGeom>
        </p:spPr>
        <p:txBody>
          <a:bodyPr lIns="0" tIns="0" rIns="0" bIns="0"/>
          <a:lstStyle>
            <a:lvl1pPr algn="ctr">
              <a:defRPr>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Pladsholder til tekst 5"/>
          <p:cNvSpPr>
            <a:spLocks noGrp="1"/>
          </p:cNvSpPr>
          <p:nvPr>
            <p:ph type="body" sz="quarter" idx="13"/>
          </p:nvPr>
        </p:nvSpPr>
        <p:spPr>
          <a:xfrm>
            <a:off x="719826" y="888194"/>
            <a:ext cx="3132348" cy="336711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256277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om_KP">
    <p:spTree>
      <p:nvGrpSpPr>
        <p:cNvPr id="1" name=""/>
        <p:cNvGrpSpPr/>
        <p:nvPr/>
      </p:nvGrpSpPr>
      <p:grpSpPr>
        <a:xfrm>
          <a:off x="0" y="0"/>
          <a:ext cx="0" cy="0"/>
          <a:chOff x="0" y="0"/>
          <a:chExt cx="0" cy="0"/>
        </a:xfrm>
      </p:grpSpPr>
      <p:sp>
        <p:nvSpPr>
          <p:cNvPr id="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4"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566404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61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ktionsside">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4" name="bk object 16"/>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6" name="bk object 17"/>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Tree>
    <p:extLst>
      <p:ext uri="{BB962C8B-B14F-4D97-AF65-F5344CB8AC3E}">
        <p14:creationId xmlns:p14="http://schemas.microsoft.com/office/powerpoint/2010/main" val="3510119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da-DK"/>
              <a:t>Klik for at redigere titeltypografien i masteren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Content Placeholder 3"/>
          <p:cNvSpPr>
            <a:spLocks noGrp="1"/>
          </p:cNvSpPr>
          <p:nvPr>
            <p:ph sz="half" idx="2"/>
          </p:nvPr>
        </p:nvSpPr>
        <p:spPr>
          <a:xfrm>
            <a:off x="629842" y="1878806"/>
            <a:ext cx="3868340"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Content Placeholder 5"/>
          <p:cNvSpPr>
            <a:spLocks noGrp="1"/>
          </p:cNvSpPr>
          <p:nvPr>
            <p:ph sz="quarter" idx="4"/>
          </p:nvPr>
        </p:nvSpPr>
        <p:spPr>
          <a:xfrm>
            <a:off x="4629150" y="1878806"/>
            <a:ext cx="3887391"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39B0950A-6FFF-4431-A9C2-EABC7727D187}" type="datetime1">
              <a:rPr lang="en-US" smtClean="0"/>
              <a:t>8/19/2026</a:t>
            </a:fld>
            <a:endParaRPr lang="en-US"/>
          </a:p>
        </p:txBody>
      </p:sp>
      <p:sp>
        <p:nvSpPr>
          <p:cNvPr id="8" name="Footer Placeholder 7"/>
          <p:cNvSpPr>
            <a:spLocks noGrp="1"/>
          </p:cNvSpPr>
          <p:nvPr>
            <p:ph type="ftr" sz="quarter" idx="11"/>
          </p:nvPr>
        </p:nvSpPr>
        <p:spPr/>
        <p:txBody>
          <a:bodyPr/>
          <a:lstStyle/>
          <a:p>
            <a:r>
              <a:rPr lang="en-US"/>
              <a:t>Theis Hoppe THEH@kp.dk og Helen Nyboe HNY@kp.dk</a:t>
            </a:r>
          </a:p>
        </p:txBody>
      </p:sp>
      <p:sp>
        <p:nvSpPr>
          <p:cNvPr id="9" name="Slide Number Placeholder 8"/>
          <p:cNvSpPr>
            <a:spLocks noGrp="1"/>
          </p:cNvSpPr>
          <p:nvPr>
            <p:ph type="sldNum" sz="quarter" idx="12"/>
          </p:nvPr>
        </p:nvSpPr>
        <p:spPr/>
        <p:txBody>
          <a:bodyPr/>
          <a:lstStyle/>
          <a:p>
            <a:fld id="{60553ECD-7F6D-420D-93CA-D8D15EB427AC}" type="slidenum">
              <a:rPr lang="en-US" smtClean="0"/>
              <a:pPr/>
              <a:t>‹#›</a:t>
            </a:fld>
            <a:endParaRPr lang="en-US"/>
          </a:p>
        </p:txBody>
      </p:sp>
    </p:spTree>
    <p:extLst>
      <p:ext uri="{BB962C8B-B14F-4D97-AF65-F5344CB8AC3E}">
        <p14:creationId xmlns:p14="http://schemas.microsoft.com/office/powerpoint/2010/main" val="4281651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cSld name="Titel og tekst over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p>
            <a:r>
              <a:rPr lang="da-DK"/>
              <a:t>Klik for at redigere i masteren</a:t>
            </a:r>
          </a:p>
        </p:txBody>
      </p:sp>
      <p:sp>
        <p:nvSpPr>
          <p:cNvPr id="3" name="Pladsholder til tekst 2"/>
          <p:cNvSpPr>
            <a:spLocks noGrp="1"/>
          </p:cNvSpPr>
          <p:nvPr>
            <p:ph type="body" sz="half" idx="1"/>
          </p:nvPr>
        </p:nvSpPr>
        <p:spPr>
          <a:xfrm>
            <a:off x="457200" y="1200150"/>
            <a:ext cx="8229600" cy="16287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57200" y="2943225"/>
            <a:ext cx="8229600" cy="16287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7"/>
          <p:cNvSpPr>
            <a:spLocks noGrp="1" noChangeArrowheads="1"/>
          </p:cNvSpPr>
          <p:nvPr>
            <p:ph type="dt" sz="half" idx="10"/>
          </p:nvPr>
        </p:nvSpPr>
        <p:spPr>
          <a:ln/>
        </p:spPr>
        <p:txBody>
          <a:bodyPr/>
          <a:lstStyle>
            <a:lvl1pPr>
              <a:defRPr/>
            </a:lvl1pPr>
          </a:lstStyle>
          <a:p>
            <a:pPr>
              <a:defRPr/>
            </a:pPr>
            <a:endParaRPr lang="da-DK"/>
          </a:p>
        </p:txBody>
      </p:sp>
      <p:sp>
        <p:nvSpPr>
          <p:cNvPr id="6" name="Rectangle 8"/>
          <p:cNvSpPr>
            <a:spLocks noGrp="1" noChangeArrowheads="1"/>
          </p:cNvSpPr>
          <p:nvPr>
            <p:ph type="ftr" sz="quarter" idx="11"/>
          </p:nvPr>
        </p:nvSpPr>
        <p:spPr>
          <a:ln/>
        </p:spPr>
        <p:txBody>
          <a:bodyPr/>
          <a:lstStyle>
            <a:lvl1pPr>
              <a:defRPr/>
            </a:lvl1pPr>
          </a:lstStyle>
          <a:p>
            <a:pPr>
              <a:defRPr/>
            </a:pPr>
            <a:endParaRPr lang="da-DK"/>
          </a:p>
        </p:txBody>
      </p:sp>
      <p:sp>
        <p:nvSpPr>
          <p:cNvPr id="7" name="Rectangle 9"/>
          <p:cNvSpPr>
            <a:spLocks noGrp="1" noChangeArrowheads="1"/>
          </p:cNvSpPr>
          <p:nvPr>
            <p:ph type="sldNum" sz="quarter" idx="12"/>
          </p:nvPr>
        </p:nvSpPr>
        <p:spPr>
          <a:ln/>
        </p:spPr>
        <p:txBody>
          <a:bodyPr/>
          <a:lstStyle>
            <a:lvl1pPr>
              <a:defRPr/>
            </a:lvl1pPr>
          </a:lstStyle>
          <a:p>
            <a:pPr>
              <a:defRPr/>
            </a:pPr>
            <a:fld id="{13E2F68E-A17C-421C-88FB-6BAF7B15FB4E}" type="slidenum">
              <a:rPr lang="da-DK"/>
              <a:pPr>
                <a:defRPr/>
              </a:pPr>
              <a:t>‹#›</a:t>
            </a:fld>
            <a:endParaRPr lang="da-DK"/>
          </a:p>
        </p:txBody>
      </p:sp>
    </p:spTree>
    <p:extLst>
      <p:ext uri="{BB962C8B-B14F-4D97-AF65-F5344CB8AC3E}">
        <p14:creationId xmlns:p14="http://schemas.microsoft.com/office/powerpoint/2010/main" val="11586696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7"/>
          <p:cNvSpPr>
            <a:spLocks noGrp="1" noChangeArrowheads="1"/>
          </p:cNvSpPr>
          <p:nvPr>
            <p:ph type="dt" sz="half" idx="10"/>
          </p:nvPr>
        </p:nvSpPr>
        <p:spPr>
          <a:ln/>
        </p:spPr>
        <p:txBody>
          <a:bodyPr/>
          <a:lstStyle>
            <a:lvl1pPr>
              <a:defRPr/>
            </a:lvl1pPr>
          </a:lstStyle>
          <a:p>
            <a:pPr>
              <a:defRPr/>
            </a:pPr>
            <a:endParaRPr lang="da-DK"/>
          </a:p>
        </p:txBody>
      </p:sp>
      <p:sp>
        <p:nvSpPr>
          <p:cNvPr id="5" name="Rectangle 8"/>
          <p:cNvSpPr>
            <a:spLocks noGrp="1" noChangeArrowheads="1"/>
          </p:cNvSpPr>
          <p:nvPr>
            <p:ph type="ftr" sz="quarter" idx="11"/>
          </p:nvPr>
        </p:nvSpPr>
        <p:spPr>
          <a:ln/>
        </p:spPr>
        <p:txBody>
          <a:bodyPr/>
          <a:lstStyle>
            <a:lvl1pPr>
              <a:defRPr/>
            </a:lvl1pPr>
          </a:lstStyle>
          <a:p>
            <a:pPr>
              <a:defRPr/>
            </a:pPr>
            <a:endParaRPr lang="da-DK"/>
          </a:p>
        </p:txBody>
      </p:sp>
      <p:sp>
        <p:nvSpPr>
          <p:cNvPr id="6" name="Rectangle 9"/>
          <p:cNvSpPr>
            <a:spLocks noGrp="1" noChangeArrowheads="1"/>
          </p:cNvSpPr>
          <p:nvPr>
            <p:ph type="sldNum" sz="quarter" idx="12"/>
          </p:nvPr>
        </p:nvSpPr>
        <p:spPr>
          <a:ln/>
        </p:spPr>
        <p:txBody>
          <a:bodyPr/>
          <a:lstStyle>
            <a:lvl1pPr>
              <a:defRPr/>
            </a:lvl1pPr>
          </a:lstStyle>
          <a:p>
            <a:pPr>
              <a:defRPr/>
            </a:pPr>
            <a:fld id="{DF4FBCAA-C6A1-42F1-AF7A-2580BDA625BF}" type="slidenum">
              <a:rPr lang="da-DK"/>
              <a:pPr>
                <a:defRPr/>
              </a:pPr>
              <a:t>‹#›</a:t>
            </a:fld>
            <a:endParaRPr lang="da-DK"/>
          </a:p>
        </p:txBody>
      </p:sp>
    </p:spTree>
    <p:extLst>
      <p:ext uri="{BB962C8B-B14F-4D97-AF65-F5344CB8AC3E}">
        <p14:creationId xmlns:p14="http://schemas.microsoft.com/office/powerpoint/2010/main" val="287221880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Indholdsside mørk sand 3">
    <p:spTree>
      <p:nvGrpSpPr>
        <p:cNvPr id="1" name=""/>
        <p:cNvGrpSpPr/>
        <p:nvPr/>
      </p:nvGrpSpPr>
      <p:grpSpPr>
        <a:xfrm>
          <a:off x="0" y="0"/>
          <a:ext cx="0" cy="0"/>
          <a:chOff x="0" y="0"/>
          <a:chExt cx="0" cy="0"/>
        </a:xfrm>
      </p:grpSpPr>
    </p:spTree>
    <p:extLst>
      <p:ext uri="{BB962C8B-B14F-4D97-AF65-F5344CB8AC3E}">
        <p14:creationId xmlns:p14="http://schemas.microsoft.com/office/powerpoint/2010/main" val="696746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title"/>
          </p:nvPr>
        </p:nvSpPr>
        <p:spPr>
          <a:xfrm>
            <a:off x="763200" y="663538"/>
            <a:ext cx="7488758" cy="986182"/>
          </a:xfrm>
          <a:prstGeom prst="rect">
            <a:avLst/>
          </a:prstGeom>
        </p:spPr>
        <p:txBody>
          <a:bodyPr vert="horz" lIns="0" tIns="0" rIns="0" bIns="0" rtlCol="0" anchor="t" anchorCtr="0">
            <a:noAutofit/>
          </a:bodyPr>
          <a:lstStyle/>
          <a:p>
            <a:r>
              <a:rPr lang="da-DK" noProof="0" err="1"/>
              <a:t>Click</a:t>
            </a:r>
            <a:r>
              <a:rPr lang="da-DK" noProof="0"/>
              <a:t> to </a:t>
            </a:r>
            <a:r>
              <a:rPr lang="da-DK" noProof="0" err="1"/>
              <a:t>edit</a:t>
            </a:r>
            <a:r>
              <a:rPr lang="da-DK" noProof="0"/>
              <a:t> Master </a:t>
            </a:r>
            <a:r>
              <a:rPr lang="da-DK" noProof="0" err="1"/>
              <a:t>title</a:t>
            </a:r>
            <a:r>
              <a:rPr lang="da-DK" noProof="0"/>
              <a:t> </a:t>
            </a:r>
            <a:r>
              <a:rPr lang="da-DK" noProof="0" err="1"/>
              <a:t>style</a:t>
            </a:r>
            <a:endParaRPr lang="da-DK" noProof="0"/>
          </a:p>
        </p:txBody>
      </p:sp>
      <p:sp>
        <p:nvSpPr>
          <p:cNvPr id="5" name="Tekstboks 4"/>
          <p:cNvSpPr txBox="1"/>
          <p:nvPr userDrawn="1"/>
        </p:nvSpPr>
        <p:spPr>
          <a:xfrm>
            <a:off x="1259632" y="4782627"/>
            <a:ext cx="1900588" cy="138499"/>
          </a:xfrm>
          <a:prstGeom prst="rect">
            <a:avLst/>
          </a:prstGeom>
          <a:noFill/>
        </p:spPr>
        <p:txBody>
          <a:bodyPr wrap="square" lIns="0" tIns="0" rIns="0" bIns="0" rtlCol="0">
            <a:spAutoFit/>
          </a:bodyPr>
          <a:lstStyle/>
          <a:p>
            <a:r>
              <a:rPr lang="da-DK" sz="900" b="0" noProof="0">
                <a:solidFill>
                  <a:srgbClr val="000000"/>
                </a:solidFill>
                <a:latin typeface="Georgia" panose="02040502050405020303" pitchFamily="18" charset="0"/>
                <a:cs typeface="Arial Bold"/>
              </a:rPr>
              <a:t>Københavns Professionshøjskole</a:t>
            </a:r>
          </a:p>
        </p:txBody>
      </p:sp>
      <p:sp>
        <p:nvSpPr>
          <p:cNvPr id="1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5"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
        <p:nvSpPr>
          <p:cNvPr id="6" name="Tekstfelt 5"/>
          <p:cNvSpPr txBox="1"/>
          <p:nvPr userDrawn="1"/>
        </p:nvSpPr>
        <p:spPr>
          <a:xfrm>
            <a:off x="763200" y="4782627"/>
            <a:ext cx="424424" cy="138499"/>
          </a:xfrm>
          <a:prstGeom prst="rect">
            <a:avLst/>
          </a:prstGeom>
          <a:noFill/>
        </p:spPr>
        <p:txBody>
          <a:bodyPr wrap="square" lIns="0" tIns="0" rIns="0" bIns="0" rtlCol="0">
            <a:spAutoFit/>
          </a:bodyPr>
          <a:lstStyle/>
          <a:p>
            <a:fld id="{5336F107-9AFD-4B73-BA88-5B99619BFCA3}" type="slidenum">
              <a:rPr lang="da-DK" sz="900" b="0" noProof="0" smtClean="0">
                <a:solidFill>
                  <a:schemeClr val="tx1"/>
                </a:solidFill>
                <a:latin typeface="Georgia" panose="02040502050405020303" pitchFamily="18" charset="0"/>
                <a:cs typeface="Arial Bold"/>
              </a:rPr>
              <a:t>‹#›</a:t>
            </a:fld>
            <a:endParaRPr lang="da-DK" sz="900" b="0" noProof="0">
              <a:solidFill>
                <a:schemeClr val="tx1"/>
              </a:solidFill>
              <a:latin typeface="Georgia" panose="02040502050405020303" pitchFamily="18" charset="0"/>
              <a:cs typeface="Arial Bold"/>
            </a:endParaRPr>
          </a:p>
        </p:txBody>
      </p:sp>
    </p:spTree>
  </p:cSld>
  <p:clrMap bg1="lt1" tx1="dk1" bg2="lt2" tx2="dk2" accent1="accent1" accent2="accent2" accent3="accent3" accent4="accent4" accent5="accent5" accent6="accent6" hlink="hlink" folHlink="folHlink"/>
  <p:sldLayoutIdLst>
    <p:sldLayoutId id="2147483654" r:id="rId1"/>
    <p:sldLayoutId id="2147483653" r:id="rId2"/>
    <p:sldLayoutId id="2147483661" r:id="rId3"/>
    <p:sldLayoutId id="2147483650" r:id="rId4"/>
    <p:sldLayoutId id="2147483662" r:id="rId5"/>
    <p:sldLayoutId id="2147483699" r:id="rId6"/>
    <p:sldLayoutId id="2147483700" r:id="rId7"/>
    <p:sldLayoutId id="2147483701" r:id="rId8"/>
    <p:sldLayoutId id="2147483702" r:id="rId9"/>
    <p:sldLayoutId id="2147483703" r:id="rId10"/>
    <p:sldLayoutId id="2147483704" r:id="rId11"/>
    <p:sldLayoutId id="2147483705" r:id="rId12"/>
    <p:sldLayoutId id="2147483707" r:id="rId13"/>
    <p:sldLayoutId id="2147483708" r:id="rId14"/>
    <p:sldLayoutId id="2147483706" r:id="rId15"/>
    <p:sldLayoutId id="2147483709" r:id="rId16"/>
    <p:sldLayoutId id="2147483711" r:id="rId17"/>
    <p:sldLayoutId id="2147483712" r:id="rId18"/>
    <p:sldLayoutId id="2147483713" r:id="rId19"/>
  </p:sldLayoutIdLst>
  <p:hf hdr="0"/>
  <p:txStyles>
    <p:titleStyle>
      <a:lvl1pPr algn="l" defTabSz="457200" rtl="0" eaLnBrk="1" latinLnBrk="0" hangingPunct="1">
        <a:lnSpc>
          <a:spcPct val="90000"/>
        </a:lnSpc>
        <a:spcBef>
          <a:spcPct val="0"/>
        </a:spcBef>
        <a:buNone/>
        <a:defRPr sz="3000" b="1" kern="1200" cap="none" baseline="0">
          <a:solidFill>
            <a:schemeClr val="accent1"/>
          </a:solidFill>
          <a:latin typeface="+mn-lt"/>
          <a:ea typeface="+mj-ea"/>
          <a:cs typeface="Arial" pitchFamily="34" charset="0"/>
        </a:defRPr>
      </a:lvl1pPr>
    </p:titleStyle>
    <p:bodyStyle>
      <a:lvl1pPr marL="0" indent="0" algn="l" defTabSz="457200" rtl="0" eaLnBrk="1" latinLnBrk="0" hangingPunct="1">
        <a:spcBef>
          <a:spcPts val="0"/>
        </a:spcBef>
        <a:spcAft>
          <a:spcPts val="600"/>
        </a:spcAft>
        <a:buClr>
          <a:schemeClr val="tx1"/>
        </a:buClr>
        <a:buFont typeface="Arial" panose="020B0604020202020204" pitchFamily="34" charset="0"/>
        <a:buNone/>
        <a:defRPr sz="1600" kern="1200">
          <a:solidFill>
            <a:schemeClr val="tx1"/>
          </a:solidFill>
          <a:latin typeface="+mn-lt"/>
          <a:ea typeface="+mn-ea"/>
          <a:cs typeface="Arial" pitchFamily="34" charset="0"/>
        </a:defRPr>
      </a:lvl1pPr>
      <a:lvl2pPr marL="180975"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2pPr>
      <a:lvl3pPr marL="361950"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3pPr>
      <a:lvl4pPr marL="534988"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4pPr>
      <a:lvl5pPr marL="715963"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image" Target="../media/image4.png"/><Relationship Id="rId2" Type="http://schemas.openxmlformats.org/officeDocument/2006/relationships/customXml" Target="../../customXml/item6.xml"/><Relationship Id="rId1" Type="http://schemas.openxmlformats.org/officeDocument/2006/relationships/customXml" Target="../../customXml/item11.xml"/><Relationship Id="rId6" Type="http://schemas.openxmlformats.org/officeDocument/2006/relationships/image" Target="../media/image5.jpeg"/><Relationship Id="rId5" Type="http://schemas.openxmlformats.org/officeDocument/2006/relationships/notesSlide" Target="../notesSlides/notesSlide1.xml"/><Relationship Id="rId4"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customXml" Target="../../customXml/item10.xml"/><Relationship Id="rId1" Type="http://schemas.openxmlformats.org/officeDocument/2006/relationships/customXml" Target="../../customXml/item1.xml"/><Relationship Id="rId5" Type="http://schemas.openxmlformats.org/officeDocument/2006/relationships/image" Target="../media/image6.jpeg"/><Relationship Id="rId4"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customXml" Target="../../customXml/item7.xml"/><Relationship Id="rId1" Type="http://schemas.openxmlformats.org/officeDocument/2006/relationships/customXml" Target="../../customXml/item5.xml"/><Relationship Id="rId6" Type="http://schemas.openxmlformats.org/officeDocument/2006/relationships/image" Target="../media/image7.jpeg"/><Relationship Id="rId5" Type="http://schemas.openxmlformats.org/officeDocument/2006/relationships/notesSlide" Target="../notesSlides/notesSlide2.xml"/><Relationship Id="rId4"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kp.dk/uddannelser/laerer/skolesamarbejde/trepartssamtaler/" TargetMode="External"/><Relationship Id="rId2" Type="http://schemas.openxmlformats.org/officeDocument/2006/relationships/hyperlink" Target="https://www.kp.dk/wp-content/uploads/2023/08/maal-og-fokuserede-dimensioner-af-laererrollen-integreret-prakti-1-4-aargang.pdf" TargetMode="Externa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customXml" Target="../../customXml/item12.xml"/><Relationship Id="rId1" Type="http://schemas.openxmlformats.org/officeDocument/2006/relationships/customXml" Target="../../customXml/item13.xml"/><Relationship Id="rId5" Type="http://schemas.openxmlformats.org/officeDocument/2006/relationships/notesSlide" Target="../notesSlides/notesSlide3.xml"/><Relationship Id="rId4"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hyperlink" Target="https://teams.microsoft.com/meet/347286143616713?p=cJZ682mqjv1dyLvdnr"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D79A7CB8-762A-4882-A483-E4E154DA38FA}"/>
              </a:ext>
              <a:ext uri="{C183D7F6-B498-43B3-948B-1728B52AA6E4}">
                <adec:decorative xmlns:adec="http://schemas.microsoft.com/office/drawing/2017/decorative" val="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5619"/>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ctrTitle"/>
          </p:nvPr>
        </p:nvSpPr>
        <p:spPr/>
        <p:txBody>
          <a:bodyPr/>
          <a:lstStyle/>
          <a:p>
            <a:r>
              <a:rPr lang="da-DK" dirty="0">
                <a:cs typeface="Arial"/>
              </a:rPr>
              <a:t>INTEGRERET</a:t>
            </a:r>
            <a:br>
              <a:rPr lang="da-DK" dirty="0"/>
            </a:br>
            <a:r>
              <a:rPr lang="da-DK" dirty="0">
                <a:cs typeface="Arial"/>
              </a:rPr>
              <a:t>PRAKTIK PÅ 4. ÅR E26</a:t>
            </a:r>
            <a:br>
              <a:rPr lang="da-DK" dirty="0">
                <a:cs typeface="Arial"/>
              </a:rPr>
            </a:br>
            <a:br>
              <a:rPr lang="da-DK" dirty="0"/>
            </a:br>
            <a:r>
              <a:rPr lang="da-DK" dirty="0">
                <a:cs typeface="Arial"/>
              </a:rPr>
              <a:t>I</a:t>
            </a:r>
            <a:r>
              <a:rPr lang="da-DK" sz="4000" dirty="0">
                <a:cs typeface="Arial"/>
              </a:rPr>
              <a:t>nformationsmøde for praktiklærere onsdag den </a:t>
            </a:r>
            <a:r>
              <a:rPr lang="da-DK" sz="4000">
                <a:cs typeface="Arial"/>
              </a:rPr>
              <a:t>19. august 2026</a:t>
            </a:r>
            <a:endParaRPr lang="da-DK" sz="4000" dirty="0"/>
          </a:p>
        </p:txBody>
      </p:sp>
      <p:sp>
        <p:nvSpPr>
          <p:cNvPr id="4" name="Date_DateCustomE"/>
          <p:cNvSpPr txBox="1">
            <a:spLocks/>
          </p:cNvSpPr>
          <p:nvPr/>
        </p:nvSpPr>
        <p:spPr>
          <a:xfrm>
            <a:off x="758429" y="4643665"/>
            <a:ext cx="2045946" cy="252010"/>
          </a:xfrm>
          <a:prstGeom prst="rect">
            <a:avLst/>
          </a:prstGeom>
        </p:spPr>
        <p:txBody>
          <a:bodyPr lIns="0" tIns="0" rIns="0" bIns="0"/>
          <a:lstStyle>
            <a:defPPr>
              <a:defRPr lang="da-DK"/>
            </a:defPPr>
            <a:lvl1pPr marL="0" algn="l" defTabSz="457200" rtl="0" eaLnBrk="1" latinLnBrk="0" hangingPunct="1">
              <a:defRPr sz="1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FFF6BF-A8DF-4250-955E-8CA6640223DA}" type="datetime2">
              <a:rPr lang="da-DK" sz="1400" smtClean="0">
                <a:latin typeface="Georgia" panose="02040502050405020303" pitchFamily="18" charset="0"/>
              </a:rPr>
              <a:pPr/>
              <a:t>19. august 2026</a:t>
            </a:fld>
            <a:endParaRPr lang="da-DK" sz="1400">
              <a:latin typeface="Georgia" panose="02040502050405020303" pitchFamily="18" charset="0"/>
            </a:endParaRPr>
          </a:p>
        </p:txBody>
      </p:sp>
      <p:sp>
        <p:nvSpPr>
          <p:cNvPr id="5" name="bmkAD2Name"/>
          <p:cNvSpPr txBox="1"/>
          <p:nvPr/>
        </p:nvSpPr>
        <p:spPr>
          <a:xfrm>
            <a:off x="758429" y="4427623"/>
            <a:ext cx="5760000" cy="215444"/>
          </a:xfrm>
          <a:prstGeom prst="rect">
            <a:avLst/>
          </a:prstGeom>
          <a:noFill/>
        </p:spPr>
        <p:txBody>
          <a:bodyPr wrap="square" lIns="0" tIns="0" rIns="0" bIns="0" rtlCol="0">
            <a:spAutoFit/>
          </a:bodyPr>
          <a:lstStyle/>
          <a:p>
            <a:r>
              <a:rPr lang="da-DK" sz="1400" noProof="0">
                <a:solidFill>
                  <a:schemeClr val="bg1"/>
                </a:solidFill>
                <a:latin typeface="Georgia" panose="02040502050405020303" pitchFamily="18" charset="0"/>
                <a:cs typeface="Arial" pitchFamily="34" charset="0"/>
              </a:rPr>
              <a:t>Kontoret for skolesamarbejde</a:t>
            </a:r>
          </a:p>
        </p:txBody>
      </p:sp>
      <p:pic>
        <p:nvPicPr>
          <p:cNvPr id="7" name="Picture 9">
            <a:extLst>
              <a:ext uri="{FF2B5EF4-FFF2-40B4-BE49-F238E27FC236}">
                <a16:creationId xmlns:a16="http://schemas.microsoft.com/office/drawing/2014/main" id="{F84FF785-8499-42EC-8A55-1FB1CD8685D3}"/>
              </a:ext>
              <a:ext uri="{C183D7F6-B498-43B3-948B-1728B52AA6E4}">
                <adec:decorative xmlns:adec="http://schemas.microsoft.com/office/drawing/2017/decorative" val="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8054192" y="4563442"/>
            <a:ext cx="728903" cy="260936"/>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tags r:id="rId3"/>
    </p:custDataLst>
    <p:extLst>
      <p:ext uri="{BB962C8B-B14F-4D97-AF65-F5344CB8AC3E}">
        <p14:creationId xmlns:p14="http://schemas.microsoft.com/office/powerpoint/2010/main" val="2839978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6E6A3-D58A-A78D-5843-C905F5A4D75D}"/>
              </a:ext>
            </a:extLst>
          </p:cNvPr>
          <p:cNvSpPr>
            <a:spLocks noGrp="1"/>
          </p:cNvSpPr>
          <p:nvPr>
            <p:ph type="ctrTitle"/>
          </p:nvPr>
        </p:nvSpPr>
        <p:spPr/>
        <p:txBody>
          <a:bodyPr/>
          <a:lstStyle/>
          <a:p>
            <a:r>
              <a:rPr lang="da-DK" sz="3000"/>
              <a:t>Dagsorden</a:t>
            </a:r>
          </a:p>
        </p:txBody>
      </p:sp>
      <p:sp>
        <p:nvSpPr>
          <p:cNvPr id="3" name="Undertitel 2">
            <a:extLst>
              <a:ext uri="{FF2B5EF4-FFF2-40B4-BE49-F238E27FC236}">
                <a16:creationId xmlns:a16="http://schemas.microsoft.com/office/drawing/2014/main" id="{A6784DAD-2BE7-ADB4-7B3E-C3473149EDFB}"/>
              </a:ext>
            </a:extLst>
          </p:cNvPr>
          <p:cNvSpPr>
            <a:spLocks noGrp="1"/>
          </p:cNvSpPr>
          <p:nvPr>
            <p:ph type="subTitle" idx="1"/>
          </p:nvPr>
        </p:nvSpPr>
        <p:spPr>
          <a:xfrm>
            <a:off x="761858" y="1258000"/>
            <a:ext cx="7752777" cy="3512535"/>
          </a:xfrm>
        </p:spPr>
        <p:txBody>
          <a:bodyPr lIns="0" tIns="0" rIns="0" bIns="0" anchor="t">
            <a:noAutofit/>
          </a:bodyPr>
          <a:lstStyle/>
          <a:p>
            <a:pPr marL="285750" indent="-285750">
              <a:buChar char="•"/>
            </a:pPr>
            <a:r>
              <a:rPr lang="da-DK">
                <a:cs typeface="Arial"/>
              </a:rPr>
              <a:t>Velkomst + kontaktoplysninger</a:t>
            </a:r>
            <a:endParaRPr lang="da-DK" dirty="0">
              <a:cs typeface="Arial"/>
            </a:endParaRPr>
          </a:p>
          <a:p>
            <a:endParaRPr lang="da-DK" dirty="0">
              <a:cs typeface="Arial"/>
            </a:endParaRPr>
          </a:p>
          <a:p>
            <a:pPr marL="285750" indent="-285750">
              <a:buChar char="•"/>
            </a:pPr>
            <a:r>
              <a:rPr lang="da-DK">
                <a:cs typeface="Arial"/>
              </a:rPr>
              <a:t>Kort og godt om integreret praktik på 4. årgang - efteråret 2026</a:t>
            </a:r>
          </a:p>
          <a:p>
            <a:pPr marL="285750" indent="-285750">
              <a:buClr>
                <a:srgbClr val="000000"/>
              </a:buClr>
              <a:buChar char="•"/>
            </a:pPr>
            <a:r>
              <a:rPr lang="da-DK">
                <a:cs typeface="Arial"/>
              </a:rPr>
              <a:t>Velkomstmøde for de studerende på skolen</a:t>
            </a:r>
          </a:p>
          <a:p>
            <a:pPr marL="285750" indent="-285750">
              <a:buClr>
                <a:srgbClr val="000000"/>
              </a:buClr>
              <a:buChar char="•"/>
            </a:pPr>
            <a:r>
              <a:rPr lang="da-DK">
                <a:cs typeface="Arial"/>
              </a:rPr>
              <a:t>Samarbejdet med KP-underviser (besøg/møde på campus + trepartssamtale)</a:t>
            </a:r>
            <a:endParaRPr lang="da-DK" dirty="0">
              <a:cs typeface="Arial"/>
            </a:endParaRPr>
          </a:p>
          <a:p>
            <a:pPr marL="285750" indent="-285750">
              <a:buClr>
                <a:srgbClr val="000000"/>
              </a:buClr>
              <a:buChar char="•"/>
            </a:pPr>
            <a:r>
              <a:rPr lang="da-DK">
                <a:cs typeface="Arial"/>
              </a:rPr>
              <a:t>Mødepligt og indstilling til godkendelse/ikke godkendelse</a:t>
            </a:r>
            <a:endParaRPr lang="da-DK"/>
          </a:p>
          <a:p>
            <a:pPr marL="285750" indent="-285750">
              <a:buClr>
                <a:srgbClr val="000000"/>
              </a:buClr>
              <a:buChar char="•"/>
            </a:pPr>
            <a:r>
              <a:rPr lang="da-DK">
                <a:cs typeface="Arial"/>
              </a:rPr>
              <a:t>Om at være i praktik på 4. årgang - mål og indhold</a:t>
            </a:r>
            <a:endParaRPr lang="da-DK"/>
          </a:p>
          <a:p>
            <a:pPr marL="285750" indent="-285750">
              <a:buClr>
                <a:srgbClr val="000000"/>
              </a:buClr>
              <a:buChar char="•"/>
            </a:pPr>
            <a:r>
              <a:rPr lang="da-DK">
                <a:cs typeface="Arial"/>
              </a:rPr>
              <a:t>Professionsprøven</a:t>
            </a:r>
            <a:endParaRPr lang="da-DK" dirty="0">
              <a:cs typeface="Arial"/>
            </a:endParaRPr>
          </a:p>
          <a:p>
            <a:pPr marL="285750" indent="-285750">
              <a:buClr>
                <a:srgbClr val="000000"/>
              </a:buClr>
              <a:buChar char="•"/>
            </a:pPr>
            <a:r>
              <a:rPr lang="da-DK">
                <a:cs typeface="Arial"/>
              </a:rPr>
              <a:t>Forventningsafstemning</a:t>
            </a:r>
            <a:endParaRPr lang="da-DK"/>
          </a:p>
          <a:p>
            <a:pPr marL="285750" indent="-285750">
              <a:buClr>
                <a:srgbClr val="000000"/>
              </a:buClr>
              <a:buChar char="•"/>
            </a:pPr>
            <a:r>
              <a:rPr lang="da-DK">
                <a:cs typeface="Arial"/>
              </a:rPr>
              <a:t>Kp.dk/skolesamarbejde og Praktikportalen</a:t>
            </a:r>
            <a:endParaRPr lang="da-DK"/>
          </a:p>
          <a:p>
            <a:pPr>
              <a:buClr>
                <a:srgbClr val="000000"/>
              </a:buClr>
            </a:pPr>
            <a:endParaRPr lang="da-DK" dirty="0">
              <a:cs typeface="Arial"/>
            </a:endParaRPr>
          </a:p>
          <a:p>
            <a:r>
              <a:rPr lang="da-DK">
                <a:cs typeface="Arial"/>
              </a:rPr>
              <a:t>Slides bliver uploaded på kp.dk/skolesamarbejde</a:t>
            </a:r>
            <a:endParaRPr lang="da-DK"/>
          </a:p>
        </p:txBody>
      </p:sp>
    </p:spTree>
    <p:extLst>
      <p:ext uri="{BB962C8B-B14F-4D97-AF65-F5344CB8AC3E}">
        <p14:creationId xmlns:p14="http://schemas.microsoft.com/office/powerpoint/2010/main" val="4242629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A427DE2-7FA8-FF6B-B7C3-0C7D7FDCEB91}"/>
              </a:ext>
            </a:extLst>
          </p:cNvPr>
          <p:cNvSpPr>
            <a:spLocks noGrp="1"/>
          </p:cNvSpPr>
          <p:nvPr>
            <p:ph type="title"/>
          </p:nvPr>
        </p:nvSpPr>
        <p:spPr>
          <a:xfrm>
            <a:off x="763200" y="357510"/>
            <a:ext cx="4889293" cy="1292210"/>
          </a:xfrm>
        </p:spPr>
        <p:txBody>
          <a:bodyPr/>
          <a:lstStyle/>
          <a:p>
            <a:r>
              <a:rPr lang="en-US"/>
              <a:t>KONTORET FOR SKOLESAMARBEJDE - KONTAKTOPLYSNINGER</a:t>
            </a:r>
          </a:p>
        </p:txBody>
      </p:sp>
      <p:sp>
        <p:nvSpPr>
          <p:cNvPr id="15" name="Text Placeholder 2">
            <a:extLst>
              <a:ext uri="{FF2B5EF4-FFF2-40B4-BE49-F238E27FC236}">
                <a16:creationId xmlns:a16="http://schemas.microsoft.com/office/drawing/2014/main" id="{5A262B6E-6BEE-E214-D31B-113037C18D77}"/>
              </a:ext>
            </a:extLst>
          </p:cNvPr>
          <p:cNvSpPr>
            <a:spLocks noGrp="1"/>
          </p:cNvSpPr>
          <p:nvPr>
            <p:ph type="body" sz="quarter" idx="11"/>
          </p:nvPr>
        </p:nvSpPr>
        <p:spPr>
          <a:xfrm>
            <a:off x="763587" y="1732547"/>
            <a:ext cx="4888906" cy="2885026"/>
          </a:xfrm>
        </p:spPr>
        <p:txBody>
          <a:bodyPr lIns="0" tIns="0" rIns="0" bIns="0" anchor="t"/>
          <a:lstStyle/>
          <a:p>
            <a:r>
              <a:rPr lang="en-US" sz="1400" b="1" err="1"/>
              <a:t>Praktikkoordinatorer</a:t>
            </a:r>
            <a:endParaRPr lang="en-US" sz="1400" b="1"/>
          </a:p>
          <a:p>
            <a:r>
              <a:rPr lang="en-US" sz="1400">
                <a:cs typeface="Arial"/>
              </a:rPr>
              <a:t>Anne Søndergaard Olsen / Allan Mølgaard</a:t>
            </a:r>
            <a:endParaRPr lang="en-US" sz="1400"/>
          </a:p>
          <a:p>
            <a:r>
              <a:rPr lang="en-US" sz="1400" dirty="0" err="1">
                <a:cs typeface="Arial"/>
              </a:rPr>
              <a:t>Tlf</a:t>
            </a:r>
            <a:r>
              <a:rPr lang="en-US" sz="1400" dirty="0">
                <a:cs typeface="Arial"/>
              </a:rPr>
              <a:t>.: 72 48 75 49</a:t>
            </a:r>
          </a:p>
          <a:p>
            <a:endParaRPr lang="en-US" sz="1400">
              <a:cs typeface="Arial"/>
            </a:endParaRPr>
          </a:p>
          <a:p>
            <a:r>
              <a:rPr lang="en-US" sz="1400" b="1" dirty="0" err="1">
                <a:cs typeface="Arial"/>
              </a:rPr>
              <a:t>Studieadministrativ</a:t>
            </a:r>
            <a:r>
              <a:rPr lang="en-US" sz="1400" b="1" dirty="0">
                <a:cs typeface="Arial"/>
              </a:rPr>
              <a:t> </a:t>
            </a:r>
            <a:r>
              <a:rPr lang="en-US" sz="1400" b="1" dirty="0" err="1">
                <a:cs typeface="Arial"/>
              </a:rPr>
              <a:t>koordinator</a:t>
            </a:r>
            <a:endParaRPr lang="en-US" sz="1400" b="1" dirty="0">
              <a:cs typeface="Arial"/>
            </a:endParaRPr>
          </a:p>
          <a:p>
            <a:r>
              <a:rPr lang="en-US" sz="1400">
                <a:cs typeface="Arial"/>
              </a:rPr>
              <a:t>Sarah Ciborowski Aasmul Magnussen</a:t>
            </a:r>
            <a:endParaRPr lang="en-US"/>
          </a:p>
          <a:p>
            <a:r>
              <a:rPr lang="en-US" sz="1400" dirty="0">
                <a:solidFill>
                  <a:schemeClr val="tx1"/>
                </a:solidFill>
                <a:cs typeface="Arial"/>
              </a:rPr>
              <a:t>praktik@kp.dk, </a:t>
            </a:r>
            <a:r>
              <a:rPr lang="en-US" sz="1400" dirty="0" err="1">
                <a:solidFill>
                  <a:schemeClr val="tx1"/>
                </a:solidFill>
                <a:cs typeface="Arial"/>
              </a:rPr>
              <a:t>tlf</a:t>
            </a:r>
            <a:r>
              <a:rPr lang="en-US" sz="1400" dirty="0">
                <a:solidFill>
                  <a:schemeClr val="tx1"/>
                </a:solidFill>
                <a:cs typeface="Arial"/>
              </a:rPr>
              <a:t>.: 70 89 09 90 (alle </a:t>
            </a:r>
            <a:r>
              <a:rPr lang="en-US" sz="1400" dirty="0" err="1">
                <a:solidFill>
                  <a:schemeClr val="tx1"/>
                </a:solidFill>
                <a:cs typeface="Arial"/>
              </a:rPr>
              <a:t>hverdage</a:t>
            </a:r>
            <a:r>
              <a:rPr lang="en-US" sz="1400" dirty="0">
                <a:solidFill>
                  <a:schemeClr val="tx1"/>
                </a:solidFill>
                <a:cs typeface="Arial"/>
              </a:rPr>
              <a:t> ml. Kl. 9.11)</a:t>
            </a:r>
          </a:p>
          <a:p>
            <a:endParaRPr lang="en-US" sz="1400"/>
          </a:p>
          <a:p>
            <a:r>
              <a:rPr lang="en-US" sz="1400" b="1" err="1">
                <a:cs typeface="Arial"/>
              </a:rPr>
              <a:t>Samarbejdsside</a:t>
            </a:r>
            <a:endParaRPr lang="en-US" sz="1400" b="1" err="1"/>
          </a:p>
          <a:p>
            <a:r>
              <a:rPr lang="da-DK" sz="1400"/>
              <a:t>kp.dk/skolesamarbejde</a:t>
            </a:r>
          </a:p>
          <a:p>
            <a:endParaRPr lang="en-US" sz="1400" b="1"/>
          </a:p>
          <a:p>
            <a:endParaRPr lang="en-US" sz="1400" b="1"/>
          </a:p>
        </p:txBody>
      </p:sp>
      <p:pic>
        <p:nvPicPr>
          <p:cNvPr id="3" name="Billede 2" descr="Elev set bagfra med løftet hånd i klassen">
            <a:extLst>
              <a:ext uri="{FF2B5EF4-FFF2-40B4-BE49-F238E27FC236}">
                <a16:creationId xmlns:a16="http://schemas.microsoft.com/office/drawing/2014/main" id="{30F301B3-3926-78C1-2C6B-4D85129D8EF2}"/>
              </a:ext>
            </a:extLst>
          </p:cNvPr>
          <p:cNvPicPr>
            <a:picLocks noChangeAspect="1"/>
          </p:cNvPicPr>
          <p:nvPr/>
        </p:nvPicPr>
        <p:blipFill rotWithShape="1">
          <a:blip r:embed="rId5"/>
          <a:srcRect l="28487" r="31999"/>
          <a:stretch/>
        </p:blipFill>
        <p:spPr>
          <a:xfrm>
            <a:off x="6099175" y="10"/>
            <a:ext cx="3044825" cy="5143490"/>
          </a:xfrm>
          <a:prstGeom prst="rect">
            <a:avLst/>
          </a:prstGeom>
          <a:noFill/>
        </p:spPr>
      </p:pic>
      <p:sp>
        <p:nvSpPr>
          <p:cNvPr id="5" name="Pladsholder til dato 2"/>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19. august 2026</a:t>
            </a:fld>
            <a:endParaRPr lang="en-GB"/>
          </a:p>
        </p:txBody>
      </p:sp>
    </p:spTree>
    <p:custDataLst>
      <p:custData r:id="rId1"/>
      <p:custData r:id="rId2"/>
      <p:tags r:id="rId3"/>
    </p:custDataLst>
    <p:extLst>
      <p:ext uri="{BB962C8B-B14F-4D97-AF65-F5344CB8AC3E}">
        <p14:creationId xmlns:p14="http://schemas.microsoft.com/office/powerpoint/2010/main" val="3632403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A427DE2-7FA8-FF6B-B7C3-0C7D7FDCEB91}"/>
              </a:ext>
            </a:extLst>
          </p:cNvPr>
          <p:cNvSpPr>
            <a:spLocks noGrp="1"/>
          </p:cNvSpPr>
          <p:nvPr>
            <p:ph type="title"/>
          </p:nvPr>
        </p:nvSpPr>
        <p:spPr>
          <a:xfrm>
            <a:off x="763200" y="663538"/>
            <a:ext cx="4889293" cy="986182"/>
          </a:xfrm>
        </p:spPr>
        <p:txBody>
          <a:bodyPr/>
          <a:lstStyle/>
          <a:p>
            <a:r>
              <a:rPr lang="en-US" err="1">
                <a:cs typeface="Arial"/>
              </a:rPr>
              <a:t>Praktikforløb</a:t>
            </a:r>
            <a:r>
              <a:rPr lang="en-US">
                <a:cs typeface="Arial"/>
              </a:rPr>
              <a:t> </a:t>
            </a:r>
            <a:r>
              <a:rPr lang="en-US" err="1">
                <a:cs typeface="Arial"/>
              </a:rPr>
              <a:t>på</a:t>
            </a:r>
            <a:r>
              <a:rPr lang="en-US">
                <a:cs typeface="Arial"/>
              </a:rPr>
              <a:t> 4. </a:t>
            </a:r>
            <a:r>
              <a:rPr lang="en-US" err="1">
                <a:cs typeface="Arial"/>
              </a:rPr>
              <a:t>årgang</a:t>
            </a:r>
            <a:r>
              <a:rPr lang="en-US">
                <a:cs typeface="Arial"/>
              </a:rPr>
              <a:t> / </a:t>
            </a:r>
            <a:r>
              <a:rPr lang="en-US" err="1">
                <a:cs typeface="Arial"/>
              </a:rPr>
              <a:t>sommeroptag</a:t>
            </a:r>
            <a:endParaRPr lang="en-US" err="1"/>
          </a:p>
        </p:txBody>
      </p:sp>
      <p:sp>
        <p:nvSpPr>
          <p:cNvPr id="15" name="Text Placeholder 2">
            <a:extLst>
              <a:ext uri="{FF2B5EF4-FFF2-40B4-BE49-F238E27FC236}">
                <a16:creationId xmlns:a16="http://schemas.microsoft.com/office/drawing/2014/main" id="{5A262B6E-6BEE-E214-D31B-113037C18D77}"/>
              </a:ext>
            </a:extLst>
          </p:cNvPr>
          <p:cNvSpPr>
            <a:spLocks noGrp="1"/>
          </p:cNvSpPr>
          <p:nvPr>
            <p:ph type="body" sz="quarter" idx="11"/>
          </p:nvPr>
        </p:nvSpPr>
        <p:spPr>
          <a:xfrm>
            <a:off x="763587" y="1649720"/>
            <a:ext cx="4888906" cy="2758768"/>
          </a:xfrm>
        </p:spPr>
        <p:txBody>
          <a:bodyPr lIns="0" tIns="0" rIns="0" bIns="0" anchor="t"/>
          <a:lstStyle/>
          <a:p>
            <a:r>
              <a:rPr lang="da-DK" sz="1200">
                <a:cs typeface="Arial"/>
              </a:rPr>
              <a:t>Forløbet på praktikskolen afvikles i </a:t>
            </a:r>
            <a:r>
              <a:rPr lang="da-DK" sz="1200" b="1">
                <a:cs typeface="Arial"/>
              </a:rPr>
              <a:t>ugerne 38 – 46</a:t>
            </a:r>
          </a:p>
          <a:p>
            <a:r>
              <a:rPr lang="da-DK" sz="1200" b="1">
                <a:cs typeface="Arial"/>
              </a:rPr>
              <a:t>Velkomstmøde onsdag den 26. august</a:t>
            </a:r>
            <a:endParaRPr lang="da-DK" sz="1200" b="1" dirty="0">
              <a:cs typeface="Arial"/>
            </a:endParaRPr>
          </a:p>
          <a:p>
            <a:r>
              <a:rPr lang="da-DK" sz="1200">
                <a:cs typeface="Arial"/>
              </a:rPr>
              <a:t>De studerende er på praktikskolen 4 dage om ugen </a:t>
            </a:r>
            <a:r>
              <a:rPr lang="da-DK" sz="1200" b="1">
                <a:cs typeface="Arial"/>
              </a:rPr>
              <a:t>(mandag-torsdag</a:t>
            </a:r>
            <a:r>
              <a:rPr lang="da-DK" sz="1200">
                <a:cs typeface="Arial"/>
              </a:rPr>
              <a:t>)</a:t>
            </a:r>
            <a:endParaRPr lang="en-US">
              <a:cs typeface="Arial"/>
            </a:endParaRPr>
          </a:p>
          <a:p>
            <a:r>
              <a:rPr lang="da-DK" sz="1200"/>
              <a:t>Forløbet på praktikskolen består af 30 arbejdsdage, som placeres af praktikskolen</a:t>
            </a:r>
          </a:p>
          <a:p>
            <a:r>
              <a:rPr lang="da-DK" sz="1200">
                <a:cs typeface="Arial"/>
              </a:rPr>
              <a:t>De studerende skal som gruppe (2 studerende pr. gruppe) varetage minimum 12 lektioners undervisning om ugen herunder minimum 4 lektioner i deres 3. undervisningsfag og deltage i minimum 1 times forberedt vejledning med praktiklæreren</a:t>
            </a:r>
          </a:p>
          <a:p>
            <a:r>
              <a:rPr lang="da-DK" sz="1200">
                <a:cs typeface="Arial"/>
              </a:rPr>
              <a:t>De studerende skal individuelt varetage minimum 12 lektioners undervisning i et eller flere sammenhængende forløb i deres 3. undervisningsfag</a:t>
            </a:r>
          </a:p>
          <a:p>
            <a:r>
              <a:rPr lang="da-DK" sz="1200"/>
              <a:t>Trepartssamtalen kan afholdes individuelt eller for praktikgruppen samlet, og der er afsat 45 minutter pr. studerende </a:t>
            </a:r>
          </a:p>
          <a:p>
            <a:r>
              <a:rPr lang="da-DK" sz="1200"/>
              <a:t>De studerende har mødepligt på praktikskolen</a:t>
            </a:r>
          </a:p>
        </p:txBody>
      </p:sp>
      <p:sp>
        <p:nvSpPr>
          <p:cNvPr id="5" name="Pladsholder til dato 2"/>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19. august 2026</a:t>
            </a:fld>
            <a:endParaRPr lang="en-GB"/>
          </a:p>
        </p:txBody>
      </p:sp>
      <p:pic>
        <p:nvPicPr>
          <p:cNvPr id="1028" name="Picture 4" descr="Praktik">
            <a:extLst>
              <a:ext uri="{FF2B5EF4-FFF2-40B4-BE49-F238E27FC236}">
                <a16:creationId xmlns:a16="http://schemas.microsoft.com/office/drawing/2014/main" id="{894A562F-5046-E933-B24D-E661A6637A5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5628" r="7967"/>
          <a:stretch/>
        </p:blipFill>
        <p:spPr bwMode="auto">
          <a:xfrm>
            <a:off x="5868144" y="0"/>
            <a:ext cx="3265714" cy="5143500"/>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tags r:id="rId3"/>
    </p:custDataLst>
    <p:extLst>
      <p:ext uri="{BB962C8B-B14F-4D97-AF65-F5344CB8AC3E}">
        <p14:creationId xmlns:p14="http://schemas.microsoft.com/office/powerpoint/2010/main" val="2721183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34379-3EF0-1EA1-F8CB-4CDC3560FA52}"/>
              </a:ext>
            </a:extLst>
          </p:cNvPr>
          <p:cNvSpPr>
            <a:spLocks noGrp="1"/>
          </p:cNvSpPr>
          <p:nvPr>
            <p:ph type="title"/>
          </p:nvPr>
        </p:nvSpPr>
        <p:spPr/>
        <p:txBody>
          <a:bodyPr/>
          <a:lstStyle/>
          <a:p>
            <a:r>
              <a:rPr lang="en-US" dirty="0" err="1">
                <a:cs typeface="Arial"/>
              </a:rPr>
              <a:t>Velkomstmøde</a:t>
            </a:r>
            <a:r>
              <a:rPr lang="en-US" dirty="0">
                <a:cs typeface="Arial"/>
              </a:rPr>
              <a:t> </a:t>
            </a:r>
            <a:r>
              <a:rPr lang="en-US" dirty="0" err="1">
                <a:cs typeface="Arial"/>
              </a:rPr>
              <a:t>på</a:t>
            </a:r>
            <a:r>
              <a:rPr lang="en-US" dirty="0">
                <a:cs typeface="Arial"/>
              </a:rPr>
              <a:t> </a:t>
            </a:r>
            <a:r>
              <a:rPr lang="en-US" dirty="0" err="1">
                <a:cs typeface="Arial"/>
              </a:rPr>
              <a:t>praktikskole</a:t>
            </a:r>
            <a:r>
              <a:rPr lang="en-US" dirty="0">
                <a:cs typeface="Arial"/>
              </a:rPr>
              <a:t> for </a:t>
            </a:r>
            <a:r>
              <a:rPr lang="en-US" dirty="0" err="1">
                <a:cs typeface="Arial"/>
              </a:rPr>
              <a:t>studerende</a:t>
            </a:r>
            <a:endParaRPr lang="en-US" dirty="0" err="1"/>
          </a:p>
        </p:txBody>
      </p:sp>
      <p:sp>
        <p:nvSpPr>
          <p:cNvPr id="3" name="Text Placeholder 2">
            <a:extLst>
              <a:ext uri="{FF2B5EF4-FFF2-40B4-BE49-F238E27FC236}">
                <a16:creationId xmlns:a16="http://schemas.microsoft.com/office/drawing/2014/main" id="{55DE018A-78F1-D2E9-3633-46FA8FC386FE}"/>
              </a:ext>
            </a:extLst>
          </p:cNvPr>
          <p:cNvSpPr>
            <a:spLocks noGrp="1"/>
          </p:cNvSpPr>
          <p:nvPr>
            <p:ph type="body" sz="quarter" idx="11"/>
          </p:nvPr>
        </p:nvSpPr>
        <p:spPr>
          <a:xfrm>
            <a:off x="763588" y="2266156"/>
            <a:ext cx="7488237" cy="1549401"/>
          </a:xfrm>
        </p:spPr>
        <p:txBody>
          <a:bodyPr lIns="0" tIns="0" rIns="0" bIns="0" anchor="t"/>
          <a:lstStyle/>
          <a:p>
            <a:r>
              <a:rPr lang="en-US">
                <a:cs typeface="Arial"/>
              </a:rPr>
              <a:t>Onsdag den 26. august 2026</a:t>
            </a:r>
            <a:endParaRPr lang="en-US"/>
          </a:p>
          <a:p>
            <a:endParaRPr lang="en-US" dirty="0"/>
          </a:p>
          <a:p>
            <a:r>
              <a:rPr lang="en-US" dirty="0" err="1">
                <a:cs typeface="Arial"/>
              </a:rPr>
              <a:t>Praktikkoordinator</a:t>
            </a:r>
            <a:r>
              <a:rPr lang="en-US" dirty="0">
                <a:cs typeface="Arial"/>
              </a:rPr>
              <a:t> er </a:t>
            </a:r>
            <a:r>
              <a:rPr lang="en-US" dirty="0" err="1">
                <a:cs typeface="Arial"/>
              </a:rPr>
              <a:t>ansvarlig</a:t>
            </a:r>
            <a:r>
              <a:rPr lang="en-US" dirty="0">
                <a:cs typeface="Arial"/>
              </a:rPr>
              <a:t> for </a:t>
            </a:r>
            <a:r>
              <a:rPr lang="en-US" dirty="0" err="1">
                <a:cs typeface="Arial"/>
              </a:rPr>
              <a:t>indkaldelse</a:t>
            </a:r>
            <a:r>
              <a:rPr lang="en-US" dirty="0">
                <a:cs typeface="Arial"/>
              </a:rPr>
              <a:t> </a:t>
            </a:r>
            <a:r>
              <a:rPr lang="en-US" dirty="0" err="1">
                <a:cs typeface="Arial"/>
              </a:rPr>
              <a:t>og</a:t>
            </a:r>
            <a:r>
              <a:rPr lang="en-US" dirty="0">
                <a:cs typeface="Arial"/>
              </a:rPr>
              <a:t> </a:t>
            </a:r>
            <a:r>
              <a:rPr lang="en-US" dirty="0" err="1">
                <a:cs typeface="Arial"/>
              </a:rPr>
              <a:t>afvikling</a:t>
            </a:r>
            <a:r>
              <a:rPr lang="en-US" dirty="0">
                <a:cs typeface="Arial"/>
              </a:rPr>
              <a:t> </a:t>
            </a:r>
            <a:r>
              <a:rPr lang="en-US" dirty="0" err="1">
                <a:cs typeface="Arial"/>
              </a:rPr>
              <a:t>af</a:t>
            </a:r>
            <a:r>
              <a:rPr lang="en-US" dirty="0">
                <a:cs typeface="Arial"/>
              </a:rPr>
              <a:t> </a:t>
            </a:r>
            <a:r>
              <a:rPr lang="en-US" dirty="0" err="1">
                <a:cs typeface="Arial"/>
              </a:rPr>
              <a:t>mødet</a:t>
            </a:r>
            <a:r>
              <a:rPr lang="en-US" dirty="0">
                <a:cs typeface="Arial"/>
              </a:rPr>
              <a:t>, </a:t>
            </a:r>
            <a:r>
              <a:rPr lang="en-US" dirty="0" err="1">
                <a:cs typeface="Arial"/>
              </a:rPr>
              <a:t>evt</a:t>
            </a:r>
            <a:r>
              <a:rPr lang="en-US" dirty="0">
                <a:cs typeface="Arial"/>
              </a:rPr>
              <a:t>. I </a:t>
            </a:r>
            <a:r>
              <a:rPr lang="en-US" dirty="0" err="1">
                <a:cs typeface="Arial"/>
              </a:rPr>
              <a:t>samarbejde</a:t>
            </a:r>
            <a:r>
              <a:rPr lang="en-US" dirty="0">
                <a:cs typeface="Arial"/>
              </a:rPr>
              <a:t> med </a:t>
            </a:r>
            <a:r>
              <a:rPr lang="en-US" dirty="0" err="1">
                <a:cs typeface="Arial"/>
              </a:rPr>
              <a:t>praktiklærerne</a:t>
            </a:r>
            <a:endParaRPr lang="en-US" dirty="0" err="1"/>
          </a:p>
          <a:p>
            <a:endParaRPr lang="en-US" dirty="0">
              <a:cs typeface="Arial"/>
            </a:endParaRPr>
          </a:p>
        </p:txBody>
      </p:sp>
      <p:sp>
        <p:nvSpPr>
          <p:cNvPr id="4" name="Date Placeholder 3">
            <a:extLst>
              <a:ext uri="{FF2B5EF4-FFF2-40B4-BE49-F238E27FC236}">
                <a16:creationId xmlns:a16="http://schemas.microsoft.com/office/drawing/2014/main" id="{02496F64-B45B-E372-B8E7-7529CC202752}"/>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4218388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C42E-5291-3FDA-7EB2-BF03F863AFBE}"/>
              </a:ext>
            </a:extLst>
          </p:cNvPr>
          <p:cNvSpPr>
            <a:spLocks noGrp="1"/>
          </p:cNvSpPr>
          <p:nvPr>
            <p:ph type="title"/>
          </p:nvPr>
        </p:nvSpPr>
        <p:spPr/>
        <p:txBody>
          <a:bodyPr/>
          <a:lstStyle/>
          <a:p>
            <a:r>
              <a:rPr lang="en-US" dirty="0" err="1">
                <a:cs typeface="Arial"/>
              </a:rPr>
              <a:t>Samarbejdsmøde</a:t>
            </a:r>
            <a:r>
              <a:rPr lang="en-US" dirty="0">
                <a:cs typeface="Arial"/>
              </a:rPr>
              <a:t> </a:t>
            </a:r>
            <a:r>
              <a:rPr lang="en-US" dirty="0" err="1">
                <a:cs typeface="Arial"/>
              </a:rPr>
              <a:t>praktiklærere</a:t>
            </a:r>
            <a:r>
              <a:rPr lang="en-US" dirty="0">
                <a:cs typeface="Arial"/>
              </a:rPr>
              <a:t> </a:t>
            </a:r>
            <a:r>
              <a:rPr lang="en-US" dirty="0" err="1">
                <a:cs typeface="Arial"/>
              </a:rPr>
              <a:t>og</a:t>
            </a:r>
            <a:r>
              <a:rPr lang="en-US" dirty="0">
                <a:cs typeface="Arial"/>
              </a:rPr>
              <a:t> KP-</a:t>
            </a:r>
            <a:r>
              <a:rPr lang="en-US" dirty="0" err="1">
                <a:cs typeface="Arial"/>
              </a:rPr>
              <a:t>underviser</a:t>
            </a:r>
            <a:endParaRPr lang="en-US" dirty="0" err="1"/>
          </a:p>
        </p:txBody>
      </p:sp>
      <p:sp>
        <p:nvSpPr>
          <p:cNvPr id="3" name="Text Placeholder 2">
            <a:extLst>
              <a:ext uri="{FF2B5EF4-FFF2-40B4-BE49-F238E27FC236}">
                <a16:creationId xmlns:a16="http://schemas.microsoft.com/office/drawing/2014/main" id="{159CE47E-530A-2E46-3870-398A4FBECBCC}"/>
              </a:ext>
            </a:extLst>
          </p:cNvPr>
          <p:cNvSpPr>
            <a:spLocks noGrp="1"/>
          </p:cNvSpPr>
          <p:nvPr>
            <p:ph type="body" sz="quarter" idx="11"/>
          </p:nvPr>
        </p:nvSpPr>
        <p:spPr>
          <a:xfrm>
            <a:off x="763587" y="2484192"/>
            <a:ext cx="3099938" cy="853741"/>
          </a:xfrm>
        </p:spPr>
        <p:txBody>
          <a:bodyPr lIns="0" tIns="0" rIns="0" bIns="0" anchor="t"/>
          <a:lstStyle/>
          <a:p>
            <a:r>
              <a:rPr lang="en-US" dirty="0" err="1">
                <a:cs typeface="Arial"/>
              </a:rPr>
              <a:t>Informationsmøde</a:t>
            </a:r>
            <a:r>
              <a:rPr lang="en-US" dirty="0">
                <a:cs typeface="Arial"/>
              </a:rPr>
              <a:t> om </a:t>
            </a:r>
            <a:r>
              <a:rPr lang="en-US" dirty="0" err="1">
                <a:cs typeface="Arial"/>
              </a:rPr>
              <a:t>praktikkken</a:t>
            </a:r>
            <a:r>
              <a:rPr lang="en-US" dirty="0">
                <a:cs typeface="Arial"/>
              </a:rPr>
              <a:t> for </a:t>
            </a:r>
            <a:r>
              <a:rPr lang="en-US" dirty="0" err="1">
                <a:cs typeface="Arial"/>
              </a:rPr>
              <a:t>praktiklærer</a:t>
            </a:r>
            <a:r>
              <a:rPr lang="en-US" dirty="0">
                <a:cs typeface="Arial"/>
              </a:rPr>
              <a:t> - online (i </a:t>
            </a:r>
            <a:r>
              <a:rPr lang="en-US" dirty="0" err="1">
                <a:cs typeface="Arial"/>
              </a:rPr>
              <a:t>dag</a:t>
            </a:r>
            <a:r>
              <a:rPr lang="en-US" dirty="0">
                <a:cs typeface="Arial"/>
              </a:rPr>
              <a:t>)</a:t>
            </a:r>
            <a:endParaRPr lang="en-US" dirty="0"/>
          </a:p>
        </p:txBody>
      </p:sp>
      <p:sp>
        <p:nvSpPr>
          <p:cNvPr id="4" name="Content Placeholder 3">
            <a:extLst>
              <a:ext uri="{FF2B5EF4-FFF2-40B4-BE49-F238E27FC236}">
                <a16:creationId xmlns:a16="http://schemas.microsoft.com/office/drawing/2014/main" id="{65DFBCF0-E1B0-CA1D-0B85-27A0C618F829}"/>
              </a:ext>
            </a:extLst>
          </p:cNvPr>
          <p:cNvSpPr>
            <a:spLocks noGrp="1"/>
          </p:cNvSpPr>
          <p:nvPr>
            <p:ph sz="quarter" idx="12"/>
          </p:nvPr>
        </p:nvSpPr>
        <p:spPr>
          <a:xfrm>
            <a:off x="4487069" y="1501775"/>
            <a:ext cx="3885628" cy="2992438"/>
          </a:xfrm>
        </p:spPr>
        <p:txBody>
          <a:bodyPr lIns="91440" tIns="45720" rIns="91440" bIns="45720" anchor="t"/>
          <a:lstStyle/>
          <a:p>
            <a:r>
              <a:rPr lang="en-US" b="1" dirty="0" err="1">
                <a:cs typeface="Arial"/>
              </a:rPr>
              <a:t>Samarbejdsmøde</a:t>
            </a:r>
            <a:r>
              <a:rPr lang="en-US" b="1" dirty="0">
                <a:cs typeface="Arial"/>
              </a:rPr>
              <a:t> for </a:t>
            </a:r>
            <a:r>
              <a:rPr lang="en-US" b="1" dirty="0" err="1">
                <a:cs typeface="Arial"/>
              </a:rPr>
              <a:t>praktiklærere</a:t>
            </a:r>
            <a:r>
              <a:rPr lang="en-US" b="1" dirty="0">
                <a:cs typeface="Arial"/>
              </a:rPr>
              <a:t> </a:t>
            </a:r>
            <a:r>
              <a:rPr lang="en-US" b="1" dirty="0" err="1">
                <a:cs typeface="Arial"/>
              </a:rPr>
              <a:t>og</a:t>
            </a:r>
            <a:r>
              <a:rPr lang="en-US" b="1" dirty="0">
                <a:cs typeface="Arial"/>
              </a:rPr>
              <a:t> KP-</a:t>
            </a:r>
            <a:r>
              <a:rPr lang="en-US" b="1" dirty="0" err="1">
                <a:cs typeface="Arial"/>
              </a:rPr>
              <a:t>underviser</a:t>
            </a:r>
            <a:r>
              <a:rPr lang="en-US" b="1" dirty="0">
                <a:cs typeface="Arial"/>
              </a:rPr>
              <a:t>: </a:t>
            </a:r>
          </a:p>
          <a:p>
            <a:endParaRPr lang="en-US" dirty="0"/>
          </a:p>
          <a:p>
            <a:r>
              <a:rPr lang="en-US" dirty="0">
                <a:cs typeface="Arial"/>
              </a:rPr>
              <a:t>KP-underviseren sender </a:t>
            </a:r>
            <a:r>
              <a:rPr lang="en-US" dirty="0" err="1">
                <a:cs typeface="Arial"/>
              </a:rPr>
              <a:t>dato</a:t>
            </a:r>
            <a:r>
              <a:rPr lang="en-US" dirty="0">
                <a:cs typeface="Arial"/>
              </a:rPr>
              <a:t>, </a:t>
            </a:r>
            <a:r>
              <a:rPr lang="en-US" dirty="0" err="1">
                <a:cs typeface="Arial"/>
              </a:rPr>
              <a:t>tidspunkt</a:t>
            </a:r>
            <a:r>
              <a:rPr lang="en-US" dirty="0">
                <a:cs typeface="Arial"/>
              </a:rPr>
              <a:t> </a:t>
            </a:r>
            <a:r>
              <a:rPr lang="en-US" dirty="0" err="1">
                <a:cs typeface="Arial"/>
              </a:rPr>
              <a:t>og</a:t>
            </a:r>
            <a:r>
              <a:rPr lang="en-US" dirty="0">
                <a:cs typeface="Arial"/>
              </a:rPr>
              <a:t> plan </a:t>
            </a:r>
            <a:r>
              <a:rPr lang="en-US" dirty="0" err="1">
                <a:cs typeface="Arial"/>
              </a:rPr>
              <a:t>ud</a:t>
            </a:r>
            <a:r>
              <a:rPr lang="en-US" dirty="0">
                <a:cs typeface="Arial"/>
              </a:rPr>
              <a:t> pr. mail </a:t>
            </a:r>
            <a:r>
              <a:rPr lang="en-US" dirty="0" err="1">
                <a:cs typeface="Arial"/>
              </a:rPr>
              <a:t>til</a:t>
            </a:r>
            <a:r>
              <a:rPr lang="en-US" dirty="0">
                <a:cs typeface="Arial"/>
              </a:rPr>
              <a:t> alle </a:t>
            </a:r>
            <a:r>
              <a:rPr lang="en-US" dirty="0" err="1">
                <a:cs typeface="Arial"/>
              </a:rPr>
              <a:t>praktiklærere</a:t>
            </a:r>
            <a:r>
              <a:rPr lang="en-US" dirty="0">
                <a:cs typeface="Arial"/>
              </a:rPr>
              <a:t> </a:t>
            </a:r>
            <a:r>
              <a:rPr lang="en-US" dirty="0" err="1">
                <a:cs typeface="Arial"/>
              </a:rPr>
              <a:t>på</a:t>
            </a:r>
            <a:r>
              <a:rPr lang="en-US" dirty="0">
                <a:cs typeface="Arial"/>
              </a:rPr>
              <a:t> </a:t>
            </a:r>
            <a:r>
              <a:rPr lang="en-US" dirty="0" err="1">
                <a:cs typeface="Arial"/>
              </a:rPr>
              <a:t>holdet</a:t>
            </a:r>
            <a:endParaRPr lang="en-US">
              <a:cs typeface="Arial"/>
            </a:endParaRPr>
          </a:p>
          <a:p>
            <a:endParaRPr lang="en-US" dirty="0">
              <a:cs typeface="Arial"/>
            </a:endParaRPr>
          </a:p>
          <a:p>
            <a:r>
              <a:rPr lang="en-US" dirty="0">
                <a:cs typeface="Arial"/>
              </a:rPr>
              <a:t>OBS: Husk at </a:t>
            </a:r>
            <a:r>
              <a:rPr lang="en-US" dirty="0" err="1">
                <a:cs typeface="Arial"/>
              </a:rPr>
              <a:t>tjekke</a:t>
            </a:r>
            <a:r>
              <a:rPr lang="en-US" dirty="0">
                <a:cs typeface="Arial"/>
              </a:rPr>
              <a:t> </a:t>
            </a:r>
            <a:r>
              <a:rPr lang="en-US" dirty="0" err="1">
                <a:cs typeface="Arial"/>
              </a:rPr>
              <a:t>kontaktplysninger</a:t>
            </a:r>
            <a:r>
              <a:rPr lang="en-US" dirty="0">
                <a:cs typeface="Arial"/>
              </a:rPr>
              <a:t> </a:t>
            </a:r>
            <a:r>
              <a:rPr lang="en-US" dirty="0" err="1">
                <a:cs typeface="Arial"/>
              </a:rPr>
              <a:t>i</a:t>
            </a:r>
            <a:r>
              <a:rPr lang="en-US" dirty="0">
                <a:cs typeface="Arial"/>
              </a:rPr>
              <a:t> </a:t>
            </a:r>
            <a:r>
              <a:rPr lang="en-US" dirty="0" err="1">
                <a:cs typeface="Arial"/>
              </a:rPr>
              <a:t>Praktikportalen</a:t>
            </a:r>
            <a:r>
              <a:rPr lang="en-US" dirty="0">
                <a:cs typeface="Arial"/>
              </a:rPr>
              <a:t> (+ </a:t>
            </a:r>
            <a:r>
              <a:rPr lang="en-US" dirty="0" err="1">
                <a:cs typeface="Arial"/>
              </a:rPr>
              <a:t>tilknytning</a:t>
            </a:r>
            <a:r>
              <a:rPr lang="en-US" dirty="0">
                <a:cs typeface="Arial"/>
              </a:rPr>
              <a:t> </a:t>
            </a:r>
            <a:r>
              <a:rPr lang="en-US" dirty="0" err="1">
                <a:cs typeface="Arial"/>
              </a:rPr>
              <a:t>til</a:t>
            </a:r>
            <a:r>
              <a:rPr lang="en-US" dirty="0">
                <a:cs typeface="Arial"/>
              </a:rPr>
              <a:t> de </a:t>
            </a:r>
            <a:r>
              <a:rPr lang="en-US" dirty="0" err="1">
                <a:cs typeface="Arial"/>
              </a:rPr>
              <a:t>studerende</a:t>
            </a:r>
            <a:r>
              <a:rPr lang="en-US" dirty="0">
                <a:cs typeface="Arial"/>
              </a:rPr>
              <a:t>)</a:t>
            </a:r>
            <a:endParaRPr lang="en-US" dirty="0"/>
          </a:p>
        </p:txBody>
      </p:sp>
      <p:sp>
        <p:nvSpPr>
          <p:cNvPr id="5" name="Date Placeholder 4">
            <a:extLst>
              <a:ext uri="{FF2B5EF4-FFF2-40B4-BE49-F238E27FC236}">
                <a16:creationId xmlns:a16="http://schemas.microsoft.com/office/drawing/2014/main" id="{87198BDD-EB3F-4EE4-D4EA-C8A662D025ED}"/>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3421233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95765F-3E9A-68B6-7118-36B817DF0430}"/>
              </a:ext>
            </a:extLst>
          </p:cNvPr>
          <p:cNvSpPr>
            <a:spLocks noGrp="1"/>
          </p:cNvSpPr>
          <p:nvPr>
            <p:ph type="title"/>
          </p:nvPr>
        </p:nvSpPr>
        <p:spPr>
          <a:xfrm>
            <a:off x="763588" y="241921"/>
            <a:ext cx="7488758" cy="986182"/>
          </a:xfrm>
        </p:spPr>
        <p:txBody>
          <a:bodyPr/>
          <a:lstStyle/>
          <a:p>
            <a:r>
              <a:rPr lang="da-DK"/>
              <a:t>MØDEPLIGT, FRAVÆRSREGISTRERING OG KONSEKVENSER</a:t>
            </a:r>
            <a:br>
              <a:rPr lang="da-DK"/>
            </a:br>
            <a:endParaRPr lang="da-DK"/>
          </a:p>
        </p:txBody>
      </p:sp>
      <p:sp>
        <p:nvSpPr>
          <p:cNvPr id="3" name="Pladsholder til tekst 2">
            <a:extLst>
              <a:ext uri="{FF2B5EF4-FFF2-40B4-BE49-F238E27FC236}">
                <a16:creationId xmlns:a16="http://schemas.microsoft.com/office/drawing/2014/main" id="{343DEC05-E49E-344F-0144-7CB6B4E79E6A}"/>
              </a:ext>
            </a:extLst>
          </p:cNvPr>
          <p:cNvSpPr>
            <a:spLocks noGrp="1"/>
          </p:cNvSpPr>
          <p:nvPr>
            <p:ph type="body" sz="quarter" idx="11"/>
          </p:nvPr>
        </p:nvSpPr>
        <p:spPr>
          <a:xfrm>
            <a:off x="763588" y="1228103"/>
            <a:ext cx="7488237" cy="3180385"/>
          </a:xfrm>
        </p:spPr>
        <p:txBody>
          <a:bodyPr/>
          <a:lstStyle/>
          <a:p>
            <a:r>
              <a:rPr lang="da-DK" sz="1400"/>
              <a:t>Der er fuld mødepligt i den integrerede praktik på skolen</a:t>
            </a:r>
          </a:p>
          <a:p>
            <a:r>
              <a:rPr lang="da-DK" sz="1400"/>
              <a:t>Praktikskolen skal registrere fravær i Praktikportalen, så det er synligt for både studerende og praktiklærer, og følge op ved at gå i dialog med studerende om fraværet </a:t>
            </a:r>
          </a:p>
          <a:p>
            <a:r>
              <a:rPr lang="da-DK" sz="1400" b="1"/>
              <a:t>Konsekvenser ved fravær</a:t>
            </a:r>
          </a:p>
          <a:p>
            <a:r>
              <a:rPr lang="da-DK" sz="1400"/>
              <a:t>De første 3 dages fravær har ingen konsekvens for den studerende </a:t>
            </a:r>
          </a:p>
          <a:p>
            <a:r>
              <a:rPr lang="da-DK" sz="1400"/>
              <a:t>Dag 4 og evt. flere dage skal erstattes i løbet af praktikperioden, og den studerende skal gå i dialog med skolen omkring afvikling af erstatningsdage</a:t>
            </a:r>
          </a:p>
          <a:p>
            <a:r>
              <a:rPr lang="da-DK" sz="1400"/>
              <a:t>Praktikskolen er ansvarlig for håndteringen af den studerendes fravær, og der kan være tilfælde, hvor praktikskolen afbryder samarbejdet med den studerende</a:t>
            </a:r>
          </a:p>
          <a:p>
            <a:r>
              <a:rPr lang="da-DK" sz="1400"/>
              <a:t>I tilfælde af manglende indstilling til godkendelse af den studerendes praktikforløb, skal den studerende søge dispensation for eventuelt nyt praktikforløb og dokumentere fraværet i form af en lægeerklæring, hvorefter der tages stilling til indstilling til godkendelse. </a:t>
            </a:r>
          </a:p>
          <a:p>
            <a:r>
              <a:rPr lang="da-DK" sz="1400" b="1"/>
              <a:t>Praktikkoordinator kontakter Kontoret for Skolesamarbejde i tilfælde af bekymrende fravær hos den studerende</a:t>
            </a:r>
          </a:p>
        </p:txBody>
      </p:sp>
      <p:sp>
        <p:nvSpPr>
          <p:cNvPr id="4" name="Pladsholder til dato 3">
            <a:extLst>
              <a:ext uri="{FF2B5EF4-FFF2-40B4-BE49-F238E27FC236}">
                <a16:creationId xmlns:a16="http://schemas.microsoft.com/office/drawing/2014/main" id="{D9B05D5E-10C1-E027-1B1F-A7672973B913}"/>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3244208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526E1-650E-B953-E3FE-C9929F28FD59}"/>
              </a:ext>
            </a:extLst>
          </p:cNvPr>
          <p:cNvSpPr>
            <a:spLocks noGrp="1"/>
          </p:cNvSpPr>
          <p:nvPr>
            <p:ph type="title"/>
          </p:nvPr>
        </p:nvSpPr>
        <p:spPr/>
        <p:txBody>
          <a:bodyPr/>
          <a:lstStyle/>
          <a:p>
            <a:r>
              <a:rPr lang="da-DK">
                <a:cs typeface="Arial"/>
              </a:rPr>
              <a:t>INDSTILLING TIL GODKENDELSE / IKKE GODKENDELSE</a:t>
            </a:r>
            <a:endParaRPr lang="da-DK"/>
          </a:p>
        </p:txBody>
      </p:sp>
      <p:sp>
        <p:nvSpPr>
          <p:cNvPr id="3" name="Pladsholder til tekst 2">
            <a:extLst>
              <a:ext uri="{FF2B5EF4-FFF2-40B4-BE49-F238E27FC236}">
                <a16:creationId xmlns:a16="http://schemas.microsoft.com/office/drawing/2014/main" id="{6B19BDDA-2A91-30C6-93A3-13B61691A5F7}"/>
              </a:ext>
            </a:extLst>
          </p:cNvPr>
          <p:cNvSpPr>
            <a:spLocks noGrp="1"/>
          </p:cNvSpPr>
          <p:nvPr>
            <p:ph type="body" sz="quarter" idx="11"/>
          </p:nvPr>
        </p:nvSpPr>
        <p:spPr>
          <a:xfrm>
            <a:off x="826314" y="1659928"/>
            <a:ext cx="7488237" cy="3076127"/>
          </a:xfrm>
        </p:spPr>
        <p:txBody>
          <a:bodyPr lIns="0" tIns="0" rIns="0" bIns="0" anchor="t"/>
          <a:lstStyle/>
          <a:p>
            <a:r>
              <a:rPr lang="da-DK" sz="1400">
                <a:cs typeface="Arial"/>
              </a:rPr>
              <a:t>Indstilling til godkendelse foregår i Praktikportalen i den enkelte studerendes forløbsoversigt</a:t>
            </a:r>
          </a:p>
          <a:p>
            <a:r>
              <a:rPr lang="da-DK" sz="1400">
                <a:cs typeface="Arial"/>
              </a:rPr>
              <a:t>Indstillingen foregår på baggrund af opfyldt mødepligt og en kvalitativ vurdering af, hvorvidt den studerende har opfyldt målene for praktikforløbet</a:t>
            </a:r>
          </a:p>
          <a:p>
            <a:r>
              <a:rPr lang="da-DK" sz="1400">
                <a:cs typeface="Arial"/>
              </a:rPr>
              <a:t>I forbindelse med den kvalitative vurdering er der formuleret tegn på målopfyldelse, som ligger i forløbsskabelonen for den enkelte studerende</a:t>
            </a:r>
          </a:p>
          <a:p>
            <a:r>
              <a:rPr lang="da-DK" sz="1400">
                <a:cs typeface="Arial"/>
              </a:rPr>
              <a:t>Ved indstilling til ikke godkendt praktikforløb udfyldes og indsendes redegørelse og dokumentation til praktik@kp.dk</a:t>
            </a:r>
          </a:p>
          <a:p>
            <a:r>
              <a:rPr lang="da-DK" sz="1400" b="1">
                <a:solidFill>
                  <a:schemeClr val="tx1"/>
                </a:solidFill>
                <a:cs typeface="Arial"/>
              </a:rPr>
              <a:t>Den studerende tilbydes kun ét praktikforsøg pr. praktikniveau</a:t>
            </a:r>
          </a:p>
          <a:p>
            <a:r>
              <a:rPr lang="da-DK" sz="1400" b="1">
                <a:solidFill>
                  <a:schemeClr val="tx1"/>
                </a:solidFill>
                <a:cs typeface="Arial"/>
              </a:rPr>
              <a:t>Det er alene praktikskolen, der har ansvaret for vurderingen af den studerende, og ved bekymring for mulig ikke godkendelse skal den studerende informeres (husk dokumentation) og have mulighed for at rette op</a:t>
            </a:r>
            <a:endParaRPr lang="da-DK" sz="1400">
              <a:solidFill>
                <a:schemeClr val="tx1"/>
              </a:solidFill>
            </a:endParaRPr>
          </a:p>
        </p:txBody>
      </p:sp>
      <p:sp>
        <p:nvSpPr>
          <p:cNvPr id="4" name="Pladsholder til dato 3">
            <a:extLst>
              <a:ext uri="{FF2B5EF4-FFF2-40B4-BE49-F238E27FC236}">
                <a16:creationId xmlns:a16="http://schemas.microsoft.com/office/drawing/2014/main" id="{42C3F306-6EEA-D9B4-A582-39849E2F8431}"/>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1794015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2C65C-4899-9656-951F-64B8CEFA977A}"/>
              </a:ext>
            </a:extLst>
          </p:cNvPr>
          <p:cNvSpPr>
            <a:spLocks noGrp="1"/>
          </p:cNvSpPr>
          <p:nvPr>
            <p:ph type="title"/>
          </p:nvPr>
        </p:nvSpPr>
        <p:spPr>
          <a:xfrm>
            <a:off x="431112" y="532247"/>
            <a:ext cx="7488758" cy="507358"/>
          </a:xfrm>
        </p:spPr>
        <p:txBody>
          <a:bodyPr/>
          <a:lstStyle/>
          <a:p>
            <a:r>
              <a:rPr lang="da-DK"/>
              <a:t>MÅL FOR PRAKTIKFORLØBET</a:t>
            </a:r>
          </a:p>
        </p:txBody>
      </p:sp>
      <p:sp>
        <p:nvSpPr>
          <p:cNvPr id="3" name="Pladsholder til tekst 2">
            <a:extLst>
              <a:ext uri="{FF2B5EF4-FFF2-40B4-BE49-F238E27FC236}">
                <a16:creationId xmlns:a16="http://schemas.microsoft.com/office/drawing/2014/main" id="{1C2FACE6-079F-CA33-70C3-8FA6A78BFA0F}"/>
              </a:ext>
            </a:extLst>
          </p:cNvPr>
          <p:cNvSpPr>
            <a:spLocks noGrp="1"/>
          </p:cNvSpPr>
          <p:nvPr>
            <p:ph type="body" sz="quarter" idx="11"/>
          </p:nvPr>
        </p:nvSpPr>
        <p:spPr>
          <a:xfrm>
            <a:off x="431500" y="1283153"/>
            <a:ext cx="8029178" cy="3496037"/>
          </a:xfrm>
        </p:spPr>
        <p:txBody>
          <a:bodyPr lIns="0" tIns="0" rIns="0" bIns="0" anchor="t"/>
          <a:lstStyle/>
          <a:p>
            <a:r>
              <a:rPr lang="da-DK">
                <a:cs typeface="Arial"/>
                <a:hlinkClick r:id="rId2"/>
              </a:rPr>
              <a:t>Integreret praktik i læreruddannelsen på KP - oversigt til vejledning og trepartssamtaler</a:t>
            </a:r>
            <a:endParaRPr lang="da-DK"/>
          </a:p>
          <a:p>
            <a:endParaRPr lang="da-DK" sz="1200" b="1"/>
          </a:p>
          <a:p>
            <a:r>
              <a:rPr lang="da-DK">
                <a:ea typeface="+mn-lt"/>
                <a:cs typeface="+mn-lt"/>
                <a:hlinkClick r:id="rId3"/>
              </a:rPr>
              <a:t>Vejledning og trepartssamtaler - Københavns Professionshøjskole</a:t>
            </a:r>
            <a:endParaRPr lang="da-DK"/>
          </a:p>
          <a:p>
            <a:endParaRPr lang="da-DK" sz="1200" b="1">
              <a:cs typeface="Arial"/>
            </a:endParaRPr>
          </a:p>
          <a:p>
            <a:endParaRPr lang="da-DK" sz="1800" b="1">
              <a:solidFill>
                <a:srgbClr val="005447"/>
              </a:solidFill>
              <a:cs typeface="Arial"/>
            </a:endParaRPr>
          </a:p>
        </p:txBody>
      </p:sp>
      <p:sp>
        <p:nvSpPr>
          <p:cNvPr id="6" name="Pladsholder til tekst 5">
            <a:extLst>
              <a:ext uri="{FF2B5EF4-FFF2-40B4-BE49-F238E27FC236}">
                <a16:creationId xmlns:a16="http://schemas.microsoft.com/office/drawing/2014/main" id="{83437D51-DAC2-42C0-08E4-3A1EF1076CF6}"/>
              </a:ext>
            </a:extLst>
          </p:cNvPr>
          <p:cNvSpPr>
            <a:spLocks noGrp="1"/>
          </p:cNvSpPr>
          <p:nvPr>
            <p:ph sz="quarter" idx="12"/>
          </p:nvPr>
        </p:nvSpPr>
        <p:spPr>
          <a:xfrm>
            <a:off x="4679950" y="1251284"/>
            <a:ext cx="3572008" cy="3157204"/>
          </a:xfrm>
        </p:spPr>
        <p:txBody>
          <a:bodyPr lIns="91440" tIns="45720" rIns="91440" bIns="45720" anchor="t"/>
          <a:lstStyle/>
          <a:p>
            <a:endParaRPr lang="da-DK" sz="800"/>
          </a:p>
          <a:p>
            <a:endParaRPr lang="da-DK" sz="800"/>
          </a:p>
        </p:txBody>
      </p:sp>
      <p:sp>
        <p:nvSpPr>
          <p:cNvPr id="4" name="Pladsholder til dato 3">
            <a:extLst>
              <a:ext uri="{FF2B5EF4-FFF2-40B4-BE49-F238E27FC236}">
                <a16:creationId xmlns:a16="http://schemas.microsoft.com/office/drawing/2014/main" id="{641D43D4-4657-A104-9C0D-8F15DF4DC45E}"/>
              </a:ext>
            </a:extLst>
          </p:cNvPr>
          <p:cNvSpPr>
            <a:spLocks noGrp="1"/>
          </p:cNvSpPr>
          <p:nvPr>
            <p:ph type="dt" sz="half" idx="2"/>
          </p:nvPr>
        </p:nvSpPr>
        <p:spPr>
          <a:prstGeom prst="rect">
            <a:avLst/>
          </a:prstGeom>
        </p:spPr>
        <p:txBody>
          <a:bodyPr/>
          <a:lstStyle/>
          <a:p>
            <a:fld id="{E3F176F0-4EB5-41D1-866E-A621282BE2B8}" type="datetime2">
              <a:rPr lang="da-DK" smtClean="0"/>
              <a:t>19. august 2026</a:t>
            </a:fld>
            <a:endParaRPr lang="en-GB"/>
          </a:p>
        </p:txBody>
      </p:sp>
      <p:pic>
        <p:nvPicPr>
          <p:cNvPr id="5" name="Picture 4">
            <a:extLst>
              <a:ext uri="{FF2B5EF4-FFF2-40B4-BE49-F238E27FC236}">
                <a16:creationId xmlns:a16="http://schemas.microsoft.com/office/drawing/2014/main" id="{C63B3F8A-FA9E-D9B5-1525-2577486EB348}"/>
              </a:ext>
            </a:extLst>
          </p:cNvPr>
          <p:cNvPicPr>
            <a:picLocks noChangeAspect="1"/>
          </p:cNvPicPr>
          <p:nvPr/>
        </p:nvPicPr>
        <p:blipFill>
          <a:blip r:embed="rId4"/>
          <a:stretch>
            <a:fillRect/>
          </a:stretch>
        </p:blipFill>
        <p:spPr>
          <a:xfrm rot="600000">
            <a:off x="5592597" y="2521010"/>
            <a:ext cx="3014865" cy="1782306"/>
          </a:xfrm>
          <a:prstGeom prst="rect">
            <a:avLst/>
          </a:prstGeom>
        </p:spPr>
      </p:pic>
      <p:pic>
        <p:nvPicPr>
          <p:cNvPr id="7" name="Picture 6">
            <a:extLst>
              <a:ext uri="{FF2B5EF4-FFF2-40B4-BE49-F238E27FC236}">
                <a16:creationId xmlns:a16="http://schemas.microsoft.com/office/drawing/2014/main" id="{BC6A2F7C-1C1C-0D52-DC51-9FB2D4B0D0BC}"/>
              </a:ext>
            </a:extLst>
          </p:cNvPr>
          <p:cNvPicPr>
            <a:picLocks noChangeAspect="1"/>
          </p:cNvPicPr>
          <p:nvPr/>
        </p:nvPicPr>
        <p:blipFill>
          <a:blip r:embed="rId5"/>
          <a:stretch>
            <a:fillRect/>
          </a:stretch>
        </p:blipFill>
        <p:spPr>
          <a:xfrm>
            <a:off x="434030" y="2572780"/>
            <a:ext cx="4445344" cy="839744"/>
          </a:xfrm>
          <a:prstGeom prst="rect">
            <a:avLst/>
          </a:prstGeom>
        </p:spPr>
      </p:pic>
      <p:pic>
        <p:nvPicPr>
          <p:cNvPr id="8" name="Picture 7">
            <a:extLst>
              <a:ext uri="{FF2B5EF4-FFF2-40B4-BE49-F238E27FC236}">
                <a16:creationId xmlns:a16="http://schemas.microsoft.com/office/drawing/2014/main" id="{96229813-FADE-9674-39B5-C4E8E8B5E81A}"/>
              </a:ext>
            </a:extLst>
          </p:cNvPr>
          <p:cNvPicPr>
            <a:picLocks noChangeAspect="1"/>
          </p:cNvPicPr>
          <p:nvPr/>
        </p:nvPicPr>
        <p:blipFill>
          <a:blip r:embed="rId6"/>
          <a:stretch>
            <a:fillRect/>
          </a:stretch>
        </p:blipFill>
        <p:spPr>
          <a:xfrm>
            <a:off x="1026641" y="3671888"/>
            <a:ext cx="4434016" cy="734455"/>
          </a:xfrm>
          <a:prstGeom prst="rect">
            <a:avLst/>
          </a:prstGeom>
        </p:spPr>
      </p:pic>
    </p:spTree>
    <p:extLst>
      <p:ext uri="{BB962C8B-B14F-4D97-AF65-F5344CB8AC3E}">
        <p14:creationId xmlns:p14="http://schemas.microsoft.com/office/powerpoint/2010/main" val="3038937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07DB07-4391-85A1-C50D-30EEE0AB44C4}"/>
              </a:ext>
            </a:extLst>
          </p:cNvPr>
          <p:cNvSpPr>
            <a:spLocks noGrp="1"/>
          </p:cNvSpPr>
          <p:nvPr>
            <p:ph type="title"/>
          </p:nvPr>
        </p:nvSpPr>
        <p:spPr>
          <a:xfrm>
            <a:off x="666608" y="639865"/>
            <a:ext cx="7488758" cy="639588"/>
          </a:xfrm>
        </p:spPr>
        <p:txBody>
          <a:bodyPr/>
          <a:lstStyle/>
          <a:p>
            <a:r>
              <a:rPr lang="da-DK">
                <a:cs typeface="Arial"/>
              </a:rPr>
              <a:t>PROFESSIONSPRØVEN (4. Årgang)</a:t>
            </a:r>
            <a:endParaRPr lang="da-DK"/>
          </a:p>
        </p:txBody>
      </p:sp>
      <p:sp>
        <p:nvSpPr>
          <p:cNvPr id="3" name="Pladsholder til tekst 2">
            <a:extLst>
              <a:ext uri="{FF2B5EF4-FFF2-40B4-BE49-F238E27FC236}">
                <a16:creationId xmlns:a16="http://schemas.microsoft.com/office/drawing/2014/main" id="{0241EFA1-F55B-919C-5D00-831FD599B5EC}"/>
              </a:ext>
            </a:extLst>
          </p:cNvPr>
          <p:cNvSpPr>
            <a:spLocks noGrp="1"/>
          </p:cNvSpPr>
          <p:nvPr>
            <p:ph type="body" sz="quarter" idx="11"/>
          </p:nvPr>
        </p:nvSpPr>
        <p:spPr>
          <a:xfrm>
            <a:off x="763588" y="1564246"/>
            <a:ext cx="7488237" cy="1805883"/>
          </a:xfrm>
        </p:spPr>
        <p:txBody>
          <a:bodyPr lIns="0" tIns="0" rIns="0" bIns="0" anchor="t"/>
          <a:lstStyle/>
          <a:p>
            <a:r>
              <a:rPr lang="da-DK" b="1">
                <a:solidFill>
                  <a:schemeClr val="tx1"/>
                </a:solidFill>
                <a:cs typeface="Arial"/>
              </a:rPr>
              <a:t>Bekendtgørelse for læreruddannelsen</a:t>
            </a:r>
          </a:p>
          <a:p>
            <a:r>
              <a:rPr lang="da-DK">
                <a:solidFill>
                  <a:schemeClr val="tx1"/>
                </a:solidFill>
                <a:cs typeface="Arial"/>
              </a:rPr>
              <a:t>”§ 18. Efter praktikforløbet på fjerde studieår afholdes en samlet professionsprøve, der skal vurdere den studerendes lærerprofessionelle niveau og praktiske undervisningskompetence. Prøven kan finde sted på praktikskolen. Prøven er ekstern og bedømmes af en praktiklærer, en underviser udpeget af professionshøjskolen og en ekstern censor.” </a:t>
            </a:r>
          </a:p>
          <a:p>
            <a:endParaRPr lang="da-DK">
              <a:solidFill>
                <a:schemeClr val="tx1"/>
              </a:solidFill>
              <a:cs typeface="Arial"/>
            </a:endParaRPr>
          </a:p>
          <a:p>
            <a:endParaRPr lang="da-DK"/>
          </a:p>
        </p:txBody>
      </p:sp>
      <p:sp>
        <p:nvSpPr>
          <p:cNvPr id="4" name="Pladsholder til dato 3">
            <a:extLst>
              <a:ext uri="{FF2B5EF4-FFF2-40B4-BE49-F238E27FC236}">
                <a16:creationId xmlns:a16="http://schemas.microsoft.com/office/drawing/2014/main" id="{3410DF2C-56C7-0EBA-C3EC-AFA6CDC11A8E}"/>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2494688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a:spLocks/>
          </p:cNvSpPr>
          <p:nvPr/>
        </p:nvSpPr>
        <p:spPr>
          <a:xfrm>
            <a:off x="795940" y="2504243"/>
            <a:ext cx="1459454" cy="3761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29" name="Rectangle 28"/>
          <p:cNvSpPr>
            <a:spLocks/>
          </p:cNvSpPr>
          <p:nvPr/>
        </p:nvSpPr>
        <p:spPr>
          <a:xfrm>
            <a:off x="2260670" y="2514135"/>
            <a:ext cx="1090642" cy="3761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30" name="Rectangle 29"/>
          <p:cNvSpPr>
            <a:spLocks/>
          </p:cNvSpPr>
          <p:nvPr/>
        </p:nvSpPr>
        <p:spPr>
          <a:xfrm>
            <a:off x="3340888" y="2514135"/>
            <a:ext cx="1037893" cy="3761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31" name="Rectangle 30"/>
          <p:cNvSpPr>
            <a:spLocks/>
          </p:cNvSpPr>
          <p:nvPr/>
        </p:nvSpPr>
        <p:spPr>
          <a:xfrm>
            <a:off x="4360385" y="2511285"/>
            <a:ext cx="1205887" cy="37613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33" name="Rectangle 32"/>
          <p:cNvSpPr>
            <a:spLocks/>
          </p:cNvSpPr>
          <p:nvPr/>
        </p:nvSpPr>
        <p:spPr>
          <a:xfrm>
            <a:off x="5564743" y="2511285"/>
            <a:ext cx="1090643" cy="37613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34" name="TextBox 33"/>
          <p:cNvSpPr txBox="1">
            <a:spLocks/>
          </p:cNvSpPr>
          <p:nvPr/>
        </p:nvSpPr>
        <p:spPr>
          <a:xfrm>
            <a:off x="689938" y="2541761"/>
            <a:ext cx="1522298"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August </a:t>
            </a:r>
          </a:p>
        </p:txBody>
      </p:sp>
      <p:sp>
        <p:nvSpPr>
          <p:cNvPr id="35" name="TextBox 34"/>
          <p:cNvSpPr txBox="1">
            <a:spLocks/>
          </p:cNvSpPr>
          <p:nvPr/>
        </p:nvSpPr>
        <p:spPr>
          <a:xfrm>
            <a:off x="2043353" y="2556509"/>
            <a:ext cx="1495841"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schemeClr val="accent4"/>
                </a:solidFill>
                <a:latin typeface="Georgia" panose="02040502050405020303" pitchFamily="18" charset="0"/>
                <a:ea typeface="Open Sans" panose="020B0606030504020204" pitchFamily="34" charset="0"/>
                <a:cs typeface="Arial" panose="020B0604020202020204" pitchFamily="34" charset="0"/>
              </a:rPr>
              <a:t>September </a:t>
            </a:r>
          </a:p>
        </p:txBody>
      </p:sp>
      <p:sp>
        <p:nvSpPr>
          <p:cNvPr id="37" name="TextBox 36"/>
          <p:cNvSpPr txBox="1">
            <a:spLocks/>
          </p:cNvSpPr>
          <p:nvPr/>
        </p:nvSpPr>
        <p:spPr>
          <a:xfrm>
            <a:off x="3072544" y="2565353"/>
            <a:ext cx="1495841"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Oktober </a:t>
            </a:r>
          </a:p>
        </p:txBody>
      </p:sp>
      <p:sp>
        <p:nvSpPr>
          <p:cNvPr id="38" name="TextBox 37"/>
          <p:cNvSpPr txBox="1">
            <a:spLocks/>
          </p:cNvSpPr>
          <p:nvPr/>
        </p:nvSpPr>
        <p:spPr>
          <a:xfrm>
            <a:off x="4273391" y="2585637"/>
            <a:ext cx="1357708"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November </a:t>
            </a:r>
          </a:p>
        </p:txBody>
      </p:sp>
      <p:sp>
        <p:nvSpPr>
          <p:cNvPr id="39" name="TextBox 38"/>
          <p:cNvSpPr txBox="1">
            <a:spLocks/>
          </p:cNvSpPr>
          <p:nvPr/>
        </p:nvSpPr>
        <p:spPr>
          <a:xfrm>
            <a:off x="5313418" y="2571750"/>
            <a:ext cx="1495841"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December </a:t>
            </a:r>
          </a:p>
        </p:txBody>
      </p:sp>
      <p:sp>
        <p:nvSpPr>
          <p:cNvPr id="65" name="TextBox 64"/>
          <p:cNvSpPr txBox="1">
            <a:spLocks/>
          </p:cNvSpPr>
          <p:nvPr/>
        </p:nvSpPr>
        <p:spPr>
          <a:xfrm>
            <a:off x="751372" y="1210091"/>
            <a:ext cx="1548589" cy="915633"/>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Informationsmøder for praktikkoordinatorer- og lærere 18. og 19. august</a:t>
            </a:r>
          </a:p>
        </p:txBody>
      </p:sp>
      <p:sp>
        <p:nvSpPr>
          <p:cNvPr id="42" name="bk object 16"/>
          <p:cNvSpPr/>
          <p:nvPr/>
        </p:nvSpPr>
        <p:spPr>
          <a:xfrm>
            <a:off x="8712460" y="4775529"/>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sz="2400"/>
          </a:p>
        </p:txBody>
      </p:sp>
      <p:sp>
        <p:nvSpPr>
          <p:cNvPr id="44" name="bk object 17"/>
          <p:cNvSpPr/>
          <p:nvPr/>
        </p:nvSpPr>
        <p:spPr>
          <a:xfrm>
            <a:off x="8539212" y="4775528"/>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sz="2400"/>
          </a:p>
        </p:txBody>
      </p:sp>
      <p:sp>
        <p:nvSpPr>
          <p:cNvPr id="3" name="Rectangle 28">
            <a:extLst>
              <a:ext uri="{FF2B5EF4-FFF2-40B4-BE49-F238E27FC236}">
                <a16:creationId xmlns:a16="http://schemas.microsoft.com/office/drawing/2014/main" id="{EDB07B7C-7287-90A5-CF94-5C4A83A5655A}"/>
              </a:ext>
            </a:extLst>
          </p:cNvPr>
          <p:cNvSpPr>
            <a:spLocks/>
          </p:cNvSpPr>
          <p:nvPr/>
        </p:nvSpPr>
        <p:spPr>
          <a:xfrm>
            <a:off x="6655386" y="2504243"/>
            <a:ext cx="1090642" cy="3761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7" name="TextBox 38">
            <a:extLst>
              <a:ext uri="{FF2B5EF4-FFF2-40B4-BE49-F238E27FC236}">
                <a16:creationId xmlns:a16="http://schemas.microsoft.com/office/drawing/2014/main" id="{FF896926-6879-C81F-3AA9-CBDADAB9AB6D}"/>
              </a:ext>
            </a:extLst>
          </p:cNvPr>
          <p:cNvSpPr txBox="1">
            <a:spLocks/>
          </p:cNvSpPr>
          <p:nvPr/>
        </p:nvSpPr>
        <p:spPr>
          <a:xfrm>
            <a:off x="6435185" y="2541761"/>
            <a:ext cx="1495841"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Januar  </a:t>
            </a:r>
          </a:p>
        </p:txBody>
      </p:sp>
      <p:sp>
        <p:nvSpPr>
          <p:cNvPr id="9" name="TextBox 64">
            <a:extLst>
              <a:ext uri="{FF2B5EF4-FFF2-40B4-BE49-F238E27FC236}">
                <a16:creationId xmlns:a16="http://schemas.microsoft.com/office/drawing/2014/main" id="{FB4F5ED1-5591-8FBD-9EDA-D085D1142340}"/>
              </a:ext>
            </a:extLst>
          </p:cNvPr>
          <p:cNvSpPr txBox="1">
            <a:spLocks/>
          </p:cNvSpPr>
          <p:nvPr/>
        </p:nvSpPr>
        <p:spPr>
          <a:xfrm>
            <a:off x="795940" y="3438067"/>
            <a:ext cx="1548589" cy="57707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26. august </a:t>
            </a:r>
          </a:p>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Velkomstmøde på skolen</a:t>
            </a:r>
          </a:p>
        </p:txBody>
      </p:sp>
      <p:sp>
        <p:nvSpPr>
          <p:cNvPr id="13" name="TextBox 64">
            <a:extLst>
              <a:ext uri="{FF2B5EF4-FFF2-40B4-BE49-F238E27FC236}">
                <a16:creationId xmlns:a16="http://schemas.microsoft.com/office/drawing/2014/main" id="{68D84A32-88D0-B4C3-E1DE-C5B31C272ACF}"/>
              </a:ext>
            </a:extLst>
          </p:cNvPr>
          <p:cNvSpPr txBox="1">
            <a:spLocks/>
          </p:cNvSpPr>
          <p:nvPr/>
        </p:nvSpPr>
        <p:spPr>
          <a:xfrm>
            <a:off x="2724901" y="3641967"/>
            <a:ext cx="2209981" cy="74635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Uge 38 - 46</a:t>
            </a:r>
          </a:p>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Praktikforløb mandag –torsdag og undervisnings på campus fredag</a:t>
            </a:r>
          </a:p>
        </p:txBody>
      </p:sp>
      <p:sp>
        <p:nvSpPr>
          <p:cNvPr id="15" name="TextBox 64">
            <a:extLst>
              <a:ext uri="{FF2B5EF4-FFF2-40B4-BE49-F238E27FC236}">
                <a16:creationId xmlns:a16="http://schemas.microsoft.com/office/drawing/2014/main" id="{7CD42CC1-D433-4101-57DB-7502EF1DDF24}"/>
              </a:ext>
            </a:extLst>
          </p:cNvPr>
          <p:cNvSpPr txBox="1">
            <a:spLocks/>
          </p:cNvSpPr>
          <p:nvPr/>
        </p:nvSpPr>
        <p:spPr>
          <a:xfrm>
            <a:off x="5005073" y="1604448"/>
            <a:ext cx="2209981" cy="40780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a:ea typeface="Open Sans Light"/>
                <a:cs typeface="Arial"/>
              </a:rPr>
              <a:t>16. december aflevering af opgave </a:t>
            </a:r>
          </a:p>
        </p:txBody>
      </p:sp>
      <p:sp>
        <p:nvSpPr>
          <p:cNvPr id="17" name="TextBox 64">
            <a:extLst>
              <a:ext uri="{FF2B5EF4-FFF2-40B4-BE49-F238E27FC236}">
                <a16:creationId xmlns:a16="http://schemas.microsoft.com/office/drawing/2014/main" id="{A3FDF650-3693-88B8-A83A-1B200AC65C36}"/>
              </a:ext>
            </a:extLst>
          </p:cNvPr>
          <p:cNvSpPr txBox="1">
            <a:spLocks/>
          </p:cNvSpPr>
          <p:nvPr/>
        </p:nvSpPr>
        <p:spPr>
          <a:xfrm>
            <a:off x="2784116" y="1599040"/>
            <a:ext cx="2209981" cy="40780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Uge 38 – 46</a:t>
            </a:r>
          </a:p>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Optage videosekvens </a:t>
            </a:r>
          </a:p>
        </p:txBody>
      </p:sp>
      <p:sp>
        <p:nvSpPr>
          <p:cNvPr id="19" name="TextBox 64">
            <a:extLst>
              <a:ext uri="{FF2B5EF4-FFF2-40B4-BE49-F238E27FC236}">
                <a16:creationId xmlns:a16="http://schemas.microsoft.com/office/drawing/2014/main" id="{D7B193D8-4859-B036-C83F-C9A82E36037A}"/>
              </a:ext>
            </a:extLst>
          </p:cNvPr>
          <p:cNvSpPr txBox="1">
            <a:spLocks/>
          </p:cNvSpPr>
          <p:nvPr/>
        </p:nvSpPr>
        <p:spPr>
          <a:xfrm>
            <a:off x="5936026" y="3275915"/>
            <a:ext cx="2209981" cy="23852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Uge 3. eksamen </a:t>
            </a:r>
          </a:p>
        </p:txBody>
      </p:sp>
      <p:cxnSp>
        <p:nvCxnSpPr>
          <p:cNvPr id="21" name="Lige pilforbindelse 20">
            <a:extLst>
              <a:ext uri="{FF2B5EF4-FFF2-40B4-BE49-F238E27FC236}">
                <a16:creationId xmlns:a16="http://schemas.microsoft.com/office/drawing/2014/main" id="{87565212-A98F-5881-9B89-CDC6C323D11A}"/>
              </a:ext>
            </a:extLst>
          </p:cNvPr>
          <p:cNvCxnSpPr/>
          <p:nvPr/>
        </p:nvCxnSpPr>
        <p:spPr>
          <a:xfrm>
            <a:off x="1525665" y="2098964"/>
            <a:ext cx="0" cy="280554"/>
          </a:xfrm>
          <a:prstGeom prst="straightConnector1">
            <a:avLst/>
          </a:prstGeom>
          <a:ln w="9525">
            <a:solidFill>
              <a:srgbClr val="19233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6" name="Lige pilforbindelse 25">
            <a:extLst>
              <a:ext uri="{FF2B5EF4-FFF2-40B4-BE49-F238E27FC236}">
                <a16:creationId xmlns:a16="http://schemas.microsoft.com/office/drawing/2014/main" id="{F25F1E8D-E82B-AD0C-FC8D-E399B613DDAF}"/>
              </a:ext>
            </a:extLst>
          </p:cNvPr>
          <p:cNvCxnSpPr/>
          <p:nvPr/>
        </p:nvCxnSpPr>
        <p:spPr>
          <a:xfrm>
            <a:off x="6115191" y="2098964"/>
            <a:ext cx="0" cy="280554"/>
          </a:xfrm>
          <a:prstGeom prst="straightConnector1">
            <a:avLst/>
          </a:prstGeom>
          <a:ln w="9525">
            <a:solidFill>
              <a:srgbClr val="19233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Lige pilforbindelse 26">
            <a:extLst>
              <a:ext uri="{FF2B5EF4-FFF2-40B4-BE49-F238E27FC236}">
                <a16:creationId xmlns:a16="http://schemas.microsoft.com/office/drawing/2014/main" id="{74C954C8-4E61-2D1B-7325-8D3FCF8D84C9}"/>
              </a:ext>
            </a:extLst>
          </p:cNvPr>
          <p:cNvCxnSpPr>
            <a:cxnSpLocks/>
          </p:cNvCxnSpPr>
          <p:nvPr/>
        </p:nvCxnSpPr>
        <p:spPr>
          <a:xfrm flipH="1" flipV="1">
            <a:off x="1511218" y="2978862"/>
            <a:ext cx="5262" cy="373178"/>
          </a:xfrm>
          <a:prstGeom prst="straightConnector1">
            <a:avLst/>
          </a:prstGeom>
          <a:ln w="9525">
            <a:solidFill>
              <a:srgbClr val="19233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Lige pilforbindelse 44">
            <a:extLst>
              <a:ext uri="{FF2B5EF4-FFF2-40B4-BE49-F238E27FC236}">
                <a16:creationId xmlns:a16="http://schemas.microsoft.com/office/drawing/2014/main" id="{E644FBDB-32B5-1CD6-FF3F-405467BBFABD}"/>
              </a:ext>
            </a:extLst>
          </p:cNvPr>
          <p:cNvCxnSpPr>
            <a:cxnSpLocks/>
            <a:stCxn id="19" idx="0"/>
          </p:cNvCxnSpPr>
          <p:nvPr/>
        </p:nvCxnSpPr>
        <p:spPr>
          <a:xfrm flipH="1" flipV="1">
            <a:off x="7041016" y="2997582"/>
            <a:ext cx="1" cy="278333"/>
          </a:xfrm>
          <a:prstGeom prst="straightConnector1">
            <a:avLst/>
          </a:prstGeom>
          <a:ln w="9525">
            <a:solidFill>
              <a:srgbClr val="192337"/>
            </a:solidFill>
            <a:tailEnd type="triangle"/>
          </a:ln>
          <a:effectLst/>
        </p:spPr>
        <p:style>
          <a:lnRef idx="2">
            <a:schemeClr val="accent1"/>
          </a:lnRef>
          <a:fillRef idx="0">
            <a:schemeClr val="accent1"/>
          </a:fillRef>
          <a:effectRef idx="1">
            <a:schemeClr val="accent1"/>
          </a:effectRef>
          <a:fontRef idx="minor">
            <a:schemeClr val="tx1"/>
          </a:fontRef>
        </p:style>
      </p:cxnSp>
      <p:sp>
        <p:nvSpPr>
          <p:cNvPr id="50" name="Tekstfelt 49">
            <a:extLst>
              <a:ext uri="{FF2B5EF4-FFF2-40B4-BE49-F238E27FC236}">
                <a16:creationId xmlns:a16="http://schemas.microsoft.com/office/drawing/2014/main" id="{406A40D4-AAF3-0B70-43D0-D2A8D5ED981E}"/>
              </a:ext>
            </a:extLst>
          </p:cNvPr>
          <p:cNvSpPr txBox="1"/>
          <p:nvPr/>
        </p:nvSpPr>
        <p:spPr>
          <a:xfrm>
            <a:off x="379556" y="520335"/>
            <a:ext cx="8162941" cy="461665"/>
          </a:xfrm>
          <a:prstGeom prst="rect">
            <a:avLst/>
          </a:prstGeom>
          <a:noFill/>
        </p:spPr>
        <p:txBody>
          <a:bodyPr wrap="square" lIns="91440" tIns="45720" rIns="91440" bIns="4572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sz="2400" b="1">
                <a:solidFill>
                  <a:schemeClr val="accent1"/>
                </a:solidFill>
                <a:cs typeface="Arial Bold"/>
              </a:rPr>
              <a:t>Forløbet i efteråret 2026 - IP4 og professionsprøve </a:t>
            </a:r>
            <a:r>
              <a:rPr lang="da-DK" sz="2400" b="1">
                <a:cs typeface="Arial Bold"/>
              </a:rPr>
              <a:t> </a:t>
            </a:r>
            <a:endParaRPr lang="da-DK" sz="2400" b="1" noProof="0">
              <a:solidFill>
                <a:schemeClr val="tx1"/>
              </a:solidFill>
              <a:latin typeface="+mn-lt"/>
              <a:cs typeface="Arial Bold"/>
            </a:endParaRPr>
          </a:p>
        </p:txBody>
      </p:sp>
      <p:sp>
        <p:nvSpPr>
          <p:cNvPr id="51" name="Venstre klammeparentes 50">
            <a:extLst>
              <a:ext uri="{FF2B5EF4-FFF2-40B4-BE49-F238E27FC236}">
                <a16:creationId xmlns:a16="http://schemas.microsoft.com/office/drawing/2014/main" id="{B5B63E59-EAB2-F802-8FDE-3A5B5835083C}"/>
              </a:ext>
            </a:extLst>
          </p:cNvPr>
          <p:cNvSpPr/>
          <p:nvPr/>
        </p:nvSpPr>
        <p:spPr>
          <a:xfrm rot="16200000">
            <a:off x="3770222" y="2688147"/>
            <a:ext cx="245460" cy="1490578"/>
          </a:xfrm>
          <a:prstGeom prst="leftBrace">
            <a:avLst>
              <a:gd name="adj1" fmla="val 0"/>
              <a:gd name="adj2" fmla="val 43068"/>
            </a:avLst>
          </a:prstGeom>
          <a:ln w="9525">
            <a:solidFill>
              <a:srgbClr val="1923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da-DK" sz="2400"/>
          </a:p>
        </p:txBody>
      </p:sp>
      <p:sp>
        <p:nvSpPr>
          <p:cNvPr id="53" name="Venstre klammeparentes 52">
            <a:extLst>
              <a:ext uri="{FF2B5EF4-FFF2-40B4-BE49-F238E27FC236}">
                <a16:creationId xmlns:a16="http://schemas.microsoft.com/office/drawing/2014/main" id="{D35F2713-A51E-1802-E6DE-66456AF7EFC0}"/>
              </a:ext>
            </a:extLst>
          </p:cNvPr>
          <p:cNvSpPr/>
          <p:nvPr/>
        </p:nvSpPr>
        <p:spPr>
          <a:xfrm rot="5400000">
            <a:off x="3825983" y="1465442"/>
            <a:ext cx="245460" cy="1490578"/>
          </a:xfrm>
          <a:prstGeom prst="leftBrace">
            <a:avLst>
              <a:gd name="adj1" fmla="val 0"/>
              <a:gd name="adj2" fmla="val 43068"/>
            </a:avLst>
          </a:prstGeom>
          <a:ln w="9525">
            <a:solidFill>
              <a:srgbClr val="1923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da-DK" sz="2400"/>
          </a:p>
        </p:txBody>
      </p:sp>
    </p:spTree>
    <p:custDataLst>
      <p:custData r:id="rId1"/>
      <p:custData r:id="rId2"/>
      <p:tags r:id="rId3"/>
    </p:custDataLst>
    <p:extLst>
      <p:ext uri="{BB962C8B-B14F-4D97-AF65-F5344CB8AC3E}">
        <p14:creationId xmlns:p14="http://schemas.microsoft.com/office/powerpoint/2010/main" val="3612250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6C5C-0DFB-1171-E853-C0C1006910C6}"/>
              </a:ext>
            </a:extLst>
          </p:cNvPr>
          <p:cNvSpPr>
            <a:spLocks noGrp="1"/>
          </p:cNvSpPr>
          <p:nvPr>
            <p:ph type="title"/>
          </p:nvPr>
        </p:nvSpPr>
        <p:spPr/>
        <p:txBody>
          <a:bodyPr/>
          <a:lstStyle/>
          <a:p>
            <a:r>
              <a:rPr lang="en-US">
                <a:cs typeface="Arial"/>
              </a:rPr>
              <a:t>Webinar om </a:t>
            </a:r>
            <a:r>
              <a:rPr lang="en-US" err="1">
                <a:cs typeface="Arial"/>
              </a:rPr>
              <a:t>professionsprøven</a:t>
            </a:r>
            <a:r>
              <a:rPr lang="en-US">
                <a:cs typeface="Arial"/>
              </a:rPr>
              <a:t> E26</a:t>
            </a:r>
            <a:endParaRPr lang="en-US"/>
          </a:p>
        </p:txBody>
      </p:sp>
      <p:sp>
        <p:nvSpPr>
          <p:cNvPr id="3" name="Text Placeholder 2">
            <a:extLst>
              <a:ext uri="{FF2B5EF4-FFF2-40B4-BE49-F238E27FC236}">
                <a16:creationId xmlns:a16="http://schemas.microsoft.com/office/drawing/2014/main" id="{0C08B57B-F52B-58A1-3692-004C7A8EC10D}"/>
              </a:ext>
            </a:extLst>
          </p:cNvPr>
          <p:cNvSpPr>
            <a:spLocks noGrp="1"/>
          </p:cNvSpPr>
          <p:nvPr>
            <p:ph type="body" sz="quarter" idx="11"/>
          </p:nvPr>
        </p:nvSpPr>
        <p:spPr/>
        <p:txBody>
          <a:bodyPr lIns="0" tIns="0" rIns="0" bIns="0" anchor="t"/>
          <a:lstStyle/>
          <a:p>
            <a:r>
              <a:rPr lang="en-US">
                <a:cs typeface="Arial"/>
              </a:rPr>
              <a:t>Der  </a:t>
            </a:r>
            <a:r>
              <a:rPr lang="en-US" err="1">
                <a:cs typeface="Arial"/>
              </a:rPr>
              <a:t>bliver</a:t>
            </a:r>
            <a:r>
              <a:rPr lang="en-US">
                <a:cs typeface="Arial"/>
              </a:rPr>
              <a:t>  </a:t>
            </a:r>
            <a:r>
              <a:rPr lang="en-US" err="1">
                <a:cs typeface="Arial"/>
              </a:rPr>
              <a:t>afholdt</a:t>
            </a:r>
            <a:r>
              <a:rPr lang="en-US">
                <a:cs typeface="Arial"/>
              </a:rPr>
              <a:t> et webinar med </a:t>
            </a:r>
            <a:r>
              <a:rPr lang="en-US" err="1">
                <a:cs typeface="Arial"/>
              </a:rPr>
              <a:t>nærmere</a:t>
            </a:r>
            <a:r>
              <a:rPr lang="en-US">
                <a:cs typeface="Arial"/>
              </a:rPr>
              <a:t> information om </a:t>
            </a:r>
            <a:r>
              <a:rPr lang="en-US" err="1">
                <a:cs typeface="Arial"/>
              </a:rPr>
              <a:t>professionsprøven</a:t>
            </a:r>
            <a:r>
              <a:rPr lang="en-US">
                <a:cs typeface="Arial"/>
              </a:rPr>
              <a:t> for </a:t>
            </a:r>
            <a:r>
              <a:rPr lang="en-US" err="1">
                <a:cs typeface="Arial"/>
              </a:rPr>
              <a:t>praktiklærerne</a:t>
            </a:r>
            <a:r>
              <a:rPr lang="en-US">
                <a:cs typeface="Arial"/>
              </a:rPr>
              <a:t>:</a:t>
            </a:r>
            <a:endParaRPr lang="en-US"/>
          </a:p>
          <a:p>
            <a:endParaRPr lang="en-US"/>
          </a:p>
          <a:p>
            <a:pPr marL="285750" indent="-285750">
              <a:buChar char="•"/>
            </a:pPr>
            <a:r>
              <a:rPr lang="en-US" b="1">
                <a:cs typeface="Arial"/>
              </a:rPr>
              <a:t>Onsdag d. 16. </a:t>
            </a:r>
            <a:r>
              <a:rPr lang="en-US" b="1" err="1">
                <a:cs typeface="Arial"/>
              </a:rPr>
              <a:t>september</a:t>
            </a:r>
            <a:r>
              <a:rPr lang="en-US" b="1">
                <a:cs typeface="Arial"/>
              </a:rPr>
              <a:t> kl. 15 – 16</a:t>
            </a:r>
            <a:endParaRPr lang="en-US" b="1"/>
          </a:p>
          <a:p>
            <a:endParaRPr lang="en-US"/>
          </a:p>
          <a:p>
            <a:r>
              <a:rPr lang="en-US">
                <a:cs typeface="Arial"/>
              </a:rPr>
              <a:t>Link </a:t>
            </a:r>
            <a:r>
              <a:rPr lang="en-US" err="1">
                <a:cs typeface="Arial"/>
              </a:rPr>
              <a:t>til</a:t>
            </a:r>
            <a:r>
              <a:rPr lang="en-US">
                <a:cs typeface="Arial"/>
              </a:rPr>
              <a:t> webinar:</a:t>
            </a:r>
            <a:endParaRPr lang="en-US"/>
          </a:p>
          <a:p>
            <a:r>
              <a:rPr lang="en-US" sz="1500">
                <a:solidFill>
                  <a:srgbClr val="0070C0"/>
                </a:solidFill>
                <a:latin typeface="Segoe UI"/>
                <a:cs typeface="Segoe UI"/>
                <a:hlinkClick r:id="rId2">
                  <a:extLst>
                    <a:ext uri="{A12FA001-AC4F-418D-AE19-62706E023703}">
                      <ahyp:hlinkClr xmlns:ahyp="http://schemas.microsoft.com/office/drawing/2018/hyperlinkcolor" val="tx"/>
                    </a:ext>
                  </a:extLst>
                </a:hlinkClick>
              </a:rPr>
              <a:t>Webinar om professionsprøve for praktiklærere</a:t>
            </a:r>
            <a:endParaRPr lang="en-US">
              <a:solidFill>
                <a:srgbClr val="0070C0"/>
              </a:solidFill>
            </a:endParaRPr>
          </a:p>
          <a:p>
            <a:endParaRPr lang="en-US"/>
          </a:p>
        </p:txBody>
      </p:sp>
    </p:spTree>
    <p:extLst>
      <p:ext uri="{BB962C8B-B14F-4D97-AF65-F5344CB8AC3E}">
        <p14:creationId xmlns:p14="http://schemas.microsoft.com/office/powerpoint/2010/main" val="522630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E1DD69-E865-1290-26A6-D1A326D4D013}"/>
              </a:ext>
            </a:extLst>
          </p:cNvPr>
          <p:cNvSpPr>
            <a:spLocks noGrp="1"/>
          </p:cNvSpPr>
          <p:nvPr>
            <p:ph type="title"/>
          </p:nvPr>
        </p:nvSpPr>
        <p:spPr/>
        <p:txBody>
          <a:bodyPr/>
          <a:lstStyle/>
          <a:p>
            <a:r>
              <a:rPr lang="da-DK"/>
              <a:t>FORVETNINGER TIL PRAKTIKLÆREREN</a:t>
            </a:r>
          </a:p>
        </p:txBody>
      </p:sp>
      <p:sp>
        <p:nvSpPr>
          <p:cNvPr id="3" name="Pladsholder til tekst 2">
            <a:extLst>
              <a:ext uri="{FF2B5EF4-FFF2-40B4-BE49-F238E27FC236}">
                <a16:creationId xmlns:a16="http://schemas.microsoft.com/office/drawing/2014/main" id="{B37881B8-7BF9-BD6B-E2BE-F6879C4AECB1}"/>
              </a:ext>
            </a:extLst>
          </p:cNvPr>
          <p:cNvSpPr>
            <a:spLocks noGrp="1"/>
          </p:cNvSpPr>
          <p:nvPr>
            <p:ph type="body" sz="quarter" idx="11"/>
          </p:nvPr>
        </p:nvSpPr>
        <p:spPr>
          <a:xfrm>
            <a:off x="763460" y="1579880"/>
            <a:ext cx="7488237" cy="2592388"/>
          </a:xfrm>
        </p:spPr>
        <p:txBody>
          <a:bodyPr/>
          <a:lstStyle/>
          <a:p>
            <a:r>
              <a:rPr lang="da-DK"/>
              <a:t>Praktiklæreren understøtter, at den studerendes forløb, som udover undervisning består af vejledning, mødedeltagelse, tværprofessionelt samarbejde, forældresamarbejde og øvrige almene læreropgaver</a:t>
            </a:r>
          </a:p>
          <a:p>
            <a:r>
              <a:rPr lang="da-DK"/>
              <a:t>Praktiklæreren introducerer den studerende til skolens daglige kultur og praksisser</a:t>
            </a:r>
          </a:p>
          <a:p>
            <a:r>
              <a:rPr lang="da-DK"/>
              <a:t>Praktiklæreren planlægger og afvikler ugentlig vejledning med den studerende</a:t>
            </a:r>
          </a:p>
          <a:p>
            <a:r>
              <a:rPr lang="da-DK"/>
              <a:t>Praktiklæreren deltager i planlægning og afvikling af trepartssamtalen</a:t>
            </a:r>
          </a:p>
          <a:p>
            <a:r>
              <a:rPr lang="da-DK"/>
              <a:t>Praktiklæreren/praktikkoordinator registrerer fravær og går i dialog med praktikkoordinatoren ved evt. udfordringer</a:t>
            </a:r>
          </a:p>
          <a:p>
            <a:r>
              <a:rPr lang="da-DK"/>
              <a:t>Praktiklæreren indstiller den studerende til godkendelse/afvisning i Praktikportalen</a:t>
            </a:r>
          </a:p>
          <a:p>
            <a:endParaRPr lang="da-DK"/>
          </a:p>
          <a:p>
            <a:endParaRPr lang="da-DK" b="1"/>
          </a:p>
          <a:p>
            <a:endParaRPr lang="da-DK"/>
          </a:p>
        </p:txBody>
      </p:sp>
      <p:sp>
        <p:nvSpPr>
          <p:cNvPr id="4" name="Pladsholder til dato 3">
            <a:extLst>
              <a:ext uri="{FF2B5EF4-FFF2-40B4-BE49-F238E27FC236}">
                <a16:creationId xmlns:a16="http://schemas.microsoft.com/office/drawing/2014/main" id="{4C7D4544-A08E-D3E5-6AEE-5C8B385431B3}"/>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2305440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76B7E7-7460-6402-214B-4A7EF8A110D0}"/>
              </a:ext>
            </a:extLst>
          </p:cNvPr>
          <p:cNvSpPr>
            <a:spLocks noGrp="1"/>
          </p:cNvSpPr>
          <p:nvPr>
            <p:ph type="title"/>
          </p:nvPr>
        </p:nvSpPr>
        <p:spPr/>
        <p:txBody>
          <a:bodyPr/>
          <a:lstStyle/>
          <a:p>
            <a:r>
              <a:rPr lang="da-DK"/>
              <a:t>FORVETNINGER TIL KP-UNDERVISEREN</a:t>
            </a:r>
          </a:p>
        </p:txBody>
      </p:sp>
      <p:sp>
        <p:nvSpPr>
          <p:cNvPr id="3" name="Pladsholder til tekst 2">
            <a:extLst>
              <a:ext uri="{FF2B5EF4-FFF2-40B4-BE49-F238E27FC236}">
                <a16:creationId xmlns:a16="http://schemas.microsoft.com/office/drawing/2014/main" id="{6C4C6913-865D-0CD5-E349-5DC4B865E8EC}"/>
              </a:ext>
            </a:extLst>
          </p:cNvPr>
          <p:cNvSpPr>
            <a:spLocks noGrp="1"/>
          </p:cNvSpPr>
          <p:nvPr>
            <p:ph type="body" sz="quarter" idx="11"/>
          </p:nvPr>
        </p:nvSpPr>
        <p:spPr/>
        <p:txBody>
          <a:bodyPr/>
          <a:lstStyle/>
          <a:p>
            <a:r>
              <a:rPr lang="da-DK"/>
              <a:t>KP-underviseren er tovholder på samarbejdet med praktiklærerne og i dialog med praktiklærerne omkring den studerendes forløb på skolen</a:t>
            </a:r>
          </a:p>
          <a:p>
            <a:r>
              <a:rPr lang="da-DK"/>
              <a:t>KP-underviseren deltager i planlægning trepartssamtalen</a:t>
            </a:r>
          </a:p>
          <a:p>
            <a:r>
              <a:rPr lang="da-DK"/>
              <a:t>KP-underviseren er ansvarlig for at tilrettelægge undervisningen i vekselvirkning med det, der foregår hos de studerende på praktikskolen</a:t>
            </a:r>
          </a:p>
          <a:p>
            <a:r>
              <a:rPr lang="da-DK"/>
              <a:t>KP-underviseren er på observationsbesøg og deltager i trepartssamtalen</a:t>
            </a:r>
          </a:p>
        </p:txBody>
      </p:sp>
      <p:sp>
        <p:nvSpPr>
          <p:cNvPr id="4" name="Pladsholder til dato 3">
            <a:extLst>
              <a:ext uri="{FF2B5EF4-FFF2-40B4-BE49-F238E27FC236}">
                <a16:creationId xmlns:a16="http://schemas.microsoft.com/office/drawing/2014/main" id="{85510673-62C2-BF25-CEE2-0BE443F20135}"/>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2505982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62E33-BA7C-2683-922F-A2F9817B152F}"/>
              </a:ext>
            </a:extLst>
          </p:cNvPr>
          <p:cNvSpPr>
            <a:spLocks noGrp="1"/>
          </p:cNvSpPr>
          <p:nvPr>
            <p:ph type="title"/>
          </p:nvPr>
        </p:nvSpPr>
        <p:spPr>
          <a:xfrm>
            <a:off x="763200" y="663538"/>
            <a:ext cx="7706088" cy="720556"/>
          </a:xfrm>
        </p:spPr>
        <p:txBody>
          <a:bodyPr/>
          <a:lstStyle/>
          <a:p>
            <a:r>
              <a:rPr lang="da-DK"/>
              <a:t>FORVENTNINGER TIL DEN STUDERENDE</a:t>
            </a:r>
          </a:p>
        </p:txBody>
      </p:sp>
      <p:sp>
        <p:nvSpPr>
          <p:cNvPr id="3" name="Pladsholder til tekst 2">
            <a:extLst>
              <a:ext uri="{FF2B5EF4-FFF2-40B4-BE49-F238E27FC236}">
                <a16:creationId xmlns:a16="http://schemas.microsoft.com/office/drawing/2014/main" id="{502133F3-0906-31D2-1A23-0817504D3168}"/>
              </a:ext>
            </a:extLst>
          </p:cNvPr>
          <p:cNvSpPr>
            <a:spLocks noGrp="1"/>
          </p:cNvSpPr>
          <p:nvPr>
            <p:ph type="body" sz="quarter" idx="11"/>
          </p:nvPr>
        </p:nvSpPr>
        <p:spPr>
          <a:xfrm>
            <a:off x="763588" y="1550473"/>
            <a:ext cx="7488237" cy="2592388"/>
          </a:xfrm>
        </p:spPr>
        <p:txBody>
          <a:bodyPr/>
          <a:lstStyle/>
          <a:p>
            <a:r>
              <a:rPr lang="da-DK"/>
              <a:t>Den studerende møder velforberedt til undervisningen og øvrige opgaver </a:t>
            </a:r>
          </a:p>
          <a:p>
            <a:r>
              <a:rPr lang="da-DK"/>
              <a:t>Den studerende er nysgerrig og opsøgende og agerer professionelt i samarbejdet med gruppemedlemmer og praktiklærere</a:t>
            </a:r>
          </a:p>
          <a:p>
            <a:r>
              <a:rPr lang="da-DK"/>
              <a:t>Den studerende møder til tiden og følger i øvrigt praktikskolens regler og værdisæt på samme måde som skolens fastansætte lærere</a:t>
            </a:r>
          </a:p>
          <a:p>
            <a:r>
              <a:rPr lang="da-DK"/>
              <a:t>Den studerendes tager del i praktikskolens kultur og praksisser</a:t>
            </a:r>
          </a:p>
          <a:p>
            <a:r>
              <a:rPr lang="da-DK"/>
              <a:t>Den studerende deltager i samtaler og vejledning med praktiklæreren herunder trepartssamtalen</a:t>
            </a:r>
          </a:p>
          <a:p>
            <a:r>
              <a:rPr lang="da-DK"/>
              <a:t>De studerende fastholder trepartssamtalens indhold, dokumenter og beslutninger</a:t>
            </a:r>
          </a:p>
          <a:p>
            <a:endParaRPr lang="da-DK"/>
          </a:p>
        </p:txBody>
      </p:sp>
      <p:sp>
        <p:nvSpPr>
          <p:cNvPr id="4" name="Pladsholder til dato 3">
            <a:extLst>
              <a:ext uri="{FF2B5EF4-FFF2-40B4-BE49-F238E27FC236}">
                <a16:creationId xmlns:a16="http://schemas.microsoft.com/office/drawing/2014/main" id="{DE4C9331-58B2-4063-EEAC-29F63CB3E976}"/>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3888030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DAE2A5-5BE0-992E-C2D7-172F6859A132}"/>
              </a:ext>
            </a:extLst>
          </p:cNvPr>
          <p:cNvSpPr>
            <a:spLocks noGrp="1"/>
          </p:cNvSpPr>
          <p:nvPr>
            <p:ph type="ctrTitle"/>
          </p:nvPr>
        </p:nvSpPr>
        <p:spPr>
          <a:xfrm>
            <a:off x="763200" y="171880"/>
            <a:ext cx="7488758" cy="708144"/>
          </a:xfrm>
        </p:spPr>
        <p:txBody>
          <a:bodyPr anchor="ctr">
            <a:normAutofit/>
          </a:bodyPr>
          <a:lstStyle/>
          <a:p>
            <a:r>
              <a:rPr lang="da-DK" sz="3500">
                <a:cs typeface="Arial"/>
              </a:rPr>
              <a:t>KP.DK/SKOLESAMARBEJDE</a:t>
            </a:r>
          </a:p>
        </p:txBody>
      </p:sp>
      <p:pic>
        <p:nvPicPr>
          <p:cNvPr id="5" name="Billede 4" descr="Et billede, der indeholder tekst, skærmbillede, Font/skrifttype, nummer/tal&#10;&#10;AI-genereret indhold kan være ukorrekt.">
            <a:extLst>
              <a:ext uri="{FF2B5EF4-FFF2-40B4-BE49-F238E27FC236}">
                <a16:creationId xmlns:a16="http://schemas.microsoft.com/office/drawing/2014/main" id="{AB5E88BC-14B4-2B78-9107-B4DACB1F3BAC}"/>
              </a:ext>
            </a:extLst>
          </p:cNvPr>
          <p:cNvPicPr>
            <a:picLocks noChangeAspect="1"/>
          </p:cNvPicPr>
          <p:nvPr/>
        </p:nvPicPr>
        <p:blipFill>
          <a:blip r:embed="rId2"/>
          <a:stretch>
            <a:fillRect/>
          </a:stretch>
        </p:blipFill>
        <p:spPr>
          <a:xfrm>
            <a:off x="763200" y="990026"/>
            <a:ext cx="7470838" cy="3847483"/>
          </a:xfrm>
          <a:prstGeom prst="rect">
            <a:avLst/>
          </a:prstGeom>
          <a:noFill/>
        </p:spPr>
      </p:pic>
      <p:sp>
        <p:nvSpPr>
          <p:cNvPr id="4" name="Pladsholder til dato 3" hidden="1">
            <a:extLst>
              <a:ext uri="{FF2B5EF4-FFF2-40B4-BE49-F238E27FC236}">
                <a16:creationId xmlns:a16="http://schemas.microsoft.com/office/drawing/2014/main" id="{C7539273-5666-7D94-EB09-EDF804F271FF}"/>
              </a:ext>
            </a:extLst>
          </p:cNvPr>
          <p:cNvSpPr>
            <a:spLocks noGrp="1"/>
          </p:cNvSpPr>
          <p:nvPr>
            <p:ph type="dt" sz="half" idx="4294967295"/>
          </p:nvPr>
        </p:nvSpPr>
        <p:spPr>
          <a:xfrm>
            <a:off x="3312382" y="4775527"/>
            <a:ext cx="2555762" cy="138499"/>
          </a:xfrm>
          <a:prstGeom prst="rect">
            <a:avLst/>
          </a:prstGeom>
        </p:spPr>
        <p:txBody>
          <a:bodyPr/>
          <a:lstStyle/>
          <a:p>
            <a:pPr>
              <a:spcAft>
                <a:spcPts val="600"/>
              </a:spcAft>
            </a:pPr>
            <a:fld id="{E3F176F0-4EB5-41D1-866E-A621282BE2B8}" type="datetime2">
              <a:rPr lang="da-DK" smtClean="0"/>
              <a:pPr>
                <a:spcAft>
                  <a:spcPts val="600"/>
                </a:spcAft>
              </a:pPr>
              <a:t>19. august 2026</a:t>
            </a:fld>
            <a:endParaRPr lang="en-GB"/>
          </a:p>
        </p:txBody>
      </p:sp>
    </p:spTree>
    <p:extLst>
      <p:ext uri="{BB962C8B-B14F-4D97-AF65-F5344CB8AC3E}">
        <p14:creationId xmlns:p14="http://schemas.microsoft.com/office/powerpoint/2010/main" val="3903168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FEF902-B71A-D172-79AA-D1B9E16F182E}"/>
              </a:ext>
            </a:extLst>
          </p:cNvPr>
          <p:cNvSpPr>
            <a:spLocks noGrp="1"/>
          </p:cNvSpPr>
          <p:nvPr>
            <p:ph type="title"/>
          </p:nvPr>
        </p:nvSpPr>
        <p:spPr/>
        <p:txBody>
          <a:bodyPr/>
          <a:lstStyle/>
          <a:p>
            <a:r>
              <a:rPr lang="da-DK"/>
              <a:t>PRAKTIKPORTALEN</a:t>
            </a:r>
          </a:p>
        </p:txBody>
      </p:sp>
      <p:sp>
        <p:nvSpPr>
          <p:cNvPr id="3" name="Pladsholder til tekst 2">
            <a:extLst>
              <a:ext uri="{FF2B5EF4-FFF2-40B4-BE49-F238E27FC236}">
                <a16:creationId xmlns:a16="http://schemas.microsoft.com/office/drawing/2014/main" id="{41DA11C1-31EA-0FA9-8540-5527C19D2930}"/>
              </a:ext>
            </a:extLst>
          </p:cNvPr>
          <p:cNvSpPr>
            <a:spLocks noGrp="1"/>
          </p:cNvSpPr>
          <p:nvPr>
            <p:ph type="body" sz="quarter" idx="11"/>
          </p:nvPr>
        </p:nvSpPr>
        <p:spPr>
          <a:xfrm>
            <a:off x="763588" y="1305953"/>
            <a:ext cx="7705567" cy="3364017"/>
          </a:xfrm>
        </p:spPr>
        <p:txBody>
          <a:bodyPr lIns="0" tIns="0" rIns="0" bIns="0" anchor="t"/>
          <a:lstStyle/>
          <a:p>
            <a:r>
              <a:rPr lang="da-DK" b="1">
                <a:cs typeface="Arial"/>
              </a:rPr>
              <a:t>Før forløbet på praktikskolen</a:t>
            </a:r>
          </a:p>
          <a:p>
            <a:r>
              <a:rPr lang="da-DK">
                <a:cs typeface="Arial"/>
              </a:rPr>
              <a:t>Opdatering af praktikkoordinatorer og ledere med kontaktoplysninger </a:t>
            </a:r>
            <a:br>
              <a:rPr lang="da-DK" dirty="0">
                <a:cs typeface="Arial"/>
              </a:rPr>
            </a:br>
            <a:r>
              <a:rPr lang="da-DK">
                <a:cs typeface="Arial"/>
              </a:rPr>
              <a:t>(mail og direkte telefonnummer)</a:t>
            </a:r>
          </a:p>
          <a:p>
            <a:r>
              <a:rPr lang="da-DK">
                <a:cs typeface="Arial"/>
              </a:rPr>
              <a:t>Opdatering af praktiklærere med kontaktoplysninger (</a:t>
            </a:r>
            <a:r>
              <a:rPr lang="da-DK">
                <a:solidFill>
                  <a:srgbClr val="FF0000"/>
                </a:solidFill>
                <a:cs typeface="Arial"/>
              </a:rPr>
              <a:t>mail</a:t>
            </a:r>
            <a:r>
              <a:rPr lang="da-DK">
                <a:cs typeface="Arial"/>
              </a:rPr>
              <a:t> og evt. telefonnummer)</a:t>
            </a:r>
          </a:p>
          <a:p>
            <a:r>
              <a:rPr lang="da-DK">
                <a:cs typeface="Arial"/>
              </a:rPr>
              <a:t>Tilknytning af praktiklærere </a:t>
            </a:r>
          </a:p>
          <a:p>
            <a:r>
              <a:rPr lang="da-DK" b="1">
                <a:cs typeface="Arial"/>
              </a:rPr>
              <a:t>Under forløbet på praktikskolen</a:t>
            </a:r>
          </a:p>
          <a:p>
            <a:r>
              <a:rPr lang="da-DK">
                <a:cs typeface="Arial"/>
              </a:rPr>
              <a:t>Løbende opfølgning på registrering af fravær samt dokumentation for evt. formelle samtaler med studerende ved bekymringer for fremmøde, opfyldelse af mål, uhensigtsmæssig adfærd mv.</a:t>
            </a:r>
          </a:p>
          <a:p>
            <a:r>
              <a:rPr lang="da-DK" b="1">
                <a:cs typeface="Arial"/>
              </a:rPr>
              <a:t>Efter forløbet på praktikskolen</a:t>
            </a:r>
          </a:p>
          <a:p>
            <a:r>
              <a:rPr lang="da-DK">
                <a:cs typeface="Arial"/>
              </a:rPr>
              <a:t>Indstilling af studerende til godkendelse eller ikke godkendelse af praktikforløbet </a:t>
            </a:r>
          </a:p>
          <a:p>
            <a:endParaRPr lang="da-DK"/>
          </a:p>
        </p:txBody>
      </p:sp>
      <p:sp>
        <p:nvSpPr>
          <p:cNvPr id="4" name="Pladsholder til dato 3">
            <a:extLst>
              <a:ext uri="{FF2B5EF4-FFF2-40B4-BE49-F238E27FC236}">
                <a16:creationId xmlns:a16="http://schemas.microsoft.com/office/drawing/2014/main" id="{54F0BA90-5E21-6BB3-849F-A8DB6F6B3063}"/>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34133407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7085584988892557"/>
</p:tagLst>
</file>

<file path=ppt/tags/tag2.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3.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4.xml><?xml version="1.0" encoding="utf-8"?>
<p:tagLst xmlns:a="http://schemas.openxmlformats.org/drawingml/2006/main" xmlns:r="http://schemas.openxmlformats.org/officeDocument/2006/relationships" xmlns:p="http://schemas.openxmlformats.org/presentationml/2006/main">
  <p:tag name="TEMPLAFYSLIDEID" val="637725633217482064"/>
</p:tagLst>
</file>

<file path=ppt/theme/theme1.xml><?xml version="1.0" encoding="utf-8"?>
<a:theme xmlns:a="http://schemas.openxmlformats.org/drawingml/2006/main" name="Københavns Professionshøjskole">
  <a:themeElements>
    <a:clrScheme name="KP Design Grøn">
      <a:dk1>
        <a:sysClr val="windowText" lastClr="000000"/>
      </a:dk1>
      <a:lt1>
        <a:sysClr val="window" lastClr="FFFFFF"/>
      </a:lt1>
      <a:dk2>
        <a:srgbClr val="000000"/>
      </a:dk2>
      <a:lt2>
        <a:srgbClr val="FFFFFF"/>
      </a:lt2>
      <a:accent1>
        <a:srgbClr val="005447"/>
      </a:accent1>
      <a:accent2>
        <a:srgbClr val="CCCCCC"/>
      </a:accent2>
      <a:accent3>
        <a:srgbClr val="929292"/>
      </a:accent3>
      <a:accent4>
        <a:srgbClr val="404040"/>
      </a:accent4>
      <a:accent5>
        <a:srgbClr val="8CCDB9"/>
      </a:accent5>
      <a:accent6>
        <a:srgbClr val="148C78"/>
      </a:accent6>
      <a:hlink>
        <a:srgbClr val="404040"/>
      </a:hlink>
      <a:folHlink>
        <a:srgbClr val="E6E6E6"/>
      </a:folHlink>
    </a:clrScheme>
    <a:fontScheme name="K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effectLst/>
      </a:spPr>
      <a:bodyPr rtlCol="0" anchor="ctr"/>
      <a:lstStyle>
        <a:defPPr algn="ctr">
          <a:defRPr dirty="0" err="1"/>
        </a:defPPr>
      </a:lstStyle>
      <a:style>
        <a:lnRef idx="1">
          <a:schemeClr val="accent1"/>
        </a:lnRef>
        <a:fillRef idx="3">
          <a:schemeClr val="accent1"/>
        </a:fillRef>
        <a:effectRef idx="2">
          <a:schemeClr val="accent1"/>
        </a:effectRef>
        <a:fontRef idx="minor">
          <a:schemeClr val="lt1"/>
        </a:fontRef>
      </a:style>
    </a:spDef>
    <a:lnDef>
      <a:spPr>
        <a:ln w="9525">
          <a:solidFill>
            <a:srgbClr val="192337"/>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b="1" noProof="0" dirty="0">
            <a:solidFill>
              <a:schemeClr val="tx1"/>
            </a:solidFill>
            <a:latin typeface="+mn-lt"/>
            <a:cs typeface="Arial Bold"/>
          </a:defRPr>
        </a:defPPr>
      </a:lstStyle>
    </a:txDef>
  </a:objectDefaults>
  <a:extraClrSchemeLst/>
  <a:extLst>
    <a:ext uri="{05A4C25C-085E-4340-85A3-A5531E510DB2}">
      <thm15:themeFamily xmlns:thm15="http://schemas.microsoft.com/office/thememl/2012/main" name="Metropol Basis.potx" id="{AE914001-0B5F-4CC7-BC1C-7FDF869E2037}" vid="{4D584845-0B5D-4D78-8C36-79E14000C3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TemplafySlideFormConfiguration><![CDATA[{"formFields":[],"formDataEntries":[]}]]></TemplafySlideFormConfiguration>
</file>

<file path=customXml/item2.xml><?xml version="1.0" encoding="utf-8"?>
<ct:contentTypeSchema xmlns:ct="http://schemas.microsoft.com/office/2006/metadata/contentType" xmlns:ma="http://schemas.microsoft.com/office/2006/metadata/properties/metaAttributes" ct:_="" ma:_="" ma:contentTypeName="Dokument" ma:contentTypeID="0x010100F8C75511B7FE3F4388EC48183FEEE8C0" ma:contentTypeVersion="17" ma:contentTypeDescription="Opret et nyt dokument." ma:contentTypeScope="" ma:versionID="6aee8c7aedcaa972d01ee4f12e285124">
  <xsd:schema xmlns:xsd="http://www.w3.org/2001/XMLSchema" xmlns:xs="http://www.w3.org/2001/XMLSchema" xmlns:p="http://schemas.microsoft.com/office/2006/metadata/properties" xmlns:ns2="4a60b191-de42-43d3-b809-dc56e297111c" xmlns:ns3="16bb1a49-99d3-4efa-9638-5df53096736a" targetNamespace="http://schemas.microsoft.com/office/2006/metadata/properties" ma:root="true" ma:fieldsID="5fd155a3c9d08bfff93cbcfe8245992a" ns2:_="" ns3:_="">
    <xsd:import namespace="4a60b191-de42-43d3-b809-dc56e297111c"/>
    <xsd:import namespace="16bb1a49-99d3-4efa-9638-5df53096736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OCR" minOccurs="0"/>
                <xsd:element ref="ns2:MediaServiceObjectDetectorVersion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60b191-de42-43d3-b809-dc56e29711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315ba257-2ce8-4821-9133-510de1ae0d55"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bb1a49-99d3-4efa-9638-5df53096736a"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element name="TaxCatchAll" ma:index="23" nillable="true" ma:displayName="Taxonomy Catch All Column" ma:hidden="true" ma:list="{c084693d-3998-4480-8650-8ca8634e462c}" ma:internalName="TaxCatchAll" ma:showField="CatchAllData" ma:web="16bb1a49-99d3-4efa-9638-5df5309673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TemplafySlideTemplateConfiguration><![CDATA[{"slideVersion":1,"isValidatorEnabled":false,"isLocked":false,"elementsMetadata":[],"slideId":"637831987574695172","enableDocumentContentUpdater":false,"version":"2.0"}]]></TemplafySlideTemplateConfiguration>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TemplafySlideFormConfiguration><![CDATA[{"formFields":[],"formDataEntries":[]}]]></TemplafySlideFormConfiguration>
</file>

<file path=customXml/item6.xml><?xml version="1.0" encoding="utf-8"?>
<TemplafySlideTemplateConfiguration><![CDATA[{"slideVersion":1,"isValidatorEnabled":false,"isLocked":false,"elementsMetadata":[],"slideId":"637831987574672868","enableDocumentContentUpdater":false,"version":"2.0"}]]></TemplafySlideTemplateConfiguration>
</file>

<file path=customXml/item7.xml><?xml version="1.0" encoding="utf-8"?>
<TemplafySlideTemplateConfiguration><![CDATA[{"slideVersion":1,"isValidatorEnabled":false,"isLocked":false,"elementsMetadata":[],"slideId":"637831987574695172","enableDocumentContentUpdater":false,"version":"2.0"}]]></TemplafySlideTemplateConfiguration>
</file>

<file path=customXml/item8.xml><?xml version="1.0" encoding="utf-8"?>
<p:properties xmlns:p="http://schemas.microsoft.com/office/2006/metadata/properties" xmlns:xsi="http://www.w3.org/2001/XMLSchema-instance" xmlns:pc="http://schemas.microsoft.com/office/infopath/2007/PartnerControls">
  <documentManagement>
    <lcf76f155ced4ddcb4097134ff3c332f xmlns="4a60b191-de42-43d3-b809-dc56e297111c">
      <Terms xmlns="http://schemas.microsoft.com/office/infopath/2007/PartnerControls"/>
    </lcf76f155ced4ddcb4097134ff3c332f>
    <TaxCatchAll xmlns="16bb1a49-99d3-4efa-9638-5df53096736a" xsi:nil="true"/>
    <SharedWithUsers xmlns="16bb1a49-99d3-4efa-9638-5df53096736a">
      <UserInfo>
        <DisplayName>Allan Mølgaard</DisplayName>
        <AccountId>13</AccountId>
        <AccountType/>
      </UserInfo>
      <UserInfo>
        <DisplayName>Michelle Andersen</DisplayName>
        <AccountId>45</AccountId>
        <AccountType/>
      </UserInfo>
      <UserInfo>
        <DisplayName>Zeliha Yildiz</DisplayName>
        <AccountId>146</AccountId>
        <AccountType/>
      </UserInfo>
      <UserInfo>
        <DisplayName>Øzkan Güleryüz</DisplayName>
        <AccountId>168</AccountId>
        <AccountType/>
      </UserInfo>
    </SharedWithUsers>
  </documentManagement>
</p:properties>
</file>

<file path=customXml/item9.xml><?xml version="1.0" encoding="utf-8"?>
<TemplafySlideFormConfiguration><![CDATA[{"formFields":[],"formDataEntries":[]}]]></TemplafySlideFormConfiguration>
</file>

<file path=customXml/item10.xml><?xml version="1.0" encoding="utf-8"?>
<TemplafySlideTemplateConfiguration><![CDATA[{"slideVersion":1,"isValidatorEnabled":false,"isLocked":false,"elementsMetadata":[],"slideId":"637831987574695172","enableDocumentContentUpdater":false,"version":"2.0"}]]></TemplafySlideTemplateConfiguration>
</file>

<file path=customXml/item11.xml><?xml version="1.0" encoding="utf-8"?>
<TemplafySlideFormConfiguration><![CDATA[{"formFields":[],"formDataEntries":[]}]]></TemplafySlideFormConfiguration>
</file>

<file path=customXml/item12.xml><?xml version="1.0" encoding="utf-8"?>
<TemplafySlideTemplateConfiguration><![CDATA[{"slideVersion":2,"isValidatorEnabled":false,"isLocked":false,"elementsMetadata":[],"slideId":"637831985176637277","enableDocumentContentUpdater":false,"version":"2.0"}]]></TemplafySlideTemplateConfiguration>
</file>

<file path=customXml/item13.xml><?xml version="1.0" encoding="utf-8"?>
<TemplafySlideFormConfiguration><![CDATA[{"formFields":[],"formDataEntries":[]}]]></TemplafySlideFormConfiguration>
</file>

<file path=customXml/itemProps1.xml><?xml version="1.0" encoding="utf-8"?>
<ds:datastoreItem xmlns:ds="http://schemas.openxmlformats.org/officeDocument/2006/customXml" ds:itemID="{23189C47-936F-4C92-9687-EA628660D35A}">
  <ds:schemaRefs/>
</ds:datastoreItem>
</file>

<file path=customXml/itemProps2.xml><?xml version="1.0" encoding="utf-8"?>
<ds:datastoreItem xmlns:ds="http://schemas.openxmlformats.org/officeDocument/2006/customXml" ds:itemID="{71158FD1-3162-4F41-9EA2-9DC298F205CF}">
  <ds:schemaRefs>
    <ds:schemaRef ds:uri="16bb1a49-99d3-4efa-9638-5df53096736a"/>
    <ds:schemaRef ds:uri="4a60b191-de42-43d3-b809-dc56e29711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44830B7-4629-4AF3-851E-C57DE6DD388D}">
  <ds:schemaRefs/>
</ds:datastoreItem>
</file>

<file path=customXml/itemProps4.xml><?xml version="1.0" encoding="utf-8"?>
<ds:datastoreItem xmlns:ds="http://schemas.openxmlformats.org/officeDocument/2006/customXml" ds:itemID="{715E4B74-A3FA-4389-BB90-4E3B9856F9EB}">
  <ds:schemaRefs>
    <ds:schemaRef ds:uri="http://schemas.microsoft.com/sharepoint/v3/contenttype/forms"/>
  </ds:schemaRefs>
</ds:datastoreItem>
</file>

<file path=customXml/itemProps5.xml><?xml version="1.0" encoding="utf-8"?>
<ds:datastoreItem xmlns:ds="http://schemas.openxmlformats.org/officeDocument/2006/customXml" ds:itemID="{C915A51B-D7A6-41AD-BDE0-952AD4AB9E21}">
  <ds:schemaRefs/>
</ds:datastoreItem>
</file>

<file path=customXml/itemProps6.xml><?xml version="1.0" encoding="utf-8"?>
<ds:datastoreItem xmlns:ds="http://schemas.openxmlformats.org/officeDocument/2006/customXml" ds:itemID="{9C0DCF8D-4040-4B97-9B39-99DEE4628ED2}">
  <ds:schemaRefs/>
</ds:datastoreItem>
</file>

<file path=customXml/itemProps7.xml><?xml version="1.0" encoding="utf-8"?>
<ds:datastoreItem xmlns:ds="http://schemas.openxmlformats.org/officeDocument/2006/customXml" ds:itemID="{8372CB46-D3AD-46DD-997F-6A3346E4DFC0}">
  <ds:schemaRefs/>
</ds:datastoreItem>
</file>

<file path=customXml/itemProps8.xml><?xml version="1.0" encoding="utf-8"?>
<ds:datastoreItem xmlns:ds="http://schemas.openxmlformats.org/officeDocument/2006/customXml" ds:itemID="{E12C3DD8-11F8-4BE6-9921-49CE73BE5E19}">
  <ds:schemaRefs>
    <ds:schemaRef ds:uri="16bb1a49-99d3-4efa-9638-5df53096736a"/>
    <ds:schemaRef ds:uri="4a60b191-de42-43d3-b809-dc56e29711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9.xml><?xml version="1.0" encoding="utf-8"?>
<ds:datastoreItem xmlns:ds="http://schemas.openxmlformats.org/officeDocument/2006/customXml" ds:itemID="{AFC7E399-141A-46A3-BF90-8CFF668C06C3}">
  <ds:schemaRefs/>
</ds:datastoreItem>
</file>

<file path=customXml/itemProps10.xml><?xml version="1.0" encoding="utf-8"?>
<ds:datastoreItem xmlns:ds="http://schemas.openxmlformats.org/officeDocument/2006/customXml" ds:itemID="{9D929B3D-D98D-441A-8AEE-C14BDEE1CD4D}">
  <ds:schemaRefs/>
</ds:datastoreItem>
</file>

<file path=customXml/itemProps11.xml><?xml version="1.0" encoding="utf-8"?>
<ds:datastoreItem xmlns:ds="http://schemas.openxmlformats.org/officeDocument/2006/customXml" ds:itemID="{3157A199-4505-4197-8D76-6EE9E8C57E39}">
  <ds:schemaRefs/>
</ds:datastoreItem>
</file>

<file path=customXml/itemProps12.xml><?xml version="1.0" encoding="utf-8"?>
<ds:datastoreItem xmlns:ds="http://schemas.openxmlformats.org/officeDocument/2006/customXml" ds:itemID="{BCB99DF6-D5FB-42B9-AF52-74409CD7B8FA}">
  <ds:schemaRefs/>
</ds:datastoreItem>
</file>

<file path=customXml/itemProps13.xml><?xml version="1.0" encoding="utf-8"?>
<ds:datastoreItem xmlns:ds="http://schemas.openxmlformats.org/officeDocument/2006/customXml" ds:itemID="{7838B604-7975-4217-8DD3-421361F2D17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17</Slides>
  <Notes>4</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Københavns Professionshøjskole</vt:lpstr>
      <vt:lpstr>INTEGRERET PRAKTIK PÅ 4. ÅR E26  Informationsmøde for praktiklærere onsdag den 19. august 2026</vt:lpstr>
      <vt:lpstr>Dagsorden</vt:lpstr>
      <vt:lpstr>KONTORET FOR SKOLESAMARBEJDE - KONTAKTOPLYSNINGER</vt:lpstr>
      <vt:lpstr>Praktikforløb på 4. årgang / sommeroptag</vt:lpstr>
      <vt:lpstr>Velkomstmøde på praktikskole for studerende</vt:lpstr>
      <vt:lpstr>Samarbejdsmøde praktiklærere og KP-underviser</vt:lpstr>
      <vt:lpstr>MØDEPLIGT, FRAVÆRSREGISTRERING OG KONSEKVENSER </vt:lpstr>
      <vt:lpstr>INDSTILLING TIL GODKENDELSE / IKKE GODKENDELSE</vt:lpstr>
      <vt:lpstr>MÅL FOR PRAKTIKFORLØBET</vt:lpstr>
      <vt:lpstr>PROFESSIONSPRØVEN (4. Årgang)</vt:lpstr>
      <vt:lpstr>PowerPoint Presentation</vt:lpstr>
      <vt:lpstr>Webinar om professionsprøven E26</vt:lpstr>
      <vt:lpstr>FORVETNINGER TIL PRAKTIKLÆREREN</vt:lpstr>
      <vt:lpstr>FORVETNINGER TIL KP-UNDERVISEREN</vt:lpstr>
      <vt:lpstr>FORVENTNINGER TIL DEN STUDERENDE</vt:lpstr>
      <vt:lpstr>KP.DK/SKOLESAMARBEJDE</vt:lpstr>
      <vt:lpstr>PRAKTIKPORTALEN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Københavns Professionshøjskole</dc:creator>
  <cp:revision>151</cp:revision>
  <dcterms:modified xsi:type="dcterms:W3CDTF">2026-08-19T12:20:13Z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2020-07-01T11:37:31.4570462Z</vt:lpwstr>
  </property>
  <property fmtid="{D5CDD505-2E9C-101B-9397-08002B2CF9AE}" pid="3" name="CustomerId">
    <vt:lpwstr>kph</vt:lpwstr>
  </property>
  <property fmtid="{D5CDD505-2E9C-101B-9397-08002B2CF9AE}" pid="4" name="TemplateId">
    <vt:lpwstr>637079423311687069</vt:lpwstr>
  </property>
  <property fmtid="{D5CDD505-2E9C-101B-9397-08002B2CF9AE}" pid="5" name="UserProfileId">
    <vt:lpwstr>637135644905986056</vt:lpwstr>
  </property>
  <property fmtid="{D5CDD505-2E9C-101B-9397-08002B2CF9AE}" pid="6" name="ContentTypeId">
    <vt:lpwstr>0x010100F8C75511B7FE3F4388EC48183FEEE8C0</vt:lpwstr>
  </property>
  <property fmtid="{D5CDD505-2E9C-101B-9397-08002B2CF9AE}" pid="7" name="MediaServiceImageTags">
    <vt:lpwstr/>
  </property>
</Properties>
</file>