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7"/>
  </p:sldMasterIdLst>
  <p:notesMasterIdLst>
    <p:notesMasterId r:id="rId24"/>
  </p:notesMasterIdLst>
  <p:handoutMasterIdLst>
    <p:handoutMasterId r:id="rId25"/>
  </p:handoutMasterIdLst>
  <p:sldIdLst>
    <p:sldId id="256" r:id="rId8"/>
    <p:sldId id="257" r:id="rId9"/>
    <p:sldId id="2147376552" r:id="rId10"/>
    <p:sldId id="2147376553" r:id="rId11"/>
    <p:sldId id="2147376558" r:id="rId12"/>
    <p:sldId id="2147376556" r:id="rId13"/>
    <p:sldId id="2147376563" r:id="rId14"/>
    <p:sldId id="2147376564" r:id="rId15"/>
    <p:sldId id="2147376561" r:id="rId16"/>
    <p:sldId id="298" r:id="rId17"/>
    <p:sldId id="2147376562" r:id="rId18"/>
    <p:sldId id="2147376460" r:id="rId19"/>
    <p:sldId id="2147376458" r:id="rId20"/>
    <p:sldId id="2147376459" r:id="rId21"/>
    <p:sldId id="2147376549" r:id="rId22"/>
    <p:sldId id="2147376548" r:id="rId23"/>
  </p:sldIdLst>
  <p:sldSz cx="9144000" cy="5143500" type="screen16x9"/>
  <p:notesSz cx="6805613" cy="9939338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4">
          <p15:clr>
            <a:srgbClr val="A4A3A4"/>
          </p15:clr>
        </p15:guide>
        <p15:guide id="2" orient="horz" pos="1469">
          <p15:clr>
            <a:srgbClr val="A4A3A4"/>
          </p15:clr>
        </p15:guide>
        <p15:guide id="3" orient="horz" pos="3929">
          <p15:clr>
            <a:srgbClr val="A4A3A4"/>
          </p15:clr>
        </p15:guide>
        <p15:guide id="4" pos="5284">
          <p15:clr>
            <a:srgbClr val="A4A3A4"/>
          </p15:clr>
        </p15:guide>
        <p15:guide id="5" pos="567">
          <p15:clr>
            <a:srgbClr val="A4A3A4"/>
          </p15:clr>
        </p15:guide>
        <p15:guide id="6" orient="horz" pos="1076">
          <p15:clr>
            <a:srgbClr val="A4A3A4"/>
          </p15:clr>
        </p15:guide>
        <p15:guide id="7" orient="horz" pos="1102">
          <p15:clr>
            <a:srgbClr val="A4A3A4"/>
          </p15:clr>
        </p15:guide>
        <p15:guide id="8" orient="horz" pos="29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A3C3C"/>
    <a:srgbClr val="1923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Objects="1">
      <p:cViewPr varScale="1">
        <p:scale>
          <a:sx n="93" d="100"/>
          <a:sy n="93" d="100"/>
        </p:scale>
        <p:origin x="280" y="56"/>
      </p:cViewPr>
      <p:guideLst>
        <p:guide orient="horz" pos="1434"/>
        <p:guide orient="horz" pos="1469"/>
        <p:guide orient="horz" pos="3929"/>
        <p:guide pos="5284"/>
        <p:guide pos="567"/>
        <p:guide orient="horz" pos="1076"/>
        <p:guide orient="horz" pos="1102"/>
        <p:guide orient="horz" pos="294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1" d="100"/>
          <a:sy n="81" d="100"/>
        </p:scale>
        <p:origin x="3240" y="10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f Haugan" userId="75001e40-27f8-46fa-b482-0230789d16a9" providerId="ADAL" clId="{D5672CCE-7A90-4433-AAE5-2A9726FCA208}"/>
    <pc:docChg chg="modSld">
      <pc:chgData name="Sif Haugan" userId="75001e40-27f8-46fa-b482-0230789d16a9" providerId="ADAL" clId="{D5672CCE-7A90-4433-AAE5-2A9726FCA208}" dt="2026-05-12T12:46:01.946" v="19" actId="20577"/>
      <pc:docMkLst>
        <pc:docMk/>
      </pc:docMkLst>
      <pc:sldChg chg="modSp mod">
        <pc:chgData name="Sif Haugan" userId="75001e40-27f8-46fa-b482-0230789d16a9" providerId="ADAL" clId="{D5672CCE-7A90-4433-AAE5-2A9726FCA208}" dt="2026-05-12T12:46:01.946" v="19" actId="20577"/>
        <pc:sldMkLst>
          <pc:docMk/>
          <pc:sldMk cId="3181348494" sldId="257"/>
        </pc:sldMkLst>
        <pc:spChg chg="mod">
          <ac:chgData name="Sif Haugan" userId="75001e40-27f8-46fa-b482-0230789d16a9" providerId="ADAL" clId="{D5672CCE-7A90-4433-AAE5-2A9726FCA208}" dt="2026-05-12T12:46:01.946" v="19" actId="20577"/>
          <ac:spMkLst>
            <pc:docMk/>
            <pc:sldMk cId="3181348494" sldId="257"/>
            <ac:spMk id="3" creationId="{00000000-0000-0000-0000-000000000000}"/>
          </ac:spMkLst>
        </pc:spChg>
      </pc:sldChg>
      <pc:sldChg chg="modSp mod">
        <pc:chgData name="Sif Haugan" userId="75001e40-27f8-46fa-b482-0230789d16a9" providerId="ADAL" clId="{D5672CCE-7A90-4433-AAE5-2A9726FCA208}" dt="2026-04-20T11:18:52.867" v="16" actId="14100"/>
        <pc:sldMkLst>
          <pc:docMk/>
          <pc:sldMk cId="4281969034" sldId="2147376552"/>
        </pc:sldMkLst>
        <pc:spChg chg="mod">
          <ac:chgData name="Sif Haugan" userId="75001e40-27f8-46fa-b482-0230789d16a9" providerId="ADAL" clId="{D5672CCE-7A90-4433-AAE5-2A9726FCA208}" dt="2026-04-20T11:18:52.867" v="16" actId="14100"/>
          <ac:spMkLst>
            <pc:docMk/>
            <pc:sldMk cId="4281969034" sldId="2147376552"/>
            <ac:spMk id="3" creationId="{25529499-C050-6BD6-AD2D-4EF9EBC87E5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BD347-9913-4ABB-8A43-9B8FF372A2DD}" type="datetimeFigureOut">
              <a:rPr lang="en-US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16402-ABF7-47D5-AC3C-5EC41B4152DB}" type="slidenum">
              <a:rPr lang="en-US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12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20F30-42D0-4B58-B5B5-52B23DE7A863}" type="datetimeFigureOut">
              <a:rPr lang="da-DK"/>
              <a:pPr/>
              <a:t>12-05-2026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6C548-B58F-4577-956A-A567C7589401}" type="slidenum">
              <a:rPr lang="en-GB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283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3050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6C548-B58F-4577-956A-A567C7589401}" type="slidenum">
              <a:rPr lang="en-GB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9416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6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728" y="1974453"/>
            <a:ext cx="3334544" cy="119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9954" y="1552435"/>
            <a:ext cx="3884092" cy="203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157" y="4528786"/>
            <a:ext cx="728851" cy="26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78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572000" cy="5143211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0" y="11308556"/>
                </a:moveTo>
                <a:lnTo>
                  <a:pt x="10052049" y="11308556"/>
                </a:lnTo>
                <a:lnTo>
                  <a:pt x="1005204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FA3C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132" y="4528786"/>
            <a:ext cx="728903" cy="26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33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PresentationTitle2"/>
          <p:cNvSpPr>
            <a:spLocks noGrp="1"/>
          </p:cNvSpPr>
          <p:nvPr>
            <p:ph type="ctrTitle" hasCustomPrompt="1"/>
          </p:nvPr>
        </p:nvSpPr>
        <p:spPr>
          <a:xfrm>
            <a:off x="761858" y="663538"/>
            <a:ext cx="7410541" cy="1186291"/>
          </a:xfrm>
        </p:spPr>
        <p:txBody>
          <a:bodyPr/>
          <a:lstStyle>
            <a:lvl1pPr>
              <a:defRPr sz="450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a-DK" noProof="0" dirty="0"/>
              <a:t>CLICK TO EDIT</a:t>
            </a:r>
            <a:br>
              <a:rPr lang="da-DK" noProof="0" dirty="0"/>
            </a:br>
            <a:r>
              <a:rPr lang="da-DK" noProof="0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1858" y="2139702"/>
            <a:ext cx="6569531" cy="5943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9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subtitle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4192" y="4563442"/>
            <a:ext cx="728903" cy="26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222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e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esentationTitle2"/>
          <p:cNvSpPr>
            <a:spLocks noGrp="1"/>
          </p:cNvSpPr>
          <p:nvPr>
            <p:ph type="ctrTitle" hasCustomPrompt="1"/>
          </p:nvPr>
        </p:nvSpPr>
        <p:spPr>
          <a:xfrm>
            <a:off x="761858" y="663538"/>
            <a:ext cx="7410541" cy="1186291"/>
          </a:xfrm>
        </p:spPr>
        <p:txBody>
          <a:bodyPr/>
          <a:lstStyle>
            <a:lvl1pPr>
              <a:defRPr sz="45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a-DK" noProof="0" dirty="0"/>
              <a:t>CLICK TO EDIT</a:t>
            </a:r>
            <a:br>
              <a:rPr lang="da-DK" noProof="0" dirty="0"/>
            </a:br>
            <a:r>
              <a:rPr lang="da-DK" noProof="0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761858" y="2139702"/>
            <a:ext cx="6569531" cy="5943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1900"/>
              </a:lnSpc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subtitle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31511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side 1-spal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763588" y="1816100"/>
            <a:ext cx="7488237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7" name="Pladsholder til dato 2"/>
          <p:cNvSpPr>
            <a:spLocks noGrp="1"/>
          </p:cNvSpPr>
          <p:nvPr>
            <p:ph type="dt" sz="half" idx="2"/>
          </p:nvPr>
        </p:nvSpPr>
        <p:spPr>
          <a:xfrm>
            <a:off x="3312382" y="4775527"/>
            <a:ext cx="2555762" cy="138499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682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side 2-spal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763587" y="1816100"/>
            <a:ext cx="3600000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2"/>
          </p:nvPr>
        </p:nvSpPr>
        <p:spPr>
          <a:xfrm>
            <a:off x="4679950" y="1816100"/>
            <a:ext cx="3572008" cy="2592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dato 2"/>
          <p:cNvSpPr>
            <a:spLocks noGrp="1"/>
          </p:cNvSpPr>
          <p:nvPr>
            <p:ph type="dt" sz="half" idx="2"/>
          </p:nvPr>
        </p:nvSpPr>
        <p:spPr>
          <a:xfrm>
            <a:off x="3312382" y="4775527"/>
            <a:ext cx="2555762" cy="138499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818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sside 3-spaltet -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3200" y="663538"/>
            <a:ext cx="4889293" cy="9861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763587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8400" y="0"/>
            <a:ext cx="30456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ladsholder til tekst 5"/>
          <p:cNvSpPr>
            <a:spLocks noGrp="1"/>
          </p:cNvSpPr>
          <p:nvPr>
            <p:ph type="body" sz="quarter" idx="12"/>
          </p:nvPr>
        </p:nvSpPr>
        <p:spPr>
          <a:xfrm>
            <a:off x="3284240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6480212" y="663538"/>
            <a:ext cx="2368253" cy="376315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" name="bk 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bk 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Pladsholder til dato 2"/>
          <p:cNvSpPr>
            <a:spLocks noGrp="1"/>
          </p:cNvSpPr>
          <p:nvPr>
            <p:ph type="dt" sz="half" idx="2"/>
          </p:nvPr>
        </p:nvSpPr>
        <p:spPr>
          <a:xfrm>
            <a:off x="3312382" y="4775527"/>
            <a:ext cx="2555762" cy="138499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972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sside 3-spaltet -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71900" y="663538"/>
            <a:ext cx="4889293" cy="9861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3672287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0456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ladsholder til tekst 5"/>
          <p:cNvSpPr>
            <a:spLocks noGrp="1"/>
          </p:cNvSpPr>
          <p:nvPr>
            <p:ph type="body" sz="quarter" idx="12"/>
          </p:nvPr>
        </p:nvSpPr>
        <p:spPr>
          <a:xfrm>
            <a:off x="6192940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381812" y="663538"/>
            <a:ext cx="2368253" cy="376315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709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sside 2-spalte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3200" y="663538"/>
            <a:ext cx="4889293" cy="9861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763587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Pladsholder til tekst 5"/>
          <p:cNvSpPr>
            <a:spLocks noGrp="1"/>
          </p:cNvSpPr>
          <p:nvPr>
            <p:ph type="body" sz="quarter" idx="12"/>
          </p:nvPr>
        </p:nvSpPr>
        <p:spPr>
          <a:xfrm>
            <a:off x="3284240" y="1816100"/>
            <a:ext cx="2368253" cy="259238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6099175" y="0"/>
            <a:ext cx="3044825" cy="5143500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10" name="Pladsholder til dato 2"/>
          <p:cNvSpPr>
            <a:spLocks noGrp="1"/>
          </p:cNvSpPr>
          <p:nvPr>
            <p:ph type="dt" sz="half" idx="2"/>
          </p:nvPr>
        </p:nvSpPr>
        <p:spPr>
          <a:xfrm>
            <a:off x="3312382" y="4775527"/>
            <a:ext cx="2555762" cy="138499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337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sside med bille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9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8144" y="0"/>
            <a:ext cx="4565856" cy="2571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Pladsholder til tekst 5"/>
          <p:cNvSpPr>
            <a:spLocks noGrp="1"/>
          </p:cNvSpPr>
          <p:nvPr>
            <p:ph type="body" sz="quarter" idx="14"/>
          </p:nvPr>
        </p:nvSpPr>
        <p:spPr>
          <a:xfrm>
            <a:off x="5078874" y="421779"/>
            <a:ext cx="3564396" cy="17281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1" name="Pladsholder til tekst 5"/>
          <p:cNvSpPr>
            <a:spLocks noGrp="1"/>
          </p:cNvSpPr>
          <p:nvPr>
            <p:ph type="body" sz="quarter" idx="15"/>
          </p:nvPr>
        </p:nvSpPr>
        <p:spPr>
          <a:xfrm>
            <a:off x="5083916" y="3687874"/>
            <a:ext cx="2260392" cy="111612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1pPr>
            <a:lvl2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2pPr>
            <a:lvl3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3pPr>
            <a:lvl4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4pPr>
            <a:lvl5pPr algn="l">
              <a:defRPr sz="1000">
                <a:solidFill>
                  <a:srgbClr val="000000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5078874" y="3039802"/>
            <a:ext cx="2265434" cy="468052"/>
          </a:xfrm>
        </p:spPr>
        <p:txBody>
          <a:bodyPr/>
          <a:lstStyle>
            <a:lvl1pPr>
              <a:defRPr sz="1600">
                <a:solidFill>
                  <a:srgbClr val="000000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8" name="bk 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bk 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1630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side 2-spaltet - Spej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4068" y="395103"/>
            <a:ext cx="3449133" cy="628475"/>
          </a:xfrm>
        </p:spPr>
        <p:txBody>
          <a:bodyPr/>
          <a:lstStyle>
            <a:lvl1pPr algn="ct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5188133" y="1203598"/>
            <a:ext cx="3445068" cy="259238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rgbClr val="000000"/>
                </a:solidFill>
              </a:defRPr>
            </a:lvl1pPr>
            <a:lvl2pPr algn="ctr">
              <a:defRPr>
                <a:solidFill>
                  <a:srgbClr val="000000"/>
                </a:solidFill>
              </a:defRPr>
            </a:lvl2pPr>
            <a:lvl3pPr algn="ctr">
              <a:defRPr>
                <a:solidFill>
                  <a:srgbClr val="000000"/>
                </a:solidFill>
              </a:defRPr>
            </a:lvl3pPr>
            <a:lvl4pPr algn="ctr">
              <a:defRPr>
                <a:solidFill>
                  <a:srgbClr val="000000"/>
                </a:solidFill>
              </a:defRPr>
            </a:lvl4pPr>
            <a:lvl5pPr algn="ctr"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3"/>
          </p:nvPr>
        </p:nvSpPr>
        <p:spPr>
          <a:xfrm>
            <a:off x="719826" y="888194"/>
            <a:ext cx="3132348" cy="336711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 algn="ct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256277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_K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bk 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6404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614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tion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PresentationTitle2"/>
          <p:cNvSpPr>
            <a:spLocks noGrp="1"/>
          </p:cNvSpPr>
          <p:nvPr>
            <p:ph type="ctrTitle" hasCustomPrompt="1"/>
          </p:nvPr>
        </p:nvSpPr>
        <p:spPr>
          <a:xfrm>
            <a:off x="761858" y="663538"/>
            <a:ext cx="7410541" cy="1186291"/>
          </a:xfrm>
        </p:spPr>
        <p:txBody>
          <a:bodyPr/>
          <a:lstStyle>
            <a:lvl1pPr>
              <a:defRPr sz="45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a-DK" noProof="0" dirty="0"/>
              <a:t>CLICK TO EDIT</a:t>
            </a:r>
            <a:br>
              <a:rPr lang="da-DK" noProof="0" dirty="0"/>
            </a:br>
            <a:r>
              <a:rPr lang="da-DK" noProof="0" dirty="0"/>
              <a:t>MASTER TITLE STYLE</a:t>
            </a:r>
          </a:p>
        </p:txBody>
      </p:sp>
      <p:sp>
        <p:nvSpPr>
          <p:cNvPr id="4" name="bk object 16"/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bk object 17"/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0119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title"/>
          </p:nvPr>
        </p:nvSpPr>
        <p:spPr>
          <a:xfrm>
            <a:off x="763200" y="663538"/>
            <a:ext cx="7488758" cy="98618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5" name="Tekstboks 4"/>
          <p:cNvSpPr txBox="1"/>
          <p:nvPr userDrawn="1"/>
        </p:nvSpPr>
        <p:spPr>
          <a:xfrm>
            <a:off x="1259632" y="4782627"/>
            <a:ext cx="19005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900" b="0" noProof="0" dirty="0">
                <a:solidFill>
                  <a:srgbClr val="000000"/>
                </a:solidFill>
                <a:latin typeface="Georgia" panose="02040502050405020303" pitchFamily="18" charset="0"/>
                <a:cs typeface="Arial Bold"/>
              </a:rPr>
              <a:t>Københavns Professionshøjskole</a:t>
            </a:r>
          </a:p>
        </p:txBody>
      </p:sp>
      <p:sp>
        <p:nvSpPr>
          <p:cNvPr id="13" name="bk 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12460" y="4775528"/>
            <a:ext cx="135456" cy="162016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bk 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39211" y="4775527"/>
            <a:ext cx="144409" cy="162016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kstfelt 5"/>
          <p:cNvSpPr txBox="1"/>
          <p:nvPr userDrawn="1"/>
        </p:nvSpPr>
        <p:spPr>
          <a:xfrm>
            <a:off x="763200" y="4782627"/>
            <a:ext cx="4244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5336F107-9AFD-4B73-BA88-5B99619BFCA3}" type="slidenum">
              <a:rPr lang="da-DK" sz="900" b="0" noProof="0" smtClean="0">
                <a:solidFill>
                  <a:schemeClr val="tx1"/>
                </a:solidFill>
                <a:latin typeface="Georgia" panose="02040502050405020303" pitchFamily="18" charset="0"/>
                <a:cs typeface="Arial Bold"/>
              </a:rPr>
              <a:t>‹nr.›</a:t>
            </a:fld>
            <a:endParaRPr lang="da-DK" sz="900" b="0" noProof="0" dirty="0">
              <a:solidFill>
                <a:schemeClr val="tx1"/>
              </a:solidFill>
              <a:latin typeface="Georgia" panose="02040502050405020303" pitchFamily="18" charset="0"/>
              <a:cs typeface="Arial Bol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3" r:id="rId2"/>
    <p:sldLayoutId id="2147483661" r:id="rId3"/>
    <p:sldLayoutId id="2147483650" r:id="rId4"/>
    <p:sldLayoutId id="2147483662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7" r:id="rId13"/>
    <p:sldLayoutId id="2147483708" r:id="rId14"/>
    <p:sldLayoutId id="2147483706" r:id="rId15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000" b="1" kern="1200" cap="none" baseline="0">
          <a:solidFill>
            <a:schemeClr val="accent1"/>
          </a:solidFill>
          <a:latin typeface="+mn-lt"/>
          <a:ea typeface="+mj-ea"/>
          <a:cs typeface="Arial" pitchFamily="34" charset="0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180975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36195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534988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15963" indent="0" algn="l" defTabSz="457200" rtl="0" eaLnBrk="1" latinLnBrk="0" hangingPunct="1">
        <a:spcBef>
          <a:spcPts val="0"/>
        </a:spcBef>
        <a:spcAft>
          <a:spcPts val="600"/>
        </a:spcAft>
        <a:buClr>
          <a:schemeClr val="tx1"/>
        </a:buClr>
        <a:buFont typeface="Wingdings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ustomXml" Target="../../customXml/item4.xml"/><Relationship Id="rId1" Type="http://schemas.openxmlformats.org/officeDocument/2006/relationships/customXml" Target="../../customXml/item3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5.xml"/><Relationship Id="rId4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p.dk/wp-content/uploads/2026/02/vejledning-til-professionsproeven-foraar-2026.pdf" TargetMode="External"/><Relationship Id="rId2" Type="http://schemas.openxmlformats.org/officeDocument/2006/relationships/hyperlink" Target="https://www.kp.dk/uddannelser/laerer/skolesamarbejde/?utm_source=google&amp;utm_medium=ppc&amp;utm_campaign=BRAND_KP&amp;utm_agid=124012404655&amp;utm_term=&amp;device=c&amp;gad_source=1&amp;gclid=EAIaIQobChMIwqu0qqTKiwMVchmiAx2I_hudEAAYASAAEgL1sfD_Bw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  <p:custData r:id="rId2"/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Professionsprøven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Clr>
                <a:schemeClr val="bg1"/>
              </a:buClr>
            </a:pPr>
            <a:r>
              <a:rPr lang="da-DK" dirty="0"/>
              <a:t>Webinar for praktiklærere </a:t>
            </a:r>
          </a:p>
          <a:p>
            <a:pPr>
              <a:buClr>
                <a:schemeClr val="bg1"/>
              </a:buClr>
            </a:pPr>
            <a:r>
              <a:rPr lang="da-DK" dirty="0"/>
              <a:t>d. 12. maj 2026, kl. 15 - 16</a:t>
            </a:r>
          </a:p>
        </p:txBody>
      </p:sp>
      <p:sp>
        <p:nvSpPr>
          <p:cNvPr id="4" name="Date_DateCustomE"/>
          <p:cNvSpPr txBox="1">
            <a:spLocks/>
          </p:cNvSpPr>
          <p:nvPr/>
        </p:nvSpPr>
        <p:spPr>
          <a:xfrm>
            <a:off x="758429" y="4643665"/>
            <a:ext cx="2045946" cy="252010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FFF6BF-A8DF-4250-955E-8CA6640223DA}" type="datetime2">
              <a:rPr lang="da-DK" sz="1400" smtClean="0">
                <a:latin typeface="Georgia" panose="02040502050405020303" pitchFamily="18" charset="0"/>
              </a:rPr>
              <a:pPr/>
              <a:t>12. maj 2026</a:t>
            </a:fld>
            <a:endParaRPr lang="da-DK" sz="1400" dirty="0">
              <a:latin typeface="Georgia" panose="02040502050405020303" pitchFamily="18" charset="0"/>
            </a:endParaRPr>
          </a:p>
        </p:txBody>
      </p:sp>
      <p:sp>
        <p:nvSpPr>
          <p:cNvPr id="5" name="bmkAD2Name"/>
          <p:cNvSpPr txBox="1"/>
          <p:nvPr/>
        </p:nvSpPr>
        <p:spPr>
          <a:xfrm>
            <a:off x="758429" y="4427623"/>
            <a:ext cx="57600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400" noProof="0" dirty="0">
                <a:solidFill>
                  <a:schemeClr val="bg1"/>
                </a:solidFill>
                <a:latin typeface="Georgia" panose="02040502050405020303" pitchFamily="18" charset="0"/>
                <a:cs typeface="Arial" pitchFamily="34" charset="0"/>
              </a:rPr>
              <a:t>Forfatters navn</a:t>
            </a:r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318134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88484-A5C9-42D9-A165-6D406E4C1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58" y="663539"/>
            <a:ext cx="7410541" cy="594364"/>
          </a:xfrm>
        </p:spPr>
        <p:txBody>
          <a:bodyPr/>
          <a:lstStyle/>
          <a:p>
            <a:r>
              <a:rPr lang="da-DK" sz="2000" dirty="0"/>
              <a:t>Dagsorden </a:t>
            </a:r>
            <a:r>
              <a:rPr lang="da-DK" sz="2000"/>
              <a:t>og slideoversigt</a:t>
            </a:r>
            <a:endParaRPr lang="da-DK" sz="20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5529499-C050-6BD6-AD2D-4EF9EBC87E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858" y="1167593"/>
            <a:ext cx="7338534" cy="33123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Organisering og formål med professionsprøven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Vejledning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Indhold i ”materialet” (skriftlig del = refleksionspapir med materiale)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Mundtlig præsentation – hvad menes der med det?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Vurderingskriterierne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Det praktiske og videre orientering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Forløbsoversigt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Fælles drøftelse og evt.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”bilag”: Skematisk overblik over uddannelsens 4 år i </a:t>
            </a:r>
            <a:r>
              <a:rPr lang="da-DK" dirty="0" err="1"/>
              <a:t>hht</a:t>
            </a:r>
            <a:r>
              <a:rPr lang="da-DK" dirty="0"/>
              <a:t>. Mål for integreret praktik, dimensionerne af lærerrollen og progressionsspor</a:t>
            </a:r>
          </a:p>
          <a:p>
            <a:pPr marL="342900" indent="-342900">
              <a:buAutoNum type="arabicParenR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1969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1A076BB-2248-13F6-A9BD-651B0917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Organisering og formål med professionsprøven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DF00F69-F2CA-89D4-B6C3-0B3E4E8BF7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528" y="1167594"/>
            <a:ext cx="7928430" cy="324089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Professionsprøven afholdes efter praktikforløbet på 4. år og skal vurdere den studerendes lærerprofessionelle niveau og praktiske undervisningskompetence.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Bedømmelsen sker på baggrund af en mundtlig præsentation med materiale  </a:t>
            </a:r>
            <a:br>
              <a:rPr lang="da-DK" sz="1400" dirty="0"/>
            </a:br>
            <a:endParaRPr lang="da-DK" sz="1400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CBAC271B-7C29-049C-9911-F0D710E38D75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251520" y="1959682"/>
            <a:ext cx="5148572" cy="244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05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B39AE4-6019-24A0-B9C3-251C879E5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31490"/>
            <a:ext cx="7488758" cy="432048"/>
          </a:xfrm>
        </p:spPr>
        <p:txBody>
          <a:bodyPr/>
          <a:lstStyle/>
          <a:p>
            <a:r>
              <a:rPr lang="da-DK" sz="2400" dirty="0"/>
              <a:t>Vejledning før og efter overværelse af undervisning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4E90113-E8AA-5287-C66F-97B6552DA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5536" y="771550"/>
            <a:ext cx="8568952" cy="3636938"/>
          </a:xfrm>
        </p:spPr>
        <p:txBody>
          <a:bodyPr/>
          <a:lstStyle/>
          <a:p>
            <a:r>
              <a:rPr lang="da-DK" sz="1200" dirty="0"/>
              <a:t>Den studerende har to vejledninger i forbindelse med professionsprøven, de to vejledninger har de med de to KP-undervisere. Vejledningerne ligger før og efter den overværede undervisning og omhandler:</a:t>
            </a:r>
          </a:p>
          <a:p>
            <a:pPr lvl="0"/>
            <a:r>
              <a:rPr lang="da-DK" sz="1200" b="1" dirty="0"/>
              <a:t>Vejledning 1: Før overværede undervisning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da-DK" sz="1200" dirty="0"/>
              <a:t>Den studerende udarbejder et oplæg til den overværede undervisning, som KP-underviserne tager afsæt i </a:t>
            </a:r>
            <a:r>
              <a:rPr lang="da-DK" sz="1200" dirty="0" err="1"/>
              <a:t>i</a:t>
            </a:r>
            <a:r>
              <a:rPr lang="da-DK" sz="1200" dirty="0"/>
              <a:t> vejledningen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da-DK" sz="1200" dirty="0"/>
              <a:t>Efter vejledningen reviderer og sender den studerende sit endelige oplæg til både undervisere og praktiklærer</a:t>
            </a:r>
          </a:p>
          <a:p>
            <a:endParaRPr lang="da-DK" sz="1200" dirty="0"/>
          </a:p>
          <a:p>
            <a:r>
              <a:rPr lang="da-DK" sz="1200" dirty="0"/>
              <a:t>Inden 2. vejledning udarbejder KP-underviser notatet</a:t>
            </a:r>
          </a:p>
          <a:p>
            <a:pPr lvl="0"/>
            <a:endParaRPr lang="da-DK" sz="1200" b="1" dirty="0"/>
          </a:p>
          <a:p>
            <a:pPr lvl="0"/>
            <a:r>
              <a:rPr lang="da-DK" sz="1200" b="1" dirty="0"/>
              <a:t>Vejledning 2: Efter overværede undervisning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da-DK" sz="1200" dirty="0"/>
              <a:t>Notatet deles med den studerende og kan bruges som grundlag for vejledningen frem mod udarbejdelse af refleksionspapiret</a:t>
            </a:r>
            <a:endParaRPr lang="da-DK" sz="1200" b="1" dirty="0"/>
          </a:p>
          <a:p>
            <a:r>
              <a:rPr lang="da-DK" sz="1200" b="1" dirty="0"/>
              <a:t>Praktiklæreres rolle </a:t>
            </a:r>
            <a:r>
              <a:rPr lang="da-DK" sz="1200" b="1" dirty="0" err="1"/>
              <a:t>ifbm</a:t>
            </a:r>
            <a:r>
              <a:rPr lang="da-DK" sz="1200" b="1" dirty="0"/>
              <a:t>. vejledningen:</a:t>
            </a:r>
            <a:endParaRPr lang="da-DK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Indgår i vejledningssamarbejdet ved at sætte sig ind i – og støtte den studerende i revision af oplæg til den overværede undervisning</a:t>
            </a:r>
          </a:p>
          <a:p>
            <a:pPr lvl="0"/>
            <a:endParaRPr lang="da-DK" sz="12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BDD6F3-742D-D0EB-7858-360744FF34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36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051BD-CFA2-622A-79A2-0527112B7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200" y="303498"/>
            <a:ext cx="7488758" cy="431514"/>
          </a:xfrm>
        </p:spPr>
        <p:txBody>
          <a:bodyPr/>
          <a:lstStyle/>
          <a:p>
            <a:r>
              <a:rPr lang="da-DK" sz="2400" dirty="0"/>
              <a:t>Materiale – hvad er det?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2A95D7-DA3D-08D1-A57A-F682CA30EA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588" y="735012"/>
            <a:ext cx="7488237" cy="3673476"/>
          </a:xfrm>
        </p:spPr>
        <p:txBody>
          <a:bodyPr/>
          <a:lstStyle/>
          <a:p>
            <a:pPr lvl="0"/>
            <a:endParaRPr lang="da-DK" sz="1400" dirty="0"/>
          </a:p>
          <a:p>
            <a:pPr lvl="0"/>
            <a:endParaRPr lang="da-DK" sz="1400" b="1" dirty="0"/>
          </a:p>
          <a:p>
            <a:endParaRPr lang="da-DK" sz="14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E196F21-C91D-BE90-407C-933E054F94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C864E789-C3D5-6F7A-4C5B-EB0E5256C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89" y="827355"/>
            <a:ext cx="6652728" cy="367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96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A178B8-4407-8F27-D2BF-ED3C194D0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16" y="339502"/>
            <a:ext cx="8676964" cy="576064"/>
          </a:xfrm>
        </p:spPr>
        <p:txBody>
          <a:bodyPr/>
          <a:lstStyle/>
          <a:p>
            <a:r>
              <a:rPr lang="da-DK" sz="1800" dirty="0"/>
              <a:t>Mundtlig præsentation – hvad menes der med det?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4399513-E04C-98AA-0640-8352FB6820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27785" y="2643758"/>
            <a:ext cx="1800200" cy="1152128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2E2CB1-837B-4573-FFE1-523928FFE83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6BBBC96-2B73-C3F0-00AB-B6573AEAD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15566"/>
            <a:ext cx="6372708" cy="370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31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CACDC3-B3DD-677C-CE68-D283F7A34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200" y="229474"/>
            <a:ext cx="7488758" cy="218040"/>
          </a:xfrm>
        </p:spPr>
        <p:txBody>
          <a:bodyPr/>
          <a:lstStyle/>
          <a:p>
            <a:r>
              <a:rPr lang="da-DK" sz="2800" dirty="0"/>
              <a:t>Vurderingskriterier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6E81B05-F040-958B-8936-E0FFD4C548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589" y="987574"/>
            <a:ext cx="4312468" cy="3420914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18DEA0-9D4B-5761-9A52-ED6BD0FBD91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E260290-60F5-7849-9937-9BCD545AE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64" y="749948"/>
            <a:ext cx="5904656" cy="389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06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6058BB38-50D0-FD6C-A489-7A5C46068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400" dirty="0"/>
              <a:t>Det praktiske og videre orientering…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D67AC526-24A0-F5AF-4C02-A10594539D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560" y="1311610"/>
            <a:ext cx="3752027" cy="3096878"/>
          </a:xfrm>
        </p:spPr>
        <p:txBody>
          <a:bodyPr/>
          <a:lstStyle/>
          <a:p>
            <a:r>
              <a:rPr lang="da-DK" sz="1200" b="1" dirty="0"/>
              <a:t>Praktiske rammer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Den integreret praktik 3 med trepartssamtale er ikke det samme som overværelse af undervisning </a:t>
            </a:r>
            <a:r>
              <a:rPr lang="da-DK" sz="1200" dirty="0" err="1"/>
              <a:t>ifbm</a:t>
            </a:r>
            <a:r>
              <a:rPr lang="da-DK" sz="1200" dirty="0"/>
              <a:t>. Professionsprøven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Materiale til mundtlig præsentation afleveres i både Praktikportalen og WISE-flow.</a:t>
            </a:r>
          </a:p>
          <a:p>
            <a:endParaRPr lang="da-DK" sz="1200" dirty="0"/>
          </a:p>
          <a:p>
            <a:r>
              <a:rPr lang="da-DK" sz="1200" dirty="0"/>
              <a:t>Link til KP Skolesamarbejde: </a:t>
            </a:r>
          </a:p>
          <a:p>
            <a:r>
              <a:rPr lang="da-DK" sz="1200" dirty="0">
                <a:solidFill>
                  <a:schemeClr val="accent6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Skolesamarbejde - Københavns Professionshøjskole</a:t>
            </a:r>
            <a:r>
              <a:rPr lang="da-DK" sz="12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lvl="0"/>
            <a:endParaRPr lang="da-DK" sz="1200" dirty="0"/>
          </a:p>
          <a:p>
            <a:pPr lvl="0"/>
            <a:r>
              <a:rPr lang="da-DK" sz="1200" dirty="0"/>
              <a:t>Link til vejledningen til professionsprøven F26:</a:t>
            </a:r>
          </a:p>
          <a:p>
            <a:pPr lvl="0"/>
            <a:r>
              <a:rPr lang="da-DK" sz="1200" dirty="0">
                <a:solidFill>
                  <a:schemeClr val="accent6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vejledning-til-professionsproeven-foraar-2026.pdf</a:t>
            </a:r>
            <a:endParaRPr lang="da-DK" sz="1200" dirty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endParaRPr lang="da-DK" sz="1200" dirty="0"/>
          </a:p>
          <a:p>
            <a:endParaRPr lang="da-DK" sz="1200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24786B5-F8B7-DC11-76F2-45737D3A08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F9E5BEE-3769-F83E-D94D-3EB8BCA410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/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57C87D5-9624-A243-1483-ACAA5EC89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11610"/>
            <a:ext cx="4284476" cy="309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06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A4E45-9E9C-6276-7F91-9FF26F828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229474"/>
            <a:ext cx="7892426" cy="1420246"/>
          </a:xfrm>
        </p:spPr>
        <p:txBody>
          <a:bodyPr anchor="t">
            <a:normAutofit/>
          </a:bodyPr>
          <a:lstStyle/>
          <a:p>
            <a:r>
              <a:rPr lang="da-DK" sz="2400"/>
              <a:t>Forløb for studerende – ordinært sommeroptag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A52D004-51E7-3AFB-C2A4-F757E58AE4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587" y="1816100"/>
            <a:ext cx="3600000" cy="259238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EE65EB9-FD4E-F993-472D-A7B986300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12382" y="4775527"/>
            <a:ext cx="2555762" cy="13849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3F176F0-4EB5-41D1-866E-A621282BE2B8}" type="datetime2">
              <a:rPr lang="da-DK" smtClean="0"/>
              <a:pPr>
                <a:spcAft>
                  <a:spcPts val="600"/>
                </a:spcAft>
              </a:pPr>
              <a:t>12. maj 2026</a:t>
            </a:fld>
            <a:endParaRPr lang="en-GB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8FD196D-3AD8-A152-64F2-64246E70E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56" y="735012"/>
            <a:ext cx="5688632" cy="381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47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47AE0F8-20AF-3451-C4E1-853E8432F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200" y="123478"/>
            <a:ext cx="7488758" cy="432048"/>
          </a:xfrm>
        </p:spPr>
        <p:txBody>
          <a:bodyPr/>
          <a:lstStyle/>
          <a:p>
            <a:r>
              <a:rPr lang="da-DK" sz="2000" dirty="0"/>
              <a:t>Eksempler på spørgsmål til fælles drøftelse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C9F3DB46-7EF2-2197-9C95-F6F53C04B5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9512" y="627534"/>
            <a:ext cx="8784976" cy="3780954"/>
          </a:xfrm>
        </p:spPr>
        <p:txBody>
          <a:bodyPr/>
          <a:lstStyle/>
          <a:p>
            <a:r>
              <a:rPr lang="da-DK" sz="1200" b="1" dirty="0"/>
              <a:t>Om rollen som praktiklærer fx:</a:t>
            </a:r>
            <a:endParaRPr lang="da-DK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Er der noget omkring balancen mellem det både at være praktiklærer, vejleder og bedømmer </a:t>
            </a:r>
            <a:r>
              <a:rPr lang="da-DK" sz="1200" dirty="0" err="1"/>
              <a:t>ifbm</a:t>
            </a:r>
            <a:r>
              <a:rPr lang="da-DK" sz="1200" dirty="0"/>
              <a:t>. professionsprøven, vi skal drøfte?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Hvordan kan vi styrke samarbejdet mellem praktiklærere og KP-undervisere i forløbet?</a:t>
            </a:r>
          </a:p>
          <a:p>
            <a:r>
              <a:rPr lang="da-DK" sz="1200" b="1" dirty="0"/>
              <a:t>Om overværelse af undervisning fx:</a:t>
            </a:r>
            <a:endParaRPr lang="da-DK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Er der noget, vi skal drøfte vedr., hvordan vi sammen og </a:t>
            </a:r>
            <a:r>
              <a:rPr lang="da-DK" sz="1200" dirty="0" err="1"/>
              <a:t>hverisær</a:t>
            </a:r>
            <a:r>
              <a:rPr lang="da-DK" sz="1200" dirty="0"/>
              <a:t> bedst kan støtte den studerende i at koble den planlagte overværede undervisning med den faktiske gennemførelse?</a:t>
            </a:r>
          </a:p>
          <a:p>
            <a:r>
              <a:rPr lang="da-DK" sz="1200" b="1" dirty="0"/>
              <a:t>Om vejledning og støtte til den studerende fx:</a:t>
            </a:r>
            <a:endParaRPr lang="da-DK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Er der noget </a:t>
            </a:r>
            <a:r>
              <a:rPr lang="da-DK" sz="1200" dirty="0" err="1"/>
              <a:t>ifbm</a:t>
            </a:r>
            <a:r>
              <a:rPr lang="da-DK" sz="1200" dirty="0"/>
              <a:t>. den studerendes revision af oplæg til overværet undervisningen, der skal drøftes?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Er der noget omkring den studerendes refleksion over notatet af overværet undervisning, vi skal drøfte- evt. hvad kan vi gøre for at styrke deres refleksion?</a:t>
            </a:r>
          </a:p>
          <a:p>
            <a:r>
              <a:rPr lang="da-DK" sz="1200" b="1" dirty="0"/>
              <a:t>Om vurdering og kriterier fx</a:t>
            </a:r>
            <a:endParaRPr lang="da-DK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Er der noget omkring vurderingskriterierne, vi skal drøfte, fx hvad og hvordan ser vi med vurderingskriterierne - hvordan vurderes der?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Hvordan sikrer vi en retfærdig vurdering af den studerendes lærerfaglige autoritet og dømmekraft?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a-DK" sz="1200" dirty="0"/>
              <a:t>Hvordan indgår de ni dimensioner, progressionsspor og målene for integreret praktik i vurderingen?</a:t>
            </a:r>
          </a:p>
          <a:p>
            <a:r>
              <a:rPr lang="da-DK" sz="1200" dirty="0"/>
              <a:t> </a:t>
            </a:r>
          </a:p>
          <a:p>
            <a:endParaRPr lang="da-DK" sz="1200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8536112-E529-4A45-738B-9DED2C8B7D5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3F176F0-4EB5-41D1-866E-A621282BE2B8}" type="datetime2">
              <a:rPr lang="da-DK" smtClean="0"/>
              <a:t>12. maj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1375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702944B-BECB-4820-3F6F-F5EB06FC3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69" y="0"/>
            <a:ext cx="75174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88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F552929-74F8-D9F2-00E6-1E2DA6ED4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140" y="0"/>
            <a:ext cx="72917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98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6E45EE3-7812-1CDD-DF6C-3C3DE5734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96" y="0"/>
            <a:ext cx="72676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49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DA7A5DA-1469-1CC4-80C4-013DDB414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843" y="0"/>
            <a:ext cx="71423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78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13B4C20-5DFB-AAE4-1934-14BB94ECA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194" y="0"/>
            <a:ext cx="718361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979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8"/>
</p:tagLst>
</file>

<file path=ppt/theme/theme1.xml><?xml version="1.0" encoding="utf-8"?>
<a:theme xmlns:a="http://schemas.openxmlformats.org/drawingml/2006/main" name="Københavns Professionshøjskole">
  <a:themeElements>
    <a:clrScheme name="KP Design Grøn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5447"/>
      </a:accent1>
      <a:accent2>
        <a:srgbClr val="CCCCCC"/>
      </a:accent2>
      <a:accent3>
        <a:srgbClr val="929292"/>
      </a:accent3>
      <a:accent4>
        <a:srgbClr val="404040"/>
      </a:accent4>
      <a:accent5>
        <a:srgbClr val="8CCDB9"/>
      </a:accent5>
      <a:accent6>
        <a:srgbClr val="148C78"/>
      </a:accent6>
      <a:hlink>
        <a:srgbClr val="404040"/>
      </a:hlink>
      <a:folHlink>
        <a:srgbClr val="E6E6E6"/>
      </a:folHlink>
    </a:clrScheme>
    <a:fontScheme name="K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  <a:effectLst/>
      </a:spPr>
      <a:bodyPr rtlCol="0" anchor="ctr"/>
      <a:lstStyle>
        <a:defPPr algn="ctr">
          <a:defRPr dirty="0" err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192337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b="1" noProof="0" dirty="0">
            <a:solidFill>
              <a:schemeClr val="tx1"/>
            </a:solidFill>
            <a:latin typeface="+mn-lt"/>
            <a:cs typeface="Arial Bold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etropol Basis.potx" id="{AE914001-0B5F-4CC7-BC1C-7FDF869E2037}" vid="{4D584845-0B5D-4D78-8C36-79E14000C3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TemplafyTemplateConfiguration><![CDATA[{"elementsMetadata":[],"transformationConfigurations":[],"templateName":"KP Skabelon DK - Grøn","templateDescription":"Basisskabelon til præsentationer i farven mørkegrøn.","enableDocumentContentUpdater":false,"version":"2.0"}]]></TemplafyTemplateConfiguration>
</file>

<file path=customXml/item2.xml><?xml version="1.0" encoding="utf-8"?>
<TemplafyFormConfiguration><![CDATA[{"formFields":[],"formDataEntries":[]}]]></TemplafyForm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TemplateConfiguration><![CDATA[{"slideVersion":1,"isValidatorEnabled":false,"isLocked":false,"elementsMetadata":[],"slideId":"637831987574661053","enableDocumentContentUpdater":false,"version":"2.0"}]]></TemplafySlideTemplateConfiguration>
</file>

<file path=customXml/item5.xml><?xml version="1.0" encoding="utf-8"?>
<TemplafySlideTemplateConfiguration><![CDATA[{"slideVersion":1,"isValidatorEnabled":false,"isLocked":false,"elementsMetadata":[],"slideId":"637831987574686935","enableDocumentContentUpdater":false,"version":"2.0"}]]></TemplafySlideTemplateConfiguration>
</file>

<file path=customXml/item6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F5F48750-C04C-4E65-A99D-6C97343D4A00}">
  <ds:schemaRefs/>
</ds:datastoreItem>
</file>

<file path=customXml/itemProps2.xml><?xml version="1.0" encoding="utf-8"?>
<ds:datastoreItem xmlns:ds="http://schemas.openxmlformats.org/officeDocument/2006/customXml" ds:itemID="{87F251E7-9494-430B-ABF5-B6985710DE37}">
  <ds:schemaRefs/>
</ds:datastoreItem>
</file>

<file path=customXml/itemProps3.xml><?xml version="1.0" encoding="utf-8"?>
<ds:datastoreItem xmlns:ds="http://schemas.openxmlformats.org/officeDocument/2006/customXml" ds:itemID="{61922C3E-C610-4954-B3F9-6F71B55C3BEE}">
  <ds:schemaRefs/>
</ds:datastoreItem>
</file>

<file path=customXml/itemProps4.xml><?xml version="1.0" encoding="utf-8"?>
<ds:datastoreItem xmlns:ds="http://schemas.openxmlformats.org/officeDocument/2006/customXml" ds:itemID="{28E971F1-7397-4553-813D-21D36A214726}">
  <ds:schemaRefs/>
</ds:datastoreItem>
</file>

<file path=customXml/itemProps5.xml><?xml version="1.0" encoding="utf-8"?>
<ds:datastoreItem xmlns:ds="http://schemas.openxmlformats.org/officeDocument/2006/customXml" ds:itemID="{7C7DF886-3119-4BD4-B6CD-608637415730}">
  <ds:schemaRefs/>
</ds:datastoreItem>
</file>

<file path=customXml/itemProps6.xml><?xml version="1.0" encoding="utf-8"?>
<ds:datastoreItem xmlns:ds="http://schemas.openxmlformats.org/officeDocument/2006/customXml" ds:itemID="{AE863094-DC3C-430D-A445-BEC5437CDE0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535</Words>
  <Application>Microsoft Office PowerPoint</Application>
  <PresentationFormat>Skærmshow (16:9)</PresentationFormat>
  <Paragraphs>68</Paragraphs>
  <Slides>16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Wingdings</vt:lpstr>
      <vt:lpstr>Københavns Professionshøjskole</vt:lpstr>
      <vt:lpstr>PowerPoint-præsentation</vt:lpstr>
      <vt:lpstr>Professionsprøven</vt:lpstr>
      <vt:lpstr>Dagsorden og slideoversigt</vt:lpstr>
      <vt:lpstr>Organisering og formål med professionsprøven</vt:lpstr>
      <vt:lpstr>Vejledning før og efter overværelse af undervisning</vt:lpstr>
      <vt:lpstr>Materiale – hvad er det?</vt:lpstr>
      <vt:lpstr>Mundtlig præsentation – hvad menes der med det?</vt:lpstr>
      <vt:lpstr>Vurderingskriterier</vt:lpstr>
      <vt:lpstr>Det praktiske og videre orientering…</vt:lpstr>
      <vt:lpstr>Forløb for studerende – ordinært sommeroptag</vt:lpstr>
      <vt:lpstr>Eksempler på spørgsmål til fælles drøftelse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Københavns Professionshøjskole</dc:creator>
  <cp:lastModifiedBy>Sif Haugan</cp:lastModifiedBy>
  <cp:revision>8</cp:revision>
  <dcterms:created xsi:type="dcterms:W3CDTF">2026-04-20T09:43:34Z</dcterms:created>
  <dcterms:modified xsi:type="dcterms:W3CDTF">2026-05-12T12:46:11Z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2022-03-18T11:12:37</vt:lpwstr>
  </property>
  <property fmtid="{D5CDD505-2E9C-101B-9397-08002B2CF9AE}" pid="3" name="TemplafyTenantId">
    <vt:lpwstr>kph</vt:lpwstr>
  </property>
  <property fmtid="{D5CDD505-2E9C-101B-9397-08002B2CF9AE}" pid="4" name="TemplafyTemplateId">
    <vt:lpwstr>637079423311687069</vt:lpwstr>
  </property>
  <property fmtid="{D5CDD505-2E9C-101B-9397-08002B2CF9AE}" pid="5" name="TemplafyUserProfileId">
    <vt:lpwstr>637794738820048645</vt:lpwstr>
  </property>
  <property fmtid="{D5CDD505-2E9C-101B-9397-08002B2CF9AE}" pid="6" name="TemplafyLanguageCode">
    <vt:lpwstr>da-DK</vt:lpwstr>
  </property>
  <property fmtid="{D5CDD505-2E9C-101B-9397-08002B2CF9AE}" pid="7" name="TemplafyFromBlank">
    <vt:bool>false</vt:bool>
  </property>
</Properties>
</file>