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4"/>
  </p:sldMasterIdLst>
  <p:notesMasterIdLst>
    <p:notesMasterId r:id="rId8"/>
  </p:notesMasterIdLst>
  <p:handoutMasterIdLst>
    <p:handoutMasterId r:id="rId9"/>
  </p:handoutMasterIdLst>
  <p:sldIdLst>
    <p:sldId id="257" r:id="rId5"/>
    <p:sldId id="262" r:id="rId6"/>
    <p:sldId id="343" r:id="rId7"/>
  </p:sldIdLst>
  <p:sldSz cx="9144000" cy="5143500" type="screen16x9"/>
  <p:notesSz cx="6805613" cy="9939338"/>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34">
          <p15:clr>
            <a:srgbClr val="A4A3A4"/>
          </p15:clr>
        </p15:guide>
        <p15:guide id="2" orient="horz" pos="1469">
          <p15:clr>
            <a:srgbClr val="A4A3A4"/>
          </p15:clr>
        </p15:guide>
        <p15:guide id="3" orient="horz" pos="3929">
          <p15:clr>
            <a:srgbClr val="A4A3A4"/>
          </p15:clr>
        </p15:guide>
        <p15:guide id="4" pos="5284">
          <p15:clr>
            <a:srgbClr val="A4A3A4"/>
          </p15:clr>
        </p15:guide>
        <p15:guide id="5" pos="567">
          <p15:clr>
            <a:srgbClr val="A4A3A4"/>
          </p15:clr>
        </p15:guide>
        <p15:guide id="6" orient="horz" pos="1076">
          <p15:clr>
            <a:srgbClr val="A4A3A4"/>
          </p15:clr>
        </p15:guide>
        <p15:guide id="7" orient="horz" pos="1102">
          <p15:clr>
            <a:srgbClr val="A4A3A4"/>
          </p15:clr>
        </p15:guide>
        <p15:guide id="8" orient="horz" pos="294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A3C3C"/>
    <a:srgbClr val="1923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31E50D-B91D-4E03-B658-C82B4F5BF698}" v="2" dt="2021-03-25T07:19:23.6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Objects="1">
      <p:cViewPr varScale="1">
        <p:scale>
          <a:sx n="113" d="100"/>
          <a:sy n="113" d="100"/>
        </p:scale>
        <p:origin x="614" y="91"/>
      </p:cViewPr>
      <p:guideLst>
        <p:guide orient="horz" pos="1434"/>
        <p:guide orient="horz" pos="1469"/>
        <p:guide orient="horz" pos="3929"/>
        <p:guide pos="5284"/>
        <p:guide pos="567"/>
        <p:guide orient="horz" pos="1076"/>
        <p:guide orient="horz" pos="1102"/>
        <p:guide orient="horz" pos="2947"/>
      </p:guideLst>
    </p:cSldViewPr>
  </p:slideViewPr>
  <p:notesTextViewPr>
    <p:cViewPr>
      <p:scale>
        <a:sx n="100" d="100"/>
        <a:sy n="100" d="100"/>
      </p:scale>
      <p:origin x="0" y="0"/>
    </p:cViewPr>
  </p:notesTextViewPr>
  <p:notesViewPr>
    <p:cSldViewPr snapToObjects="1">
      <p:cViewPr varScale="1">
        <p:scale>
          <a:sx n="81" d="100"/>
          <a:sy n="81" d="100"/>
        </p:scale>
        <p:origin x="3240" y="102"/>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beke Brander Lenskjold" userId="aba9461b-14eb-47ef-81fd-039e81c7e36b" providerId="ADAL" clId="{7F31E50D-B91D-4E03-B658-C82B4F5BF698}"/>
    <pc:docChg chg="modSld">
      <pc:chgData name="Vibeke Brander Lenskjold" userId="aba9461b-14eb-47ef-81fd-039e81c7e36b" providerId="ADAL" clId="{7F31E50D-B91D-4E03-B658-C82B4F5BF698}" dt="2021-03-25T07:19:39.204" v="34" actId="20577"/>
      <pc:docMkLst>
        <pc:docMk/>
      </pc:docMkLst>
      <pc:sldChg chg="modSp mod">
        <pc:chgData name="Vibeke Brander Lenskjold" userId="aba9461b-14eb-47ef-81fd-039e81c7e36b" providerId="ADAL" clId="{7F31E50D-B91D-4E03-B658-C82B4F5BF698}" dt="2021-03-25T07:19:39.204" v="34" actId="20577"/>
        <pc:sldMkLst>
          <pc:docMk/>
          <pc:sldMk cId="2492057530" sldId="343"/>
        </pc:sldMkLst>
        <pc:graphicFrameChg chg="mod modGraphic">
          <ac:chgData name="Vibeke Brander Lenskjold" userId="aba9461b-14eb-47ef-81fd-039e81c7e36b" providerId="ADAL" clId="{7F31E50D-B91D-4E03-B658-C82B4F5BF698}" dt="2021-03-25T07:19:39.204" v="34" actId="20577"/>
          <ac:graphicFrameMkLst>
            <pc:docMk/>
            <pc:sldMk cId="2492057530" sldId="343"/>
            <ac:graphicFrameMk id="7" creationId="{CDF19E4B-9D0D-4D39-BB1B-C8C8127DFEAE}"/>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3BDBD347-9913-4ABB-8A43-9B8FF372A2DD}" type="datetimeFigureOut">
              <a:rPr lang="en-US"/>
              <a:t>3/25/2021</a:t>
            </a:fld>
            <a:endParaRPr lang="en-US"/>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8B116402-ABF7-47D5-AC3C-5EC41B4152DB}" type="slidenum">
              <a:rPr lang="en-US"/>
              <a:t>‹nr.›</a:t>
            </a:fld>
            <a:endParaRPr lang="en-US"/>
          </a:p>
        </p:txBody>
      </p:sp>
    </p:spTree>
    <p:extLst>
      <p:ext uri="{BB962C8B-B14F-4D97-AF65-F5344CB8AC3E}">
        <p14:creationId xmlns:p14="http://schemas.microsoft.com/office/powerpoint/2010/main" val="712812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FA120F30-42D0-4B58-B5B5-52B23DE7A863}" type="datetimeFigureOut">
              <a:rPr lang="da-DK"/>
              <a:pPr/>
              <a:t>25-03-2021</a:t>
            </a:fld>
            <a:endParaRPr lang="en-GB" dirty="0"/>
          </a:p>
        </p:txBody>
      </p:sp>
      <p:sp>
        <p:nvSpPr>
          <p:cNvPr id="4" name="Slide Image Placeholder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2336C548-B58F-4577-956A-A567C7589401}" type="slidenum">
              <a:rPr lang="en-GB"/>
              <a:pPr/>
              <a:t>‹nr.›</a:t>
            </a:fld>
            <a:endParaRPr lang="en-GB" dirty="0"/>
          </a:p>
        </p:txBody>
      </p:sp>
    </p:spTree>
    <p:extLst>
      <p:ext uri="{BB962C8B-B14F-4D97-AF65-F5344CB8AC3E}">
        <p14:creationId xmlns:p14="http://schemas.microsoft.com/office/powerpoint/2010/main" val="1491283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troside 1">
    <p:spTree>
      <p:nvGrpSpPr>
        <p:cNvPr id="1" name=""/>
        <p:cNvGrpSpPr/>
        <p:nvPr/>
      </p:nvGrpSpPr>
      <p:grpSpPr>
        <a:xfrm>
          <a:off x="0" y="0"/>
          <a:ext cx="0" cy="0"/>
          <a:chOff x="0" y="0"/>
          <a:chExt cx="0" cy="0"/>
        </a:xfrm>
      </p:grpSpPr>
      <p:sp>
        <p:nvSpPr>
          <p:cNvPr id="5" name="Baggrund">
            <a:extLst>
              <a:ext uri="{C183D7F6-B498-43B3-948B-1728B52AA6E4}">
                <adec:decorative xmlns:adec="http://schemas.microsoft.com/office/drawing/2017/decorative" val="1"/>
              </a:ext>
            </a:extLst>
          </p:cNvPr>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026" name="Picture 2">
            <a:extLs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04728" y="1974453"/>
            <a:ext cx="3334544" cy="119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dholsside 2-spaltet med billede">
    <p:spTree>
      <p:nvGrpSpPr>
        <p:cNvPr id="1" name=""/>
        <p:cNvGrpSpPr/>
        <p:nvPr/>
      </p:nvGrpSpPr>
      <p:grpSpPr>
        <a:xfrm>
          <a:off x="0" y="0"/>
          <a:ext cx="0" cy="0"/>
          <a:chOff x="0" y="0"/>
          <a:chExt cx="0" cy="0"/>
        </a:xfrm>
      </p:grpSpPr>
      <p:sp>
        <p:nvSpPr>
          <p:cNvPr id="2" name="Titel 1"/>
          <p:cNvSpPr>
            <a:spLocks noGrp="1"/>
          </p:cNvSpPr>
          <p:nvPr>
            <p:ph type="title"/>
          </p:nvPr>
        </p:nvSpPr>
        <p:spPr>
          <a:xfrm>
            <a:off x="763200" y="663538"/>
            <a:ext cx="4889293" cy="986182"/>
          </a:xfrm>
        </p:spPr>
        <p:txBody>
          <a:bodyPr/>
          <a:lstStyle>
            <a:lvl1pPr>
              <a:defRPr>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763587"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8" name="Pladsholder til tekst 5"/>
          <p:cNvSpPr>
            <a:spLocks noGrp="1"/>
          </p:cNvSpPr>
          <p:nvPr>
            <p:ph type="body" sz="quarter" idx="12"/>
          </p:nvPr>
        </p:nvSpPr>
        <p:spPr>
          <a:xfrm>
            <a:off x="3284240"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Pladsholder til billede 6"/>
          <p:cNvSpPr>
            <a:spLocks noGrp="1"/>
          </p:cNvSpPr>
          <p:nvPr>
            <p:ph type="pic" sz="quarter" idx="13"/>
          </p:nvPr>
        </p:nvSpPr>
        <p:spPr>
          <a:xfrm>
            <a:off x="6099175" y="0"/>
            <a:ext cx="3044825" cy="5143500"/>
          </a:xfrm>
          <a:prstGeom prst="rect">
            <a:avLst/>
          </a:prstGeom>
        </p:spPr>
        <p:txBody>
          <a:bodyPr/>
          <a:lstStyle/>
          <a:p>
            <a:endParaRPr lang="da-DK" dirty="0"/>
          </a:p>
        </p:txBody>
      </p:sp>
      <p:sp>
        <p:nvSpPr>
          <p:cNvPr id="10" name="Pladsholder til dato 2"/>
          <p:cNvSpPr>
            <a:spLocks noGrp="1"/>
          </p:cNvSpPr>
          <p:nvPr>
            <p:ph type="dt" sz="half" idx="2"/>
          </p:nvPr>
        </p:nvSpPr>
        <p:spPr>
          <a:xfrm>
            <a:off x="3312382" y="4775527"/>
            <a:ext cx="2555762" cy="138499"/>
          </a:xfrm>
          <a:prstGeom prst="rect">
            <a:avLst/>
          </a:prstGeom>
        </p:spPr>
        <p:txBody>
          <a:bodyPr lIns="0" tIns="0" rIns="0" bIns="0"/>
          <a:lstStyle>
            <a:lvl1pPr>
              <a:defRPr sz="900">
                <a:latin typeface="Georgia" panose="02040502050405020303" pitchFamily="18" charset="0"/>
              </a:defRPr>
            </a:lvl1pPr>
          </a:lstStyle>
          <a:p>
            <a:fld id="{E3F176F0-4EB5-41D1-866E-A621282BE2B8}" type="datetime2">
              <a:rPr lang="da-DK" smtClean="0"/>
              <a:t>25. marts 2021</a:t>
            </a:fld>
            <a:endParaRPr lang="en-GB" dirty="0"/>
          </a:p>
        </p:txBody>
      </p:sp>
    </p:spTree>
    <p:extLst>
      <p:ext uri="{BB962C8B-B14F-4D97-AF65-F5344CB8AC3E}">
        <p14:creationId xmlns:p14="http://schemas.microsoft.com/office/powerpoint/2010/main" val="4143370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Indholdsside med billede venstre">
    <p:spTree>
      <p:nvGrpSpPr>
        <p:cNvPr id="1" name=""/>
        <p:cNvGrpSpPr/>
        <p:nvPr/>
      </p:nvGrpSpPr>
      <p:grpSpPr>
        <a:xfrm>
          <a:off x="0" y="0"/>
          <a:ext cx="0" cy="0"/>
          <a:chOff x="0" y="0"/>
          <a:chExt cx="0" cy="0"/>
        </a:xfrm>
      </p:grpSpPr>
      <p:sp>
        <p:nvSpPr>
          <p:cNvPr id="7" name="Pladsholder til billede 6"/>
          <p:cNvSpPr>
            <a:spLocks noGrp="1"/>
          </p:cNvSpPr>
          <p:nvPr>
            <p:ph type="pic" sz="quarter" idx="13"/>
          </p:nvPr>
        </p:nvSpPr>
        <p:spPr>
          <a:xfrm>
            <a:off x="0" y="0"/>
            <a:ext cx="4572000" cy="5143500"/>
          </a:xfrm>
          <a:prstGeom prst="rect">
            <a:avLst/>
          </a:prstGeom>
        </p:spPr>
        <p:txBody>
          <a:bodyPr/>
          <a:lstStyle/>
          <a:p>
            <a:endParaRPr lang="da-DK" dirty="0"/>
          </a:p>
        </p:txBody>
      </p:sp>
      <p:sp>
        <p:nvSpPr>
          <p:cNvPr id="9" name="Baggrund">
            <a:extLst>
              <a:ext uri="{C183D7F6-B498-43B3-948B-1728B52AA6E4}">
                <adec:decorative xmlns:adec="http://schemas.microsoft.com/office/drawing/2017/decorative" val="1"/>
              </a:ext>
            </a:extLst>
          </p:cNvPr>
          <p:cNvSpPr/>
          <p:nvPr userDrawn="1"/>
        </p:nvSpPr>
        <p:spPr>
          <a:xfrm>
            <a:off x="4578144" y="0"/>
            <a:ext cx="4565856" cy="2571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ladsholder til tekst 5"/>
          <p:cNvSpPr>
            <a:spLocks noGrp="1"/>
          </p:cNvSpPr>
          <p:nvPr>
            <p:ph type="body" sz="quarter" idx="14"/>
          </p:nvPr>
        </p:nvSpPr>
        <p:spPr>
          <a:xfrm>
            <a:off x="5078874" y="421779"/>
            <a:ext cx="3564396" cy="1728192"/>
          </a:xfrm>
          <a:prstGeom prst="rect">
            <a:avLst/>
          </a:prstGeom>
        </p:spPr>
        <p:txBody>
          <a:bodyPr lIns="0" tIns="0" rIns="0" bIns="0"/>
          <a:lstStyle>
            <a:lvl1pPr algn="ctr">
              <a:defRPr>
                <a:solidFill>
                  <a:schemeClr val="bg1"/>
                </a:solidFill>
                <a:latin typeface="Georgia" panose="02040502050405020303" pitchFamily="18" charset="0"/>
              </a:defRPr>
            </a:lvl1pPr>
            <a:lvl2pPr algn="ctr">
              <a:defRPr>
                <a:solidFill>
                  <a:schemeClr val="bg1"/>
                </a:solidFill>
                <a:latin typeface="Georgia" panose="02040502050405020303" pitchFamily="18" charset="0"/>
              </a:defRPr>
            </a:lvl2pPr>
            <a:lvl3pPr algn="ctr">
              <a:defRPr>
                <a:solidFill>
                  <a:schemeClr val="bg1"/>
                </a:solidFill>
                <a:latin typeface="Georgia" panose="02040502050405020303" pitchFamily="18" charset="0"/>
              </a:defRPr>
            </a:lvl3pPr>
            <a:lvl4pPr algn="ctr">
              <a:defRPr>
                <a:solidFill>
                  <a:schemeClr val="bg1"/>
                </a:solidFill>
                <a:latin typeface="Georgia" panose="02040502050405020303" pitchFamily="18" charset="0"/>
              </a:defRPr>
            </a:lvl4pPr>
            <a:lvl5pPr algn="ctr">
              <a:defRPr>
                <a:solidFill>
                  <a:schemeClr val="bg1"/>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1" name="Pladsholder til tekst 5"/>
          <p:cNvSpPr>
            <a:spLocks noGrp="1"/>
          </p:cNvSpPr>
          <p:nvPr>
            <p:ph type="body" sz="quarter" idx="15"/>
          </p:nvPr>
        </p:nvSpPr>
        <p:spPr>
          <a:xfrm>
            <a:off x="5083916" y="3687874"/>
            <a:ext cx="2260392" cy="1116124"/>
          </a:xfrm>
          <a:prstGeom prst="rect">
            <a:avLst/>
          </a:prstGeom>
        </p:spPr>
        <p:txBody>
          <a:bodyPr lIns="0" tIns="0" rIns="0" bIns="0"/>
          <a:lstStyle>
            <a:lvl1pPr algn="l">
              <a:defRPr sz="1000">
                <a:solidFill>
                  <a:srgbClr val="000000"/>
                </a:solidFill>
                <a:latin typeface="Georgia" panose="02040502050405020303" pitchFamily="18" charset="0"/>
              </a:defRPr>
            </a:lvl1pPr>
            <a:lvl2pPr algn="l">
              <a:defRPr sz="1000">
                <a:solidFill>
                  <a:srgbClr val="000000"/>
                </a:solidFill>
                <a:latin typeface="Georgia" panose="02040502050405020303" pitchFamily="18" charset="0"/>
              </a:defRPr>
            </a:lvl2pPr>
            <a:lvl3pPr algn="l">
              <a:defRPr sz="1000">
                <a:solidFill>
                  <a:srgbClr val="000000"/>
                </a:solidFill>
                <a:latin typeface="Georgia" panose="02040502050405020303" pitchFamily="18" charset="0"/>
              </a:defRPr>
            </a:lvl3pPr>
            <a:lvl4pPr algn="l">
              <a:defRPr sz="1000">
                <a:solidFill>
                  <a:srgbClr val="000000"/>
                </a:solidFill>
                <a:latin typeface="Georgia" panose="02040502050405020303" pitchFamily="18" charset="0"/>
              </a:defRPr>
            </a:lvl4pPr>
            <a:lvl5pPr algn="l">
              <a:defRPr sz="1000">
                <a:solidFill>
                  <a:srgbClr val="000000"/>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2" name="Titel 1"/>
          <p:cNvSpPr>
            <a:spLocks noGrp="1"/>
          </p:cNvSpPr>
          <p:nvPr>
            <p:ph type="title"/>
          </p:nvPr>
        </p:nvSpPr>
        <p:spPr>
          <a:xfrm>
            <a:off x="5078874" y="3039802"/>
            <a:ext cx="2265434" cy="468052"/>
          </a:xfrm>
        </p:spPr>
        <p:txBody>
          <a:bodyPr/>
          <a:lstStyle>
            <a:lvl1pPr>
              <a:defRPr sz="1600">
                <a:solidFill>
                  <a:srgbClr val="000000"/>
                </a:solidFill>
              </a:defRPr>
            </a:lvl1pPr>
          </a:lstStyle>
          <a:p>
            <a:r>
              <a:rPr lang="da-DK" dirty="0"/>
              <a:t>Klik for at redigere i master</a:t>
            </a:r>
          </a:p>
        </p:txBody>
      </p:sp>
      <p:sp>
        <p:nvSpPr>
          <p:cNvPr id="8" name="bk object 16">
            <a:extLst>
              <a:ext uri="{C183D7F6-B498-43B3-948B-1728B52AA6E4}">
                <adec:decorative xmlns:adec="http://schemas.microsoft.com/office/drawing/2017/decorative" val="1"/>
              </a:ext>
            </a:extLst>
          </p:cNvPr>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rgbClr val="000000"/>
          </a:solidFill>
        </p:spPr>
        <p:txBody>
          <a:bodyPr wrap="square" lIns="0" tIns="0" rIns="0" bIns="0" rtlCol="0"/>
          <a:lstStyle/>
          <a:p>
            <a:endParaRPr/>
          </a:p>
        </p:txBody>
      </p:sp>
      <p:sp>
        <p:nvSpPr>
          <p:cNvPr id="13" name="bk object 17">
            <a:extLst>
              <a:ext uri="{C183D7F6-B498-43B3-948B-1728B52AA6E4}">
                <adec:decorative xmlns:adec="http://schemas.microsoft.com/office/drawing/2017/decorative" val="1"/>
              </a:ext>
            </a:extLst>
          </p:cNvPr>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1471630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dholdsside 2-spaltet - Spejling">
    <p:spTree>
      <p:nvGrpSpPr>
        <p:cNvPr id="1" name=""/>
        <p:cNvGrpSpPr/>
        <p:nvPr/>
      </p:nvGrpSpPr>
      <p:grpSpPr>
        <a:xfrm>
          <a:off x="0" y="0"/>
          <a:ext cx="0" cy="0"/>
          <a:chOff x="0" y="0"/>
          <a:chExt cx="0" cy="0"/>
        </a:xfrm>
      </p:grpSpPr>
      <p:sp>
        <p:nvSpPr>
          <p:cNvPr id="2" name="Titel 1"/>
          <p:cNvSpPr>
            <a:spLocks noGrp="1"/>
          </p:cNvSpPr>
          <p:nvPr>
            <p:ph type="title"/>
          </p:nvPr>
        </p:nvSpPr>
        <p:spPr>
          <a:xfrm>
            <a:off x="5184068" y="395103"/>
            <a:ext cx="3449133" cy="628475"/>
          </a:xfrm>
        </p:spPr>
        <p:txBody>
          <a:bodyPr/>
          <a:lstStyle>
            <a:lvl1pPr algn="ctr">
              <a:defRPr sz="2000">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5188133" y="1203598"/>
            <a:ext cx="3445068" cy="2592388"/>
          </a:xfrm>
          <a:prstGeom prst="rect">
            <a:avLst/>
          </a:prstGeom>
        </p:spPr>
        <p:txBody>
          <a:bodyPr lIns="0" tIns="0" rIns="0" bIns="0"/>
          <a:lstStyle>
            <a:lvl1pPr algn="ctr">
              <a:defRPr>
                <a:solidFill>
                  <a:srgbClr val="000000"/>
                </a:solidFill>
              </a:defRPr>
            </a:lvl1pPr>
            <a:lvl2pPr algn="ctr">
              <a:defRPr>
                <a:solidFill>
                  <a:srgbClr val="000000"/>
                </a:solidFill>
              </a:defRPr>
            </a:lvl2pPr>
            <a:lvl3pPr algn="ctr">
              <a:defRPr>
                <a:solidFill>
                  <a:srgbClr val="000000"/>
                </a:solidFill>
              </a:defRPr>
            </a:lvl3pPr>
            <a:lvl4pPr algn="ctr">
              <a:defRPr>
                <a:solidFill>
                  <a:srgbClr val="000000"/>
                </a:solidFill>
              </a:defRPr>
            </a:lvl4pPr>
            <a:lvl5pPr algn="ct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Baggrund">
            <a:extLst>
              <a:ext uri="{C183D7F6-B498-43B3-948B-1728B52AA6E4}">
                <adec:decorative xmlns:adec="http://schemas.microsoft.com/office/drawing/2017/decorative" val="1"/>
              </a:ext>
            </a:extLst>
          </p:cNvPr>
          <p:cNvSpPr/>
          <p:nvPr userDrawn="1"/>
        </p:nvSpPr>
        <p:spPr>
          <a:xfrm>
            <a:off x="0" y="0"/>
            <a:ext cx="4572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Pladsholder til tekst 5"/>
          <p:cNvSpPr>
            <a:spLocks noGrp="1"/>
          </p:cNvSpPr>
          <p:nvPr>
            <p:ph type="body" sz="quarter" idx="13"/>
          </p:nvPr>
        </p:nvSpPr>
        <p:spPr>
          <a:xfrm>
            <a:off x="719826" y="888194"/>
            <a:ext cx="3132348" cy="3367112"/>
          </a:xfrm>
          <a:prstGeom prst="rect">
            <a:avLst/>
          </a:prstGeom>
        </p:spPr>
        <p:txBody>
          <a:bodyPr lIns="0" tIns="0" rIns="0" bIns="0"/>
          <a:lstStyle>
            <a:lvl1pPr algn="ctr">
              <a:defRPr>
                <a:solidFill>
                  <a:schemeClr val="bg1"/>
                </a:solidFill>
                <a:latin typeface="Georgia" panose="02040502050405020303" pitchFamily="18" charset="0"/>
              </a:defRPr>
            </a:lvl1pPr>
            <a:lvl2pPr algn="ctr">
              <a:defRPr>
                <a:solidFill>
                  <a:schemeClr val="bg1"/>
                </a:solidFill>
                <a:latin typeface="Georgia" panose="02040502050405020303" pitchFamily="18" charset="0"/>
              </a:defRPr>
            </a:lvl2pPr>
            <a:lvl3pPr algn="ctr">
              <a:defRPr>
                <a:solidFill>
                  <a:schemeClr val="bg1"/>
                </a:solidFill>
                <a:latin typeface="Georgia" panose="02040502050405020303" pitchFamily="18" charset="0"/>
              </a:defRPr>
            </a:lvl3pPr>
            <a:lvl4pPr algn="ctr">
              <a:defRPr>
                <a:solidFill>
                  <a:schemeClr val="bg1"/>
                </a:solidFill>
                <a:latin typeface="Georgia" panose="02040502050405020303" pitchFamily="18" charset="0"/>
              </a:defRPr>
            </a:lvl4pPr>
            <a:lvl5pPr algn="ctr">
              <a:defRPr>
                <a:solidFill>
                  <a:schemeClr val="bg1"/>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3256277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om_KP">
    <p:spTree>
      <p:nvGrpSpPr>
        <p:cNvPr id="1" name=""/>
        <p:cNvGrpSpPr/>
        <p:nvPr/>
      </p:nvGrpSpPr>
      <p:grpSpPr>
        <a:xfrm>
          <a:off x="0" y="0"/>
          <a:ext cx="0" cy="0"/>
          <a:chOff x="0" y="0"/>
          <a:chExt cx="0" cy="0"/>
        </a:xfrm>
      </p:grpSpPr>
      <p:sp>
        <p:nvSpPr>
          <p:cNvPr id="3" name="bk object 16">
            <a:extLst>
              <a:ext uri="{C183D7F6-B498-43B3-948B-1728B52AA6E4}">
                <adec:decorative xmlns:adec="http://schemas.microsoft.com/office/drawing/2017/decorative" val="1"/>
              </a:ext>
            </a:extLst>
          </p:cNvPr>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rgbClr val="000000"/>
          </a:solidFill>
        </p:spPr>
        <p:txBody>
          <a:bodyPr wrap="square" lIns="0" tIns="0" rIns="0" bIns="0" rtlCol="0"/>
          <a:lstStyle/>
          <a:p>
            <a:endParaRPr/>
          </a:p>
        </p:txBody>
      </p:sp>
      <p:sp>
        <p:nvSpPr>
          <p:cNvPr id="4" name="bk object 17">
            <a:extLst>
              <a:ext uri="{C183D7F6-B498-43B3-948B-1728B52AA6E4}">
                <adec:decorative xmlns:adec="http://schemas.microsoft.com/office/drawing/2017/decorative" val="1"/>
              </a:ext>
            </a:extLst>
          </p:cNvPr>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566404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5614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ktionsside">
    <p:spTree>
      <p:nvGrpSpPr>
        <p:cNvPr id="1" name=""/>
        <p:cNvGrpSpPr/>
        <p:nvPr/>
      </p:nvGrpSpPr>
      <p:grpSpPr>
        <a:xfrm>
          <a:off x="0" y="0"/>
          <a:ext cx="0" cy="0"/>
          <a:chOff x="0" y="0"/>
          <a:chExt cx="0" cy="0"/>
        </a:xfrm>
      </p:grpSpPr>
      <p:sp>
        <p:nvSpPr>
          <p:cNvPr id="5" name="Baggrund">
            <a:extLst>
              <a:ext uri="{C183D7F6-B498-43B3-948B-1728B52AA6E4}">
                <adec:decorative xmlns:adec="http://schemas.microsoft.com/office/drawing/2017/decorative" val="1"/>
              </a:ext>
            </a:extLst>
          </p:cNvPr>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PresentationTitle2"/>
          <p:cNvSpPr>
            <a:spLocks noGrp="1"/>
          </p:cNvSpPr>
          <p:nvPr>
            <p:ph type="ctrTitle" hasCustomPrompt="1"/>
          </p:nvPr>
        </p:nvSpPr>
        <p:spPr>
          <a:xfrm>
            <a:off x="761858" y="663538"/>
            <a:ext cx="7410541" cy="1186291"/>
          </a:xfrm>
        </p:spPr>
        <p:txBody>
          <a:bodyPr/>
          <a:lstStyle>
            <a:lvl1pPr>
              <a:defRPr sz="4500">
                <a:solidFill>
                  <a:schemeClr val="bg1"/>
                </a:solidFill>
                <a:latin typeface="+mn-lt"/>
              </a:defRPr>
            </a:lvl1pPr>
          </a:lstStyle>
          <a:p>
            <a:r>
              <a:rPr lang="da-DK" noProof="0" dirty="0"/>
              <a:t>CLICK TO EDIT</a:t>
            </a:r>
            <a:br>
              <a:rPr lang="da-DK" noProof="0" dirty="0"/>
            </a:br>
            <a:r>
              <a:rPr lang="da-DK" noProof="0" dirty="0"/>
              <a:t>MASTER TITLE STYLE</a:t>
            </a:r>
          </a:p>
        </p:txBody>
      </p:sp>
      <p:sp>
        <p:nvSpPr>
          <p:cNvPr id="4" name="bk object 16"/>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chemeClr val="bg1"/>
          </a:solidFill>
        </p:spPr>
        <p:txBody>
          <a:bodyPr wrap="square" lIns="0" tIns="0" rIns="0" bIns="0" rtlCol="0"/>
          <a:lstStyle/>
          <a:p>
            <a:endParaRPr/>
          </a:p>
        </p:txBody>
      </p:sp>
      <p:sp>
        <p:nvSpPr>
          <p:cNvPr id="6" name="bk object 17"/>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chemeClr val="bg1"/>
          </a:solidFill>
        </p:spPr>
        <p:txBody>
          <a:bodyPr wrap="square" lIns="0" tIns="0" rIns="0" bIns="0" rtlCol="0"/>
          <a:lstStyle/>
          <a:p>
            <a:endParaRPr/>
          </a:p>
        </p:txBody>
      </p:sp>
    </p:spTree>
    <p:extLst>
      <p:ext uri="{BB962C8B-B14F-4D97-AF65-F5344CB8AC3E}">
        <p14:creationId xmlns:p14="http://schemas.microsoft.com/office/powerpoint/2010/main" val="351011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roside 2">
    <p:spTree>
      <p:nvGrpSpPr>
        <p:cNvPr id="1" name=""/>
        <p:cNvGrpSpPr/>
        <p:nvPr/>
      </p:nvGrpSpPr>
      <p:grpSpPr>
        <a:xfrm>
          <a:off x="0" y="0"/>
          <a:ext cx="0" cy="0"/>
          <a:chOff x="0" y="0"/>
          <a:chExt cx="0" cy="0"/>
        </a:xfrm>
      </p:grpSpPr>
      <p:sp>
        <p:nvSpPr>
          <p:cNvPr id="5" name="Baggrund">
            <a:extLst>
              <a:ext uri="{C183D7F6-B498-43B3-948B-1728B52AA6E4}">
                <adec:decorative xmlns:adec="http://schemas.microsoft.com/office/drawing/2017/decorative" val="1"/>
              </a:ext>
            </a:extLst>
          </p:cNvPr>
          <p:cNvSpPr/>
          <p:nvPr userDrawn="1"/>
        </p:nvSpPr>
        <p:spPr>
          <a:xfrm>
            <a:off x="4572000" y="0"/>
            <a:ext cx="4572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pic>
        <p:nvPicPr>
          <p:cNvPr id="11" name="Picture 7">
            <a:extLst>
              <a:ext uri="{C183D7F6-B498-43B3-948B-1728B52AA6E4}">
                <adec:decorative xmlns:adec="http://schemas.microsoft.com/office/drawing/2017/decorative" val="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629954" y="1552435"/>
            <a:ext cx="3884092" cy="203863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9">
            <a:extLst>
              <a:ext uri="{C183D7F6-B498-43B3-948B-1728B52AA6E4}">
                <adec:decorative xmlns:adec="http://schemas.microsoft.com/office/drawing/2017/decorative" val="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363157" y="4528786"/>
            <a:ext cx="728851" cy="260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478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side 3">
    <p:spTree>
      <p:nvGrpSpPr>
        <p:cNvPr id="1" name=""/>
        <p:cNvGrpSpPr/>
        <p:nvPr/>
      </p:nvGrpSpPr>
      <p:grpSpPr>
        <a:xfrm>
          <a:off x="0" y="0"/>
          <a:ext cx="0" cy="0"/>
          <a:chOff x="0" y="0"/>
          <a:chExt cx="0" cy="0"/>
        </a:xfrm>
      </p:grpSpPr>
      <p:sp>
        <p:nvSpPr>
          <p:cNvPr id="7" name="object 5">
            <a:extLst>
              <a:ext uri="{C183D7F6-B498-43B3-948B-1728B52AA6E4}">
                <adec:decorative xmlns:adec="http://schemas.microsoft.com/office/drawing/2017/decorative" val="1"/>
              </a:ext>
            </a:extLst>
          </p:cNvPr>
          <p:cNvSpPr/>
          <p:nvPr userDrawn="1"/>
        </p:nvSpPr>
        <p:spPr>
          <a:xfrm>
            <a:off x="0" y="0"/>
            <a:ext cx="4572000" cy="5143211"/>
          </a:xfrm>
          <a:custGeom>
            <a:avLst/>
            <a:gdLst/>
            <a:ahLst/>
            <a:cxnLst/>
            <a:rect l="l" t="t" r="r" b="b"/>
            <a:pathLst>
              <a:path w="10052050" h="11308715">
                <a:moveTo>
                  <a:pt x="0" y="11308556"/>
                </a:moveTo>
                <a:lnTo>
                  <a:pt x="10052049" y="11308556"/>
                </a:lnTo>
                <a:lnTo>
                  <a:pt x="10052049" y="0"/>
                </a:lnTo>
                <a:lnTo>
                  <a:pt x="0" y="0"/>
                </a:lnTo>
                <a:lnTo>
                  <a:pt x="0" y="11308556"/>
                </a:lnTo>
                <a:close/>
              </a:path>
            </a:pathLst>
          </a:custGeom>
          <a:solidFill>
            <a:schemeClr val="accent1"/>
          </a:solidFill>
        </p:spPr>
        <p:txBody>
          <a:bodyPr wrap="square" lIns="0" tIns="0" rIns="0" bIns="0" rtlCol="0"/>
          <a:lstStyle/>
          <a:p>
            <a:endParaRPr dirty="0">
              <a:solidFill>
                <a:srgbClr val="FA3C3C"/>
              </a:solidFill>
              <a:latin typeface="Arial" panose="020B0604020202020204" pitchFamily="34" charset="0"/>
              <a:cs typeface="Arial" panose="020B0604020202020204" pitchFamily="34" charset="0"/>
            </a:endParaRPr>
          </a:p>
        </p:txBody>
      </p:sp>
      <p:pic>
        <p:nvPicPr>
          <p:cNvPr id="9" name="Picture 9">
            <a:extLs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63132" y="4528786"/>
            <a:ext cx="728903" cy="260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3339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elside 1">
    <p:spTree>
      <p:nvGrpSpPr>
        <p:cNvPr id="1" name=""/>
        <p:cNvGrpSpPr/>
        <p:nvPr/>
      </p:nvGrpSpPr>
      <p:grpSpPr>
        <a:xfrm>
          <a:off x="0" y="0"/>
          <a:ext cx="0" cy="0"/>
          <a:chOff x="0" y="0"/>
          <a:chExt cx="0" cy="0"/>
        </a:xfrm>
      </p:grpSpPr>
      <p:sp>
        <p:nvSpPr>
          <p:cNvPr id="5" name="Baggrund">
            <a:extLst>
              <a:ext uri="{C183D7F6-B498-43B3-948B-1728B52AA6E4}">
                <adec:decorative xmlns:adec="http://schemas.microsoft.com/office/drawing/2017/decorative" val="1"/>
              </a:ext>
            </a:extLst>
          </p:cNvPr>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PresentationTitle2"/>
          <p:cNvSpPr>
            <a:spLocks noGrp="1"/>
          </p:cNvSpPr>
          <p:nvPr>
            <p:ph type="ctrTitle" hasCustomPrompt="1"/>
          </p:nvPr>
        </p:nvSpPr>
        <p:spPr>
          <a:xfrm>
            <a:off x="761858" y="663538"/>
            <a:ext cx="7410541" cy="1186291"/>
          </a:xfrm>
        </p:spPr>
        <p:txBody>
          <a:bodyPr/>
          <a:lstStyle>
            <a:lvl1pPr>
              <a:defRPr sz="4500" cap="all" baseline="0">
                <a:solidFill>
                  <a:schemeClr val="bg1"/>
                </a:solidFill>
                <a:latin typeface="+mn-lt"/>
              </a:defRPr>
            </a:lvl1pPr>
          </a:lstStyle>
          <a:p>
            <a:r>
              <a:rPr lang="da-DK" noProof="0" dirty="0"/>
              <a:t>CLICK TO EDIT</a:t>
            </a:r>
            <a:br>
              <a:rPr lang="da-DK" noProof="0" dirty="0"/>
            </a:br>
            <a:r>
              <a:rPr lang="da-DK" noProof="0" dirty="0"/>
              <a:t>MASTER TITLE STYLE</a:t>
            </a:r>
          </a:p>
        </p:txBody>
      </p:sp>
      <p:sp>
        <p:nvSpPr>
          <p:cNvPr id="3" name="Subtitle 2"/>
          <p:cNvSpPr>
            <a:spLocks noGrp="1"/>
          </p:cNvSpPr>
          <p:nvPr>
            <p:ph type="subTitle" idx="1"/>
          </p:nvPr>
        </p:nvSpPr>
        <p:spPr>
          <a:xfrm>
            <a:off x="761858" y="2139702"/>
            <a:ext cx="6569531" cy="594364"/>
          </a:xfrm>
          <a:prstGeom prst="rect">
            <a:avLst/>
          </a:prstGeom>
        </p:spPr>
        <p:txBody>
          <a:bodyPr lIns="0" tIns="0" rIns="0" bIns="0">
            <a:noAutofit/>
          </a:bodyPr>
          <a:lstStyle>
            <a:lvl1pPr marL="0" indent="0" algn="l">
              <a:lnSpc>
                <a:spcPts val="1900"/>
              </a:lnSpc>
              <a:buNone/>
              <a:defRPr sz="16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err="1"/>
              <a:t>Click</a:t>
            </a:r>
            <a:r>
              <a:rPr lang="da-DK" noProof="0" dirty="0"/>
              <a:t> to </a:t>
            </a:r>
            <a:r>
              <a:rPr lang="da-DK" noProof="0" dirty="0" err="1"/>
              <a:t>edit</a:t>
            </a:r>
            <a:r>
              <a:rPr lang="da-DK" noProof="0" dirty="0"/>
              <a:t> Master </a:t>
            </a:r>
            <a:r>
              <a:rPr lang="da-DK" noProof="0" dirty="0" err="1"/>
              <a:t>subtitle</a:t>
            </a:r>
            <a:r>
              <a:rPr lang="da-DK" noProof="0" dirty="0"/>
              <a:t> </a:t>
            </a:r>
            <a:r>
              <a:rPr lang="da-DK" noProof="0" dirty="0" err="1"/>
              <a:t>style</a:t>
            </a:r>
            <a:endParaRPr lang="da-DK" noProof="0" dirty="0"/>
          </a:p>
        </p:txBody>
      </p:sp>
      <p:pic>
        <p:nvPicPr>
          <p:cNvPr id="9" name="Picture 9">
            <a:extLst>
              <a:ext uri="{C183D7F6-B498-43B3-948B-1728B52AA6E4}">
                <adec:decorative xmlns:adec="http://schemas.microsoft.com/office/drawing/2017/decorative" val="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054192" y="4563442"/>
            <a:ext cx="728903" cy="260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222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side med billede">
    <p:spTree>
      <p:nvGrpSpPr>
        <p:cNvPr id="1" name=""/>
        <p:cNvGrpSpPr/>
        <p:nvPr/>
      </p:nvGrpSpPr>
      <p:grpSpPr>
        <a:xfrm>
          <a:off x="0" y="0"/>
          <a:ext cx="0" cy="0"/>
          <a:chOff x="0" y="0"/>
          <a:chExt cx="0" cy="0"/>
        </a:xfrm>
      </p:grpSpPr>
      <p:sp>
        <p:nvSpPr>
          <p:cNvPr id="14" name="PresentationTitle2"/>
          <p:cNvSpPr>
            <a:spLocks noGrp="1"/>
          </p:cNvSpPr>
          <p:nvPr>
            <p:ph type="ctrTitle" hasCustomPrompt="1"/>
          </p:nvPr>
        </p:nvSpPr>
        <p:spPr>
          <a:xfrm>
            <a:off x="761858" y="663538"/>
            <a:ext cx="7410541" cy="1186291"/>
          </a:xfrm>
        </p:spPr>
        <p:txBody>
          <a:bodyPr/>
          <a:lstStyle>
            <a:lvl1pPr>
              <a:defRPr sz="4500">
                <a:solidFill>
                  <a:schemeClr val="bg1"/>
                </a:solidFill>
                <a:latin typeface="+mn-lt"/>
              </a:defRPr>
            </a:lvl1pPr>
          </a:lstStyle>
          <a:p>
            <a:r>
              <a:rPr lang="da-DK" noProof="0" dirty="0"/>
              <a:t>CLICK TO EDIT</a:t>
            </a:r>
            <a:br>
              <a:rPr lang="da-DK" noProof="0" dirty="0"/>
            </a:br>
            <a:r>
              <a:rPr lang="da-DK" noProof="0" dirty="0"/>
              <a:t>MASTER TITLE STYLE</a:t>
            </a:r>
          </a:p>
        </p:txBody>
      </p:sp>
      <p:sp>
        <p:nvSpPr>
          <p:cNvPr id="15" name="Subtitle 2"/>
          <p:cNvSpPr>
            <a:spLocks noGrp="1"/>
          </p:cNvSpPr>
          <p:nvPr>
            <p:ph type="subTitle" idx="1"/>
          </p:nvPr>
        </p:nvSpPr>
        <p:spPr>
          <a:xfrm>
            <a:off x="761858" y="2139702"/>
            <a:ext cx="6569531" cy="594364"/>
          </a:xfrm>
          <a:prstGeom prst="rect">
            <a:avLst/>
          </a:prstGeom>
        </p:spPr>
        <p:txBody>
          <a:bodyPr>
            <a:noAutofit/>
          </a:bodyPr>
          <a:lstStyle>
            <a:lvl1pPr marL="0" indent="0" algn="l">
              <a:lnSpc>
                <a:spcPts val="1900"/>
              </a:lnSpc>
              <a:buNone/>
              <a:defRPr sz="16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err="1"/>
              <a:t>Click</a:t>
            </a:r>
            <a:r>
              <a:rPr lang="da-DK" noProof="0" dirty="0"/>
              <a:t> to </a:t>
            </a:r>
            <a:r>
              <a:rPr lang="da-DK" noProof="0" dirty="0" err="1"/>
              <a:t>edit</a:t>
            </a:r>
            <a:r>
              <a:rPr lang="da-DK" noProof="0" dirty="0"/>
              <a:t> Master </a:t>
            </a:r>
            <a:r>
              <a:rPr lang="da-DK" noProof="0" dirty="0" err="1"/>
              <a:t>subtitle</a:t>
            </a:r>
            <a:r>
              <a:rPr lang="da-DK" noProof="0" dirty="0"/>
              <a:t> </a:t>
            </a:r>
            <a:r>
              <a:rPr lang="da-DK" noProof="0" dirty="0" err="1"/>
              <a:t>style</a:t>
            </a:r>
            <a:endParaRPr lang="da-DK" noProof="0" dirty="0"/>
          </a:p>
        </p:txBody>
      </p:sp>
    </p:spTree>
    <p:extLst>
      <p:ext uri="{BB962C8B-B14F-4D97-AF65-F5344CB8AC3E}">
        <p14:creationId xmlns:p14="http://schemas.microsoft.com/office/powerpoint/2010/main" val="33151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holdsside 1-spalte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1"/>
                </a:solidFill>
              </a:defRPr>
            </a:lvl1pPr>
          </a:lstStyle>
          <a:p>
            <a:r>
              <a:rPr lang="da-DK" dirty="0"/>
              <a:t>Klik for at redigere i master</a:t>
            </a:r>
          </a:p>
        </p:txBody>
      </p:sp>
      <p:sp>
        <p:nvSpPr>
          <p:cNvPr id="6" name="Pladsholder til tekst 5"/>
          <p:cNvSpPr>
            <a:spLocks noGrp="1"/>
          </p:cNvSpPr>
          <p:nvPr>
            <p:ph type="body" sz="quarter" idx="11"/>
          </p:nvPr>
        </p:nvSpPr>
        <p:spPr>
          <a:xfrm>
            <a:off x="763588" y="1816100"/>
            <a:ext cx="7488237"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7" name="Pladsholder til dato 2"/>
          <p:cNvSpPr>
            <a:spLocks noGrp="1"/>
          </p:cNvSpPr>
          <p:nvPr>
            <p:ph type="dt" sz="half" idx="2"/>
          </p:nvPr>
        </p:nvSpPr>
        <p:spPr>
          <a:xfrm>
            <a:off x="3312382" y="4775527"/>
            <a:ext cx="2555762" cy="138499"/>
          </a:xfrm>
          <a:prstGeom prst="rect">
            <a:avLst/>
          </a:prstGeom>
        </p:spPr>
        <p:txBody>
          <a:bodyPr lIns="0" tIns="0" rIns="0" bIns="0"/>
          <a:lstStyle>
            <a:lvl1pPr>
              <a:defRPr sz="900">
                <a:latin typeface="Georgia" panose="02040502050405020303" pitchFamily="18" charset="0"/>
              </a:defRPr>
            </a:lvl1pPr>
          </a:lstStyle>
          <a:p>
            <a:fld id="{E3F176F0-4EB5-41D1-866E-A621282BE2B8}" type="datetime2">
              <a:rPr lang="da-DK" smtClean="0"/>
              <a:t>25. marts 2021</a:t>
            </a:fld>
            <a:endParaRPr lang="en-GB" dirty="0"/>
          </a:p>
        </p:txBody>
      </p:sp>
    </p:spTree>
    <p:extLst>
      <p:ext uri="{BB962C8B-B14F-4D97-AF65-F5344CB8AC3E}">
        <p14:creationId xmlns:p14="http://schemas.microsoft.com/office/powerpoint/2010/main" val="49682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dholdsside 2-spalte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763587" y="1816100"/>
            <a:ext cx="3600000"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Pladsholder til indhold 8"/>
          <p:cNvSpPr>
            <a:spLocks noGrp="1"/>
          </p:cNvSpPr>
          <p:nvPr>
            <p:ph sz="quarter" idx="12"/>
          </p:nvPr>
        </p:nvSpPr>
        <p:spPr>
          <a:xfrm>
            <a:off x="4679950" y="1816100"/>
            <a:ext cx="3572008" cy="2592388"/>
          </a:xfrm>
          <a:prstGeom prst="rect">
            <a:avLst/>
          </a:prstGeom>
        </p:spPr>
        <p:txBody>
          <a:bodyPr/>
          <a:lstStyle/>
          <a:p>
            <a:pPr lvl="0"/>
            <a:r>
              <a:rPr lang="da-DK" dirty="0"/>
              <a:t>Rediger typografien i masterens</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dato 2"/>
          <p:cNvSpPr>
            <a:spLocks noGrp="1"/>
          </p:cNvSpPr>
          <p:nvPr>
            <p:ph type="dt" sz="half" idx="2"/>
          </p:nvPr>
        </p:nvSpPr>
        <p:spPr>
          <a:xfrm>
            <a:off x="3312382" y="4775527"/>
            <a:ext cx="2555762" cy="138499"/>
          </a:xfrm>
          <a:prstGeom prst="rect">
            <a:avLst/>
          </a:prstGeom>
        </p:spPr>
        <p:txBody>
          <a:bodyPr lIns="0" tIns="0" rIns="0" bIns="0"/>
          <a:lstStyle>
            <a:lvl1pPr>
              <a:defRPr sz="900">
                <a:latin typeface="Georgia" panose="02040502050405020303" pitchFamily="18" charset="0"/>
              </a:defRPr>
            </a:lvl1pPr>
          </a:lstStyle>
          <a:p>
            <a:fld id="{E3F176F0-4EB5-41D1-866E-A621282BE2B8}" type="datetime2">
              <a:rPr lang="da-DK" smtClean="0"/>
              <a:t>25. marts 2021</a:t>
            </a:fld>
            <a:endParaRPr lang="en-GB" dirty="0"/>
          </a:p>
        </p:txBody>
      </p:sp>
    </p:spTree>
    <p:extLst>
      <p:ext uri="{BB962C8B-B14F-4D97-AF65-F5344CB8AC3E}">
        <p14:creationId xmlns:p14="http://schemas.microsoft.com/office/powerpoint/2010/main" val="1216818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dholsside 3-spaltet - Højre">
    <p:spTree>
      <p:nvGrpSpPr>
        <p:cNvPr id="1" name=""/>
        <p:cNvGrpSpPr/>
        <p:nvPr/>
      </p:nvGrpSpPr>
      <p:grpSpPr>
        <a:xfrm>
          <a:off x="0" y="0"/>
          <a:ext cx="0" cy="0"/>
          <a:chOff x="0" y="0"/>
          <a:chExt cx="0" cy="0"/>
        </a:xfrm>
      </p:grpSpPr>
      <p:sp>
        <p:nvSpPr>
          <p:cNvPr id="2" name="Titel 1"/>
          <p:cNvSpPr>
            <a:spLocks noGrp="1"/>
          </p:cNvSpPr>
          <p:nvPr>
            <p:ph type="title"/>
          </p:nvPr>
        </p:nvSpPr>
        <p:spPr>
          <a:xfrm>
            <a:off x="763200" y="663538"/>
            <a:ext cx="4889293" cy="986182"/>
          </a:xfrm>
        </p:spPr>
        <p:txBody>
          <a:bodyPr/>
          <a:lstStyle>
            <a:lvl1pPr>
              <a:defRPr>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763587"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Baggrund">
            <a:extLst>
              <a:ext uri="{C183D7F6-B498-43B3-948B-1728B52AA6E4}">
                <adec:decorative xmlns:adec="http://schemas.microsoft.com/office/drawing/2017/decorative" val="1"/>
              </a:ext>
            </a:extLst>
          </p:cNvPr>
          <p:cNvSpPr/>
          <p:nvPr userDrawn="1"/>
        </p:nvSpPr>
        <p:spPr>
          <a:xfrm>
            <a:off x="6098400" y="0"/>
            <a:ext cx="30456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Pladsholder til tekst 5"/>
          <p:cNvSpPr>
            <a:spLocks noGrp="1"/>
          </p:cNvSpPr>
          <p:nvPr>
            <p:ph type="body" sz="quarter" idx="12"/>
          </p:nvPr>
        </p:nvSpPr>
        <p:spPr>
          <a:xfrm>
            <a:off x="3284240"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Pladsholder til tekst 5"/>
          <p:cNvSpPr>
            <a:spLocks noGrp="1"/>
          </p:cNvSpPr>
          <p:nvPr>
            <p:ph type="body" sz="quarter" idx="13"/>
          </p:nvPr>
        </p:nvSpPr>
        <p:spPr>
          <a:xfrm>
            <a:off x="6480212" y="663538"/>
            <a:ext cx="2368253" cy="3763156"/>
          </a:xfrm>
          <a:prstGeom prst="rect">
            <a:avLst/>
          </a:prstGeom>
        </p:spPr>
        <p:txBody>
          <a:bodyPr lIns="0" tIns="0" rIns="0" bIns="0"/>
          <a:lstStyle>
            <a:lvl1pPr algn="ctr">
              <a:defRPr>
                <a:solidFill>
                  <a:schemeClr val="bg1"/>
                </a:solidFill>
                <a:latin typeface="Georgia" panose="02040502050405020303" pitchFamily="18" charset="0"/>
              </a:defRPr>
            </a:lvl1pPr>
            <a:lvl2pPr algn="ctr">
              <a:defRPr>
                <a:solidFill>
                  <a:schemeClr val="bg1"/>
                </a:solidFill>
                <a:latin typeface="Georgia" panose="02040502050405020303" pitchFamily="18" charset="0"/>
              </a:defRPr>
            </a:lvl2pPr>
            <a:lvl3pPr algn="ctr">
              <a:defRPr>
                <a:solidFill>
                  <a:schemeClr val="bg1"/>
                </a:solidFill>
                <a:latin typeface="Georgia" panose="02040502050405020303" pitchFamily="18" charset="0"/>
              </a:defRPr>
            </a:lvl3pPr>
            <a:lvl4pPr algn="ctr">
              <a:defRPr>
                <a:solidFill>
                  <a:schemeClr val="bg1"/>
                </a:solidFill>
                <a:latin typeface="Georgia" panose="02040502050405020303" pitchFamily="18" charset="0"/>
              </a:defRPr>
            </a:lvl4pPr>
            <a:lvl5pPr algn="ctr">
              <a:defRPr>
                <a:solidFill>
                  <a:schemeClr val="bg1"/>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10" name="bk object 16">
            <a:extLst>
              <a:ext uri="{C183D7F6-B498-43B3-948B-1728B52AA6E4}">
                <adec:decorative xmlns:adec="http://schemas.microsoft.com/office/drawing/2017/decorative" val="1"/>
              </a:ext>
            </a:extLst>
          </p:cNvPr>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chemeClr val="bg1"/>
          </a:solidFill>
        </p:spPr>
        <p:txBody>
          <a:bodyPr wrap="square" lIns="0" tIns="0" rIns="0" bIns="0" rtlCol="0"/>
          <a:lstStyle/>
          <a:p>
            <a:endParaRPr/>
          </a:p>
        </p:txBody>
      </p:sp>
      <p:sp>
        <p:nvSpPr>
          <p:cNvPr id="11" name="bk object 17">
            <a:extLst>
              <a:ext uri="{C183D7F6-B498-43B3-948B-1728B52AA6E4}">
                <adec:decorative xmlns:adec="http://schemas.microsoft.com/office/drawing/2017/decorative" val="1"/>
              </a:ext>
            </a:extLst>
          </p:cNvPr>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chemeClr val="bg1"/>
          </a:solidFill>
        </p:spPr>
        <p:txBody>
          <a:bodyPr wrap="square" lIns="0" tIns="0" rIns="0" bIns="0" rtlCol="0"/>
          <a:lstStyle/>
          <a:p>
            <a:endParaRPr/>
          </a:p>
        </p:txBody>
      </p:sp>
      <p:sp>
        <p:nvSpPr>
          <p:cNvPr id="12" name="Pladsholder til dato 2"/>
          <p:cNvSpPr>
            <a:spLocks noGrp="1"/>
          </p:cNvSpPr>
          <p:nvPr>
            <p:ph type="dt" sz="half" idx="2"/>
          </p:nvPr>
        </p:nvSpPr>
        <p:spPr>
          <a:xfrm>
            <a:off x="3312382" y="4775527"/>
            <a:ext cx="2555762" cy="138499"/>
          </a:xfrm>
          <a:prstGeom prst="rect">
            <a:avLst/>
          </a:prstGeom>
        </p:spPr>
        <p:txBody>
          <a:bodyPr lIns="0" tIns="0" rIns="0" bIns="0"/>
          <a:lstStyle>
            <a:lvl1pPr>
              <a:defRPr sz="900">
                <a:latin typeface="Georgia" panose="02040502050405020303" pitchFamily="18" charset="0"/>
              </a:defRPr>
            </a:lvl1pPr>
          </a:lstStyle>
          <a:p>
            <a:fld id="{E3F176F0-4EB5-41D1-866E-A621282BE2B8}" type="datetime2">
              <a:rPr lang="da-DK" smtClean="0"/>
              <a:t>25. marts 2021</a:t>
            </a:fld>
            <a:endParaRPr lang="en-GB" dirty="0"/>
          </a:p>
        </p:txBody>
      </p:sp>
    </p:spTree>
    <p:extLst>
      <p:ext uri="{BB962C8B-B14F-4D97-AF65-F5344CB8AC3E}">
        <p14:creationId xmlns:p14="http://schemas.microsoft.com/office/powerpoint/2010/main" val="1171972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dholsside 3-spaltet - Venstre">
    <p:spTree>
      <p:nvGrpSpPr>
        <p:cNvPr id="1" name=""/>
        <p:cNvGrpSpPr/>
        <p:nvPr/>
      </p:nvGrpSpPr>
      <p:grpSpPr>
        <a:xfrm>
          <a:off x="0" y="0"/>
          <a:ext cx="0" cy="0"/>
          <a:chOff x="0" y="0"/>
          <a:chExt cx="0" cy="0"/>
        </a:xfrm>
      </p:grpSpPr>
      <p:sp>
        <p:nvSpPr>
          <p:cNvPr id="2" name="Titel 1"/>
          <p:cNvSpPr>
            <a:spLocks noGrp="1"/>
          </p:cNvSpPr>
          <p:nvPr>
            <p:ph type="title"/>
          </p:nvPr>
        </p:nvSpPr>
        <p:spPr>
          <a:xfrm>
            <a:off x="3671900" y="663538"/>
            <a:ext cx="4889293" cy="986182"/>
          </a:xfrm>
        </p:spPr>
        <p:txBody>
          <a:bodyPr/>
          <a:lstStyle>
            <a:lvl1pPr>
              <a:defRPr>
                <a:solidFill>
                  <a:schemeClr val="accent1"/>
                </a:solidFill>
              </a:defRPr>
            </a:lvl1pPr>
          </a:lstStyle>
          <a:p>
            <a:r>
              <a:rPr lang="da-DK" dirty="0"/>
              <a:t>Klik for at redigere i master</a:t>
            </a:r>
          </a:p>
        </p:txBody>
      </p:sp>
      <p:sp>
        <p:nvSpPr>
          <p:cNvPr id="4" name="Pladsholder til tekst 5"/>
          <p:cNvSpPr>
            <a:spLocks noGrp="1"/>
          </p:cNvSpPr>
          <p:nvPr>
            <p:ph type="body" sz="quarter" idx="11"/>
          </p:nvPr>
        </p:nvSpPr>
        <p:spPr>
          <a:xfrm>
            <a:off x="3672287"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5" name="Baggrund">
            <a:extLst>
              <a:ext uri="{C183D7F6-B498-43B3-948B-1728B52AA6E4}">
                <adec:decorative xmlns:adec="http://schemas.microsoft.com/office/drawing/2017/decorative" val="1"/>
              </a:ext>
            </a:extLst>
          </p:cNvPr>
          <p:cNvSpPr/>
          <p:nvPr userDrawn="1"/>
        </p:nvSpPr>
        <p:spPr>
          <a:xfrm>
            <a:off x="0" y="0"/>
            <a:ext cx="30456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Pladsholder til tekst 5"/>
          <p:cNvSpPr>
            <a:spLocks noGrp="1"/>
          </p:cNvSpPr>
          <p:nvPr>
            <p:ph type="body" sz="quarter" idx="12"/>
          </p:nvPr>
        </p:nvSpPr>
        <p:spPr>
          <a:xfrm>
            <a:off x="6192940" y="1816100"/>
            <a:ext cx="2368253" cy="2592388"/>
          </a:xfrm>
          <a:prstGeom prst="rect">
            <a:avLst/>
          </a:prstGeom>
        </p:spPr>
        <p:txBody>
          <a:bodyPr lIns="0" tIns="0" rIns="0" bIns="0"/>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9" name="Pladsholder til tekst 5"/>
          <p:cNvSpPr>
            <a:spLocks noGrp="1"/>
          </p:cNvSpPr>
          <p:nvPr>
            <p:ph type="body" sz="quarter" idx="13"/>
          </p:nvPr>
        </p:nvSpPr>
        <p:spPr>
          <a:xfrm>
            <a:off x="381812" y="663538"/>
            <a:ext cx="2368253" cy="3763156"/>
          </a:xfrm>
          <a:prstGeom prst="rect">
            <a:avLst/>
          </a:prstGeom>
        </p:spPr>
        <p:txBody>
          <a:bodyPr lIns="0" tIns="0" rIns="0" bIns="0"/>
          <a:lstStyle>
            <a:lvl1pPr algn="ctr">
              <a:defRPr>
                <a:solidFill>
                  <a:schemeClr val="bg1"/>
                </a:solidFill>
                <a:latin typeface="Georgia" panose="02040502050405020303" pitchFamily="18" charset="0"/>
              </a:defRPr>
            </a:lvl1pPr>
            <a:lvl2pPr algn="ctr">
              <a:defRPr>
                <a:solidFill>
                  <a:schemeClr val="bg1"/>
                </a:solidFill>
                <a:latin typeface="Georgia" panose="02040502050405020303" pitchFamily="18" charset="0"/>
              </a:defRPr>
            </a:lvl2pPr>
            <a:lvl3pPr algn="ctr">
              <a:defRPr>
                <a:solidFill>
                  <a:schemeClr val="bg1"/>
                </a:solidFill>
                <a:latin typeface="Georgia" panose="02040502050405020303" pitchFamily="18" charset="0"/>
              </a:defRPr>
            </a:lvl3pPr>
            <a:lvl4pPr algn="ctr">
              <a:defRPr>
                <a:solidFill>
                  <a:schemeClr val="bg1"/>
                </a:solidFill>
                <a:latin typeface="Georgia" panose="02040502050405020303" pitchFamily="18" charset="0"/>
              </a:defRPr>
            </a:lvl4pPr>
            <a:lvl5pPr algn="ctr">
              <a:defRPr>
                <a:solidFill>
                  <a:schemeClr val="bg1"/>
                </a:solidFill>
                <a:latin typeface="Georgia" panose="02040502050405020303" pitchFamily="18" charset="0"/>
              </a:defRPr>
            </a:lvl5pPr>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27093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title"/>
          </p:nvPr>
        </p:nvSpPr>
        <p:spPr>
          <a:xfrm>
            <a:off x="763200" y="663538"/>
            <a:ext cx="7488758" cy="986182"/>
          </a:xfrm>
          <a:prstGeom prst="rect">
            <a:avLst/>
          </a:prstGeom>
        </p:spPr>
        <p:txBody>
          <a:bodyPr vert="horz" lIns="0" tIns="0" rIns="0" bIns="0" rtlCol="0" anchor="t" anchorCtr="0">
            <a:noAutofit/>
          </a:bodyPr>
          <a:lstStyle/>
          <a:p>
            <a:r>
              <a:rPr lang="da-DK" noProof="0" dirty="0" err="1"/>
              <a:t>Click</a:t>
            </a:r>
            <a:r>
              <a:rPr lang="da-DK" noProof="0" dirty="0"/>
              <a:t> to </a:t>
            </a:r>
            <a:r>
              <a:rPr lang="da-DK" noProof="0" dirty="0" err="1"/>
              <a:t>edit</a:t>
            </a:r>
            <a:r>
              <a:rPr lang="da-DK" noProof="0" dirty="0"/>
              <a:t> Master </a:t>
            </a:r>
            <a:r>
              <a:rPr lang="da-DK" noProof="0" dirty="0" err="1"/>
              <a:t>title</a:t>
            </a:r>
            <a:r>
              <a:rPr lang="da-DK" noProof="0" dirty="0"/>
              <a:t> </a:t>
            </a:r>
            <a:r>
              <a:rPr lang="da-DK" noProof="0" dirty="0" err="1"/>
              <a:t>style</a:t>
            </a:r>
            <a:endParaRPr lang="da-DK" noProof="0" dirty="0"/>
          </a:p>
        </p:txBody>
      </p:sp>
      <p:sp>
        <p:nvSpPr>
          <p:cNvPr id="5" name="Tekstboks 4"/>
          <p:cNvSpPr txBox="1"/>
          <p:nvPr userDrawn="1"/>
        </p:nvSpPr>
        <p:spPr>
          <a:xfrm>
            <a:off x="1259632" y="4782627"/>
            <a:ext cx="1900588" cy="138499"/>
          </a:xfrm>
          <a:prstGeom prst="rect">
            <a:avLst/>
          </a:prstGeom>
          <a:noFill/>
        </p:spPr>
        <p:txBody>
          <a:bodyPr wrap="square" lIns="0" tIns="0" rIns="0" bIns="0" rtlCol="0">
            <a:spAutoFit/>
          </a:bodyPr>
          <a:lstStyle/>
          <a:p>
            <a:r>
              <a:rPr lang="da-DK" sz="900" b="0" noProof="0" dirty="0">
                <a:solidFill>
                  <a:srgbClr val="000000"/>
                </a:solidFill>
                <a:latin typeface="Georgia" panose="02040502050405020303" pitchFamily="18" charset="0"/>
                <a:cs typeface="Arial Bold"/>
              </a:rPr>
              <a:t>Københavns Professionshøjskole</a:t>
            </a:r>
          </a:p>
        </p:txBody>
      </p:sp>
      <p:sp>
        <p:nvSpPr>
          <p:cNvPr id="13" name="bk object 16">
            <a:extLst>
              <a:ext uri="{C183D7F6-B498-43B3-948B-1728B52AA6E4}">
                <adec:decorative xmlns:adec="http://schemas.microsoft.com/office/drawing/2017/decorative" val="1"/>
              </a:ext>
            </a:extLst>
          </p:cNvPr>
          <p:cNvSpPr/>
          <p:nvPr userDrawn="1"/>
        </p:nvSpPr>
        <p:spPr>
          <a:xfrm>
            <a:off x="8712460" y="4775528"/>
            <a:ext cx="135456" cy="162016"/>
          </a:xfrm>
          <a:custGeom>
            <a:avLst/>
            <a:gdLst/>
            <a:ahLst/>
            <a:cxnLst/>
            <a:rect l="l" t="t" r="r" b="b"/>
            <a:pathLst>
              <a:path w="297815" h="356234">
                <a:moveTo>
                  <a:pt x="171188" y="0"/>
                </a:moveTo>
                <a:lnTo>
                  <a:pt x="0" y="0"/>
                </a:lnTo>
                <a:lnTo>
                  <a:pt x="0" y="356010"/>
                </a:lnTo>
                <a:lnTo>
                  <a:pt x="45433" y="356010"/>
                </a:lnTo>
                <a:lnTo>
                  <a:pt x="45433" y="220862"/>
                </a:lnTo>
                <a:lnTo>
                  <a:pt x="171188" y="220862"/>
                </a:lnTo>
                <a:lnTo>
                  <a:pt x="223635" y="212905"/>
                </a:lnTo>
                <a:lnTo>
                  <a:pt x="263461" y="190441"/>
                </a:lnTo>
                <a:lnTo>
                  <a:pt x="270906" y="180182"/>
                </a:lnTo>
                <a:lnTo>
                  <a:pt x="45433" y="180182"/>
                </a:lnTo>
                <a:lnTo>
                  <a:pt x="45433" y="40679"/>
                </a:lnTo>
                <a:lnTo>
                  <a:pt x="270898" y="40679"/>
                </a:lnTo>
                <a:lnTo>
                  <a:pt x="263461" y="30429"/>
                </a:lnTo>
                <a:lnTo>
                  <a:pt x="223635" y="7959"/>
                </a:lnTo>
                <a:lnTo>
                  <a:pt x="171188" y="0"/>
                </a:lnTo>
                <a:close/>
              </a:path>
              <a:path w="297815" h="356234">
                <a:moveTo>
                  <a:pt x="270898" y="40679"/>
                </a:moveTo>
                <a:lnTo>
                  <a:pt x="166277" y="40679"/>
                </a:lnTo>
                <a:lnTo>
                  <a:pt x="202912" y="45504"/>
                </a:lnTo>
                <a:lnTo>
                  <a:pt x="229359" y="59360"/>
                </a:lnTo>
                <a:lnTo>
                  <a:pt x="245393" y="81315"/>
                </a:lnTo>
                <a:lnTo>
                  <a:pt x="250788" y="110436"/>
                </a:lnTo>
                <a:lnTo>
                  <a:pt x="245421" y="139556"/>
                </a:lnTo>
                <a:lnTo>
                  <a:pt x="229434" y="161506"/>
                </a:lnTo>
                <a:lnTo>
                  <a:pt x="202996" y="175359"/>
                </a:lnTo>
                <a:lnTo>
                  <a:pt x="166277" y="180182"/>
                </a:lnTo>
                <a:lnTo>
                  <a:pt x="270906" y="180182"/>
                </a:lnTo>
                <a:lnTo>
                  <a:pt x="288757" y="155581"/>
                </a:lnTo>
                <a:lnTo>
                  <a:pt x="297613" y="110436"/>
                </a:lnTo>
                <a:lnTo>
                  <a:pt x="288757" y="65293"/>
                </a:lnTo>
                <a:lnTo>
                  <a:pt x="270898" y="40679"/>
                </a:lnTo>
                <a:close/>
              </a:path>
            </a:pathLst>
          </a:custGeom>
          <a:solidFill>
            <a:srgbClr val="000000"/>
          </a:solidFill>
        </p:spPr>
        <p:txBody>
          <a:bodyPr wrap="square" lIns="0" tIns="0" rIns="0" bIns="0" rtlCol="0"/>
          <a:lstStyle/>
          <a:p>
            <a:endParaRPr/>
          </a:p>
        </p:txBody>
      </p:sp>
      <p:sp>
        <p:nvSpPr>
          <p:cNvPr id="15" name="bk object 17">
            <a:extLst>
              <a:ext uri="{C183D7F6-B498-43B3-948B-1728B52AA6E4}">
                <adec:decorative xmlns:adec="http://schemas.microsoft.com/office/drawing/2017/decorative" val="1"/>
              </a:ext>
            </a:extLst>
          </p:cNvPr>
          <p:cNvSpPr/>
          <p:nvPr userDrawn="1"/>
        </p:nvSpPr>
        <p:spPr>
          <a:xfrm>
            <a:off x="8539211" y="4775527"/>
            <a:ext cx="144409" cy="162016"/>
          </a:xfrm>
          <a:custGeom>
            <a:avLst/>
            <a:gdLst/>
            <a:ahLst/>
            <a:cxnLst/>
            <a:rect l="l" t="t" r="r" b="b"/>
            <a:pathLst>
              <a:path w="317500" h="356234">
                <a:moveTo>
                  <a:pt x="123137" y="0"/>
                </a:moveTo>
                <a:lnTo>
                  <a:pt x="15507" y="0"/>
                </a:lnTo>
                <a:lnTo>
                  <a:pt x="15507" y="9978"/>
                </a:lnTo>
                <a:lnTo>
                  <a:pt x="33489" y="13227"/>
                </a:lnTo>
                <a:lnTo>
                  <a:pt x="49720" y="21106"/>
                </a:lnTo>
                <a:lnTo>
                  <a:pt x="65960" y="34424"/>
                </a:lnTo>
                <a:lnTo>
                  <a:pt x="83966" y="53987"/>
                </a:lnTo>
                <a:lnTo>
                  <a:pt x="174005" y="160141"/>
                </a:lnTo>
                <a:lnTo>
                  <a:pt x="58992" y="295456"/>
                </a:lnTo>
                <a:lnTo>
                  <a:pt x="41563" y="315749"/>
                </a:lnTo>
                <a:lnTo>
                  <a:pt x="26524" y="331660"/>
                </a:lnTo>
                <a:lnTo>
                  <a:pt x="12970" y="342246"/>
                </a:lnTo>
                <a:lnTo>
                  <a:pt x="0" y="346565"/>
                </a:lnTo>
                <a:lnTo>
                  <a:pt x="0" y="356010"/>
                </a:lnTo>
                <a:lnTo>
                  <a:pt x="67003" y="356010"/>
                </a:lnTo>
                <a:lnTo>
                  <a:pt x="199575" y="198894"/>
                </a:lnTo>
                <a:lnTo>
                  <a:pt x="206983" y="190369"/>
                </a:lnTo>
                <a:lnTo>
                  <a:pt x="213221" y="184804"/>
                </a:lnTo>
                <a:lnTo>
                  <a:pt x="219541" y="181609"/>
                </a:lnTo>
                <a:lnTo>
                  <a:pt x="227197" y="180193"/>
                </a:lnTo>
                <a:lnTo>
                  <a:pt x="276190" y="180193"/>
                </a:lnTo>
                <a:lnTo>
                  <a:pt x="276190" y="165754"/>
                </a:lnTo>
                <a:lnTo>
                  <a:pt x="227197" y="165754"/>
                </a:lnTo>
                <a:lnTo>
                  <a:pt x="214717" y="163693"/>
                </a:lnTo>
                <a:lnTo>
                  <a:pt x="181429" y="141702"/>
                </a:lnTo>
                <a:lnTo>
                  <a:pt x="110656" y="57024"/>
                </a:lnTo>
                <a:lnTo>
                  <a:pt x="98363" y="32082"/>
                </a:lnTo>
                <a:lnTo>
                  <a:pt x="100002" y="23475"/>
                </a:lnTo>
                <a:lnTo>
                  <a:pt x="104797" y="16562"/>
                </a:lnTo>
                <a:lnTo>
                  <a:pt x="112569" y="11883"/>
                </a:lnTo>
                <a:lnTo>
                  <a:pt x="123137" y="9978"/>
                </a:lnTo>
                <a:lnTo>
                  <a:pt x="123137" y="0"/>
                </a:lnTo>
                <a:close/>
              </a:path>
              <a:path w="317500" h="356234">
                <a:moveTo>
                  <a:pt x="276190" y="180193"/>
                </a:moveTo>
                <a:lnTo>
                  <a:pt x="230757" y="180193"/>
                </a:lnTo>
                <a:lnTo>
                  <a:pt x="230757" y="299456"/>
                </a:lnTo>
                <a:lnTo>
                  <a:pt x="229087" y="319602"/>
                </a:lnTo>
                <a:lnTo>
                  <a:pt x="222888" y="333514"/>
                </a:lnTo>
                <a:lnTo>
                  <a:pt x="210375" y="342042"/>
                </a:lnTo>
                <a:lnTo>
                  <a:pt x="189763" y="346031"/>
                </a:lnTo>
                <a:lnTo>
                  <a:pt x="189763" y="356010"/>
                </a:lnTo>
                <a:lnTo>
                  <a:pt x="317173" y="356010"/>
                </a:lnTo>
                <a:lnTo>
                  <a:pt x="317173" y="346031"/>
                </a:lnTo>
                <a:lnTo>
                  <a:pt x="296563" y="342042"/>
                </a:lnTo>
                <a:lnTo>
                  <a:pt x="284054" y="333514"/>
                </a:lnTo>
                <a:lnTo>
                  <a:pt x="277858" y="319602"/>
                </a:lnTo>
                <a:lnTo>
                  <a:pt x="276190" y="299456"/>
                </a:lnTo>
                <a:lnTo>
                  <a:pt x="276190" y="180193"/>
                </a:lnTo>
                <a:close/>
              </a:path>
              <a:path w="317500" h="356234">
                <a:moveTo>
                  <a:pt x="317173" y="0"/>
                </a:moveTo>
                <a:lnTo>
                  <a:pt x="189763" y="0"/>
                </a:lnTo>
                <a:lnTo>
                  <a:pt x="189763" y="9978"/>
                </a:lnTo>
                <a:lnTo>
                  <a:pt x="210375" y="13968"/>
                </a:lnTo>
                <a:lnTo>
                  <a:pt x="222888" y="22496"/>
                </a:lnTo>
                <a:lnTo>
                  <a:pt x="229087" y="36412"/>
                </a:lnTo>
                <a:lnTo>
                  <a:pt x="230757" y="56563"/>
                </a:lnTo>
                <a:lnTo>
                  <a:pt x="230757" y="165754"/>
                </a:lnTo>
                <a:lnTo>
                  <a:pt x="276190" y="165754"/>
                </a:lnTo>
                <a:lnTo>
                  <a:pt x="276190" y="56563"/>
                </a:lnTo>
                <a:lnTo>
                  <a:pt x="277858" y="36412"/>
                </a:lnTo>
                <a:lnTo>
                  <a:pt x="284054" y="22496"/>
                </a:lnTo>
                <a:lnTo>
                  <a:pt x="296563" y="13968"/>
                </a:lnTo>
                <a:lnTo>
                  <a:pt x="317173" y="9978"/>
                </a:lnTo>
                <a:lnTo>
                  <a:pt x="317173" y="0"/>
                </a:lnTo>
                <a:close/>
              </a:path>
            </a:pathLst>
          </a:custGeom>
          <a:solidFill>
            <a:srgbClr val="000000"/>
          </a:solidFill>
        </p:spPr>
        <p:txBody>
          <a:bodyPr wrap="square" lIns="0" tIns="0" rIns="0" bIns="0" rtlCol="0"/>
          <a:lstStyle/>
          <a:p>
            <a:endParaRPr/>
          </a:p>
        </p:txBody>
      </p:sp>
      <p:sp>
        <p:nvSpPr>
          <p:cNvPr id="6" name="Tekstfelt 5"/>
          <p:cNvSpPr txBox="1"/>
          <p:nvPr userDrawn="1"/>
        </p:nvSpPr>
        <p:spPr>
          <a:xfrm>
            <a:off x="763200" y="4782627"/>
            <a:ext cx="424424" cy="138499"/>
          </a:xfrm>
          <a:prstGeom prst="rect">
            <a:avLst/>
          </a:prstGeom>
          <a:noFill/>
        </p:spPr>
        <p:txBody>
          <a:bodyPr wrap="square" lIns="0" tIns="0" rIns="0" bIns="0" rtlCol="0">
            <a:spAutoFit/>
          </a:bodyPr>
          <a:lstStyle/>
          <a:p>
            <a:fld id="{5336F107-9AFD-4B73-BA88-5B99619BFCA3}" type="slidenum">
              <a:rPr lang="da-DK" sz="900" b="0" noProof="0" smtClean="0">
                <a:solidFill>
                  <a:schemeClr val="tx1"/>
                </a:solidFill>
                <a:latin typeface="Georgia" panose="02040502050405020303" pitchFamily="18" charset="0"/>
                <a:cs typeface="Arial Bold"/>
              </a:rPr>
              <a:t>‹nr.›</a:t>
            </a:fld>
            <a:endParaRPr lang="da-DK" sz="900" b="0" noProof="0" dirty="0">
              <a:solidFill>
                <a:schemeClr val="tx1"/>
              </a:solidFill>
              <a:latin typeface="Georgia" panose="02040502050405020303" pitchFamily="18" charset="0"/>
              <a:cs typeface="Arial Bold"/>
            </a:endParaRPr>
          </a:p>
        </p:txBody>
      </p:sp>
    </p:spTree>
  </p:cSld>
  <p:clrMap bg1="lt1" tx1="dk1" bg2="lt2" tx2="dk2" accent1="accent1" accent2="accent2" accent3="accent3" accent4="accent4" accent5="accent5" accent6="accent6" hlink="hlink" folHlink="folHlink"/>
  <p:sldLayoutIdLst>
    <p:sldLayoutId id="2147483654" r:id="rId1"/>
    <p:sldLayoutId id="2147483653" r:id="rId2"/>
    <p:sldLayoutId id="2147483661" r:id="rId3"/>
    <p:sldLayoutId id="2147483650" r:id="rId4"/>
    <p:sldLayoutId id="2147483662" r:id="rId5"/>
    <p:sldLayoutId id="2147483699" r:id="rId6"/>
    <p:sldLayoutId id="2147483700" r:id="rId7"/>
    <p:sldLayoutId id="2147483701" r:id="rId8"/>
    <p:sldLayoutId id="2147483702" r:id="rId9"/>
    <p:sldLayoutId id="2147483703" r:id="rId10"/>
    <p:sldLayoutId id="2147483704" r:id="rId11"/>
    <p:sldLayoutId id="2147483705" r:id="rId12"/>
    <p:sldLayoutId id="2147483707" r:id="rId13"/>
    <p:sldLayoutId id="2147483708" r:id="rId14"/>
    <p:sldLayoutId id="2147483706" r:id="rId15"/>
  </p:sldLayoutIdLst>
  <p:hf hdr="0"/>
  <p:txStyles>
    <p:titleStyle>
      <a:lvl1pPr algn="l" defTabSz="457200" rtl="0" eaLnBrk="1" latinLnBrk="0" hangingPunct="1">
        <a:lnSpc>
          <a:spcPct val="90000"/>
        </a:lnSpc>
        <a:spcBef>
          <a:spcPct val="0"/>
        </a:spcBef>
        <a:buNone/>
        <a:defRPr sz="3000" b="1" kern="1200" cap="none" baseline="0">
          <a:solidFill>
            <a:schemeClr val="accent1"/>
          </a:solidFill>
          <a:latin typeface="+mn-lt"/>
          <a:ea typeface="+mj-ea"/>
          <a:cs typeface="Arial" pitchFamily="34" charset="0"/>
        </a:defRPr>
      </a:lvl1pPr>
    </p:titleStyle>
    <p:bodyStyle>
      <a:lvl1pPr marL="0" indent="0" algn="l" defTabSz="457200" rtl="0" eaLnBrk="1" latinLnBrk="0" hangingPunct="1">
        <a:spcBef>
          <a:spcPts val="0"/>
        </a:spcBef>
        <a:spcAft>
          <a:spcPts val="600"/>
        </a:spcAft>
        <a:buClr>
          <a:schemeClr val="tx1"/>
        </a:buClr>
        <a:buFont typeface="Arial" panose="020B0604020202020204" pitchFamily="34" charset="0"/>
        <a:buNone/>
        <a:defRPr sz="1600" kern="1200">
          <a:solidFill>
            <a:schemeClr val="tx1"/>
          </a:solidFill>
          <a:latin typeface="+mn-lt"/>
          <a:ea typeface="+mn-ea"/>
          <a:cs typeface="Arial" pitchFamily="34" charset="0"/>
        </a:defRPr>
      </a:lvl1pPr>
      <a:lvl2pPr marL="180975"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2pPr>
      <a:lvl3pPr marL="361950"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3pPr>
      <a:lvl4pPr marL="534988"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4pPr>
      <a:lvl5pPr marL="715963" indent="0" algn="l" defTabSz="457200" rtl="0" eaLnBrk="1" latinLnBrk="0" hangingPunct="1">
        <a:spcBef>
          <a:spcPts val="0"/>
        </a:spcBef>
        <a:spcAft>
          <a:spcPts val="600"/>
        </a:spcAft>
        <a:buClr>
          <a:schemeClr val="tx1"/>
        </a:buClr>
        <a:buFont typeface="Wingdings" pitchFamily="2" charset="2"/>
        <a:buNone/>
        <a:defRPr sz="16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Opfølgningsplan </a:t>
            </a:r>
            <a:br>
              <a:rPr lang="da-DK" dirty="0"/>
            </a:br>
            <a:r>
              <a:rPr lang="da-DK" dirty="0"/>
              <a:t>2021</a:t>
            </a:r>
          </a:p>
        </p:txBody>
      </p:sp>
      <p:sp>
        <p:nvSpPr>
          <p:cNvPr id="3" name="Undertitel 2"/>
          <p:cNvSpPr>
            <a:spLocks noGrp="1"/>
          </p:cNvSpPr>
          <p:nvPr>
            <p:ph type="subTitle" idx="1"/>
          </p:nvPr>
        </p:nvSpPr>
        <p:spPr/>
        <p:txBody>
          <a:bodyPr/>
          <a:lstStyle/>
          <a:p>
            <a:pPr>
              <a:buClr>
                <a:schemeClr val="bg1"/>
              </a:buClr>
            </a:pPr>
            <a:r>
              <a:rPr lang="da-DK" dirty="0"/>
              <a:t>Pædagogisk assistentuddannelse</a:t>
            </a:r>
          </a:p>
        </p:txBody>
      </p:sp>
      <p:sp>
        <p:nvSpPr>
          <p:cNvPr id="4" name="Date_DateCustomE"/>
          <p:cNvSpPr txBox="1">
            <a:spLocks/>
          </p:cNvSpPr>
          <p:nvPr/>
        </p:nvSpPr>
        <p:spPr>
          <a:xfrm>
            <a:off x="758429" y="4643665"/>
            <a:ext cx="2045946" cy="252010"/>
          </a:xfrm>
          <a:prstGeom prst="rect">
            <a:avLst/>
          </a:prstGeom>
        </p:spPr>
        <p:txBody>
          <a:bodyPr lIns="0" tIns="0" rIns="0" bIns="0"/>
          <a:lstStyle>
            <a:defPPr>
              <a:defRPr lang="da-DK"/>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7FFF6BF-A8DF-4250-955E-8CA6640223DA}" type="datetime2">
              <a:rPr lang="da-DK" sz="1400" smtClean="0">
                <a:latin typeface="Georgia" panose="02040502050405020303" pitchFamily="18" charset="0"/>
              </a:rPr>
              <a:pPr/>
              <a:t>25. marts 2021</a:t>
            </a:fld>
            <a:endParaRPr lang="da-DK" sz="1400" dirty="0">
              <a:latin typeface="Georgia" panose="02040502050405020303" pitchFamily="18" charset="0"/>
            </a:endParaRPr>
          </a:p>
        </p:txBody>
      </p:sp>
      <p:sp>
        <p:nvSpPr>
          <p:cNvPr id="5" name="bmkAD2Name"/>
          <p:cNvSpPr txBox="1"/>
          <p:nvPr/>
        </p:nvSpPr>
        <p:spPr>
          <a:xfrm>
            <a:off x="758429" y="4427623"/>
            <a:ext cx="5760000" cy="215444"/>
          </a:xfrm>
          <a:prstGeom prst="rect">
            <a:avLst/>
          </a:prstGeom>
          <a:noFill/>
        </p:spPr>
        <p:txBody>
          <a:bodyPr wrap="square" lIns="0" tIns="0" rIns="0" bIns="0" rtlCol="0">
            <a:spAutoFit/>
          </a:bodyPr>
          <a:lstStyle/>
          <a:p>
            <a:r>
              <a:rPr lang="da-DK" sz="1400" noProof="0" dirty="0">
                <a:solidFill>
                  <a:schemeClr val="bg1"/>
                </a:solidFill>
                <a:latin typeface="Georgia" panose="02040502050405020303" pitchFamily="18" charset="0"/>
                <a:cs typeface="Arial" pitchFamily="34" charset="0"/>
              </a:rPr>
              <a:t>Forfatters navn</a:t>
            </a:r>
          </a:p>
        </p:txBody>
      </p:sp>
    </p:spTree>
    <p:custDataLst>
      <p:tags r:id="rId1"/>
    </p:custDataLst>
    <p:extLst>
      <p:ext uri="{BB962C8B-B14F-4D97-AF65-F5344CB8AC3E}">
        <p14:creationId xmlns:p14="http://schemas.microsoft.com/office/powerpoint/2010/main" val="318134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763200" y="663538"/>
            <a:ext cx="7488758" cy="540060"/>
          </a:xfrm>
        </p:spPr>
        <p:txBody>
          <a:bodyPr/>
          <a:lstStyle/>
          <a:p>
            <a:r>
              <a:rPr lang="da-DK" dirty="0"/>
              <a:t>Indledning</a:t>
            </a:r>
          </a:p>
        </p:txBody>
      </p:sp>
      <p:sp>
        <p:nvSpPr>
          <p:cNvPr id="8" name="Pladsholder til tekst 7"/>
          <p:cNvSpPr>
            <a:spLocks noGrp="1"/>
          </p:cNvSpPr>
          <p:nvPr>
            <p:ph type="body" sz="quarter" idx="11"/>
          </p:nvPr>
        </p:nvSpPr>
        <p:spPr>
          <a:xfrm>
            <a:off x="763721" y="1223554"/>
            <a:ext cx="7488237" cy="3400423"/>
          </a:xfrm>
        </p:spPr>
        <p:txBody>
          <a:bodyPr/>
          <a:lstStyle/>
          <a:p>
            <a:r>
              <a:rPr lang="da-DK" sz="1400" b="1" dirty="0"/>
              <a:t>Opfølgningsplan: Skolens tilbud til elever med behov for særlig støtte</a:t>
            </a:r>
          </a:p>
          <a:p>
            <a:r>
              <a:rPr lang="da-DK" sz="1400" dirty="0"/>
              <a:t>Af bekendtgørelse om erhvervsuddannelser kap. 2, §7 stk. 3 (BEK </a:t>
            </a:r>
            <a:r>
              <a:rPr lang="da-DK" sz="1400" dirty="0" err="1"/>
              <a:t>nr</a:t>
            </a:r>
            <a:r>
              <a:rPr lang="da-DK" sz="1400" dirty="0"/>
              <a:t> 1619 af 27/12/2019) fremgår det, at skolen på baggrund af selvevalueringen skal udarbejde en opfølgningsplan, der fastlægger ændringsbehov, operationelle mål, strategier og tidsplan for opfølgningen.</a:t>
            </a:r>
          </a:p>
          <a:p>
            <a:r>
              <a:rPr lang="da-DK" sz="1400" dirty="0"/>
              <a:t>På baggrund af skolens selvevaluering er identificeret følgende ændringsbehov:</a:t>
            </a:r>
          </a:p>
          <a:p>
            <a:r>
              <a:rPr lang="da-DK" sz="1400" dirty="0"/>
              <a:t>• Medarbejdernes kompetencer</a:t>
            </a:r>
          </a:p>
          <a:p>
            <a:r>
              <a:rPr lang="da-DK" sz="1400" dirty="0"/>
              <a:t>• Læringsmiljø</a:t>
            </a:r>
          </a:p>
          <a:p>
            <a:r>
              <a:rPr lang="da-DK" sz="1400" dirty="0"/>
              <a:t>• Manglende viden om en elevs udfordringer</a:t>
            </a:r>
          </a:p>
          <a:p>
            <a:r>
              <a:rPr lang="da-DK" sz="1400" dirty="0"/>
              <a:t>• Manglende data</a:t>
            </a:r>
          </a:p>
          <a:p>
            <a:endParaRPr lang="da-DK" sz="1400" b="1" dirty="0"/>
          </a:p>
          <a:p>
            <a:br>
              <a:rPr lang="da-DK" dirty="0"/>
            </a:br>
            <a:endParaRPr lang="da-DK" dirty="0"/>
          </a:p>
        </p:txBody>
      </p:sp>
      <p:sp>
        <p:nvSpPr>
          <p:cNvPr id="5" name="Pladsholder til dato 2"/>
          <p:cNvSpPr>
            <a:spLocks noGrp="1"/>
          </p:cNvSpPr>
          <p:nvPr>
            <p:ph type="dt" sz="half" idx="2"/>
          </p:nvPr>
        </p:nvSpPr>
        <p:spPr/>
        <p:txBody>
          <a:bodyPr/>
          <a:lstStyle/>
          <a:p>
            <a:fld id="{4255902C-8C1A-4DAD-A8E7-D33067E00D87}" type="datetime2">
              <a:rPr lang="da-DK" smtClean="0"/>
              <a:t>25. marts 2021</a:t>
            </a:fld>
            <a:endParaRPr lang="en-GB" dirty="0"/>
          </a:p>
        </p:txBody>
      </p:sp>
    </p:spTree>
    <p:custDataLst>
      <p:tags r:id="rId1"/>
    </p:custDataLst>
    <p:extLst>
      <p:ext uri="{BB962C8B-B14F-4D97-AF65-F5344CB8AC3E}">
        <p14:creationId xmlns:p14="http://schemas.microsoft.com/office/powerpoint/2010/main" val="197395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58C5BF6-89ED-462B-B402-AE77D4DADB11}"/>
              </a:ext>
            </a:extLst>
          </p:cNvPr>
          <p:cNvSpPr>
            <a:spLocks noGrp="1"/>
          </p:cNvSpPr>
          <p:nvPr>
            <p:ph type="body" sz="quarter" idx="11"/>
          </p:nvPr>
        </p:nvSpPr>
        <p:spPr/>
        <p:txBody>
          <a:bodyPr/>
          <a:lstStyle/>
          <a:p>
            <a:endParaRPr lang="da-DK"/>
          </a:p>
        </p:txBody>
      </p:sp>
      <p:graphicFrame>
        <p:nvGraphicFramePr>
          <p:cNvPr id="7" name="Tabel 7">
            <a:extLst>
              <a:ext uri="{FF2B5EF4-FFF2-40B4-BE49-F238E27FC236}">
                <a16:creationId xmlns:a16="http://schemas.microsoft.com/office/drawing/2014/main" id="{CDF19E4B-9D0D-4D39-BB1B-C8C8127DFEAE}"/>
              </a:ext>
            </a:extLst>
          </p:cNvPr>
          <p:cNvGraphicFramePr>
            <a:graphicFrameLocks noGrp="1"/>
          </p:cNvGraphicFramePr>
          <p:nvPr>
            <p:ph sz="quarter" idx="12"/>
            <p:extLst>
              <p:ext uri="{D42A27DB-BD31-4B8C-83A1-F6EECF244321}">
                <p14:modId xmlns:p14="http://schemas.microsoft.com/office/powerpoint/2010/main" val="3479978810"/>
              </p:ext>
            </p:extLst>
          </p:nvPr>
        </p:nvGraphicFramePr>
        <p:xfrm>
          <a:off x="0" y="0"/>
          <a:ext cx="9144001" cy="5143500"/>
        </p:xfrm>
        <a:graphic>
          <a:graphicData uri="http://schemas.openxmlformats.org/drawingml/2006/table">
            <a:tbl>
              <a:tblPr firstRow="1" bandRow="1">
                <a:tableStyleId>{5C22544A-7EE6-4342-B048-85BDC9FD1C3A}</a:tableStyleId>
              </a:tblPr>
              <a:tblGrid>
                <a:gridCol w="2202696">
                  <a:extLst>
                    <a:ext uri="{9D8B030D-6E8A-4147-A177-3AD203B41FA5}">
                      <a16:colId xmlns:a16="http://schemas.microsoft.com/office/drawing/2014/main" val="3101860303"/>
                    </a:ext>
                  </a:extLst>
                </a:gridCol>
                <a:gridCol w="2376425">
                  <a:extLst>
                    <a:ext uri="{9D8B030D-6E8A-4147-A177-3AD203B41FA5}">
                      <a16:colId xmlns:a16="http://schemas.microsoft.com/office/drawing/2014/main" val="627025677"/>
                    </a:ext>
                  </a:extLst>
                </a:gridCol>
                <a:gridCol w="4564880">
                  <a:extLst>
                    <a:ext uri="{9D8B030D-6E8A-4147-A177-3AD203B41FA5}">
                      <a16:colId xmlns:a16="http://schemas.microsoft.com/office/drawing/2014/main" val="2192760649"/>
                    </a:ext>
                  </a:extLst>
                </a:gridCol>
              </a:tblGrid>
              <a:tr h="722070">
                <a:tc gridSpan="2">
                  <a:txBody>
                    <a:bodyPr/>
                    <a:lstStyle/>
                    <a:p>
                      <a:pPr algn="ctr">
                        <a:lnSpc>
                          <a:spcPct val="107000"/>
                        </a:lnSpc>
                        <a:spcAft>
                          <a:spcPts val="0"/>
                        </a:spcAft>
                      </a:pPr>
                      <a:r>
                        <a:rPr lang="da-DK" sz="1000" b="1"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Hvad vil vi opnå?</a:t>
                      </a:r>
                      <a:endParaRPr lang="da-DK" sz="1000" dirty="0">
                        <a:effectLst/>
                        <a:latin typeface="Georgia" panose="020405020504050203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da-DK" sz="1000" b="1" dirty="0">
                          <a:solidFill>
                            <a:srgbClr val="FFFFFF"/>
                          </a:solidFill>
                          <a:effectLst/>
                          <a:latin typeface="Georgia" panose="02040502050405020303" pitchFamily="18" charset="0"/>
                          <a:ea typeface="Calibri" panose="020F0502020204030204" pitchFamily="34" charset="0"/>
                          <a:cs typeface="Times New Roman" panose="02020603050405020304" pitchFamily="18" charset="0"/>
                        </a:rPr>
                        <a:t>(strategisk prioritet og målbillede)</a:t>
                      </a:r>
                      <a:endParaRPr lang="da-DK" sz="1000" dirty="0">
                        <a:effectLst/>
                        <a:latin typeface="Georgia" panose="02040502050405020303" pitchFamily="18" charset="0"/>
                        <a:ea typeface="Calibri" panose="020F0502020204030204" pitchFamily="34" charset="0"/>
                        <a:cs typeface="Times New Roman" panose="02020603050405020304" pitchFamily="18" charset="0"/>
                      </a:endParaRPr>
                    </a:p>
                    <a:p>
                      <a:endParaRPr lang="da-DK" sz="1000" dirty="0">
                        <a:latin typeface="Georgia" panose="02040502050405020303" pitchFamily="18" charset="0"/>
                      </a:endParaRPr>
                    </a:p>
                  </a:txBody>
                  <a:tcPr/>
                </a:tc>
                <a:tc hMerge="1">
                  <a:txBody>
                    <a:bodyPr/>
                    <a:lstStyle/>
                    <a:p>
                      <a:endParaRPr lang="da-DK" dirty="0"/>
                    </a:p>
                  </a:txBody>
                  <a:tcPr/>
                </a:tc>
                <a:tc>
                  <a:txBody>
                    <a:bodyPr/>
                    <a:lstStyle/>
                    <a:p>
                      <a:pPr algn="ctr"/>
                      <a:r>
                        <a:rPr lang="da-DK" sz="1000" dirty="0">
                          <a:latin typeface="Georgia" panose="02040502050405020303" pitchFamily="18" charset="0"/>
                        </a:rPr>
                        <a:t>Hvordan vil vi opnå det? </a:t>
                      </a:r>
                    </a:p>
                    <a:p>
                      <a:pPr algn="ctr"/>
                      <a:r>
                        <a:rPr lang="da-DK" sz="1000" dirty="0">
                          <a:latin typeface="Georgia" panose="02040502050405020303" pitchFamily="18" charset="0"/>
                        </a:rPr>
                        <a:t>(aktiviteter mv.)</a:t>
                      </a:r>
                    </a:p>
                  </a:txBody>
                  <a:tcPr/>
                </a:tc>
                <a:extLst>
                  <a:ext uri="{0D108BD9-81ED-4DB2-BD59-A6C34878D82A}">
                    <a16:rowId xmlns:a16="http://schemas.microsoft.com/office/drawing/2014/main" val="3551327784"/>
                  </a:ext>
                </a:extLst>
              </a:tr>
              <a:tr h="4421430">
                <a:tc>
                  <a:txBody>
                    <a:bodyPr/>
                    <a:lstStyle/>
                    <a:p>
                      <a:r>
                        <a:rPr lang="da-DK" sz="1000" b="1" dirty="0">
                          <a:latin typeface="Georgia" panose="02040502050405020303" pitchFamily="18" charset="0"/>
                        </a:rPr>
                        <a:t>Strategisk prioritet</a:t>
                      </a:r>
                    </a:p>
                    <a:p>
                      <a:r>
                        <a:rPr lang="da-DK" sz="1000" dirty="0">
                          <a:latin typeface="Georgia" panose="02040502050405020303" pitchFamily="18" charset="0"/>
                        </a:rPr>
                        <a:t>Klare Mål 2: Flere skal fuldføre en erhvervsuddannelse.</a:t>
                      </a:r>
                    </a:p>
                    <a:p>
                      <a:endParaRPr lang="da-DK" sz="1000" dirty="0">
                        <a:latin typeface="Georgia" panose="02040502050405020303" pitchFamily="18" charset="0"/>
                      </a:endParaRPr>
                    </a:p>
                    <a:p>
                      <a:r>
                        <a:rPr lang="da-DK" sz="1000" dirty="0">
                          <a:latin typeface="Georgia" panose="02040502050405020303" pitchFamily="18" charset="0"/>
                        </a:rPr>
                        <a:t>Indsatsområdet er en del af hovedfortællingen ”Frafald udfordrer vores mål om deltagelse i </a:t>
                      </a:r>
                    </a:p>
                    <a:p>
                      <a:r>
                        <a:rPr lang="da-DK" sz="1000" dirty="0">
                          <a:latin typeface="Georgia" panose="02040502050405020303" pitchFamily="18" charset="0"/>
                        </a:rPr>
                        <a:t>fællesskaber”</a:t>
                      </a:r>
                    </a:p>
                    <a:p>
                      <a:endParaRPr lang="da-DK" sz="1000" dirty="0">
                        <a:latin typeface="Georgia" panose="02040502050405020303" pitchFamily="18" charset="0"/>
                      </a:endParaRPr>
                    </a:p>
                    <a:p>
                      <a:r>
                        <a:rPr lang="da-DK" sz="1000" dirty="0">
                          <a:latin typeface="Georgia" panose="02040502050405020303" pitchFamily="18" charset="0"/>
                        </a:rPr>
                        <a:t>Indsatsområdet udmønter elementer af Københavns </a:t>
                      </a:r>
                      <a:r>
                        <a:rPr lang="da-DK" sz="1000" dirty="0" err="1">
                          <a:latin typeface="Georgia" panose="02040502050405020303" pitchFamily="18" charset="0"/>
                        </a:rPr>
                        <a:t>Professionshøjskoles</a:t>
                      </a:r>
                      <a:r>
                        <a:rPr lang="da-DK" sz="1000" dirty="0">
                          <a:latin typeface="Georgia" panose="02040502050405020303" pitchFamily="18" charset="0"/>
                        </a:rPr>
                        <a:t> strategi ”Fælles om fremragende undervisning” på områderne ”stærke studerende og elever”</a:t>
                      </a:r>
                    </a:p>
                    <a:p>
                      <a:endParaRPr lang="da-DK" sz="1000" dirty="0">
                        <a:latin typeface="Georgia" panose="02040502050405020303" pitchFamily="18" charset="0"/>
                      </a:endParaRPr>
                    </a:p>
                    <a:p>
                      <a:endParaRPr lang="da-DK" sz="1000" dirty="0">
                        <a:latin typeface="Georgia" panose="02040502050405020303" pitchFamily="18" charset="0"/>
                      </a:endParaRPr>
                    </a:p>
                    <a:p>
                      <a:endParaRPr lang="da-DK" sz="1000" dirty="0">
                        <a:latin typeface="Georgia" panose="02040502050405020303" pitchFamily="18" charset="0"/>
                      </a:endParaRPr>
                    </a:p>
                  </a:txBody>
                  <a:tcPr/>
                </a:tc>
                <a:tc>
                  <a:txBody>
                    <a:bodyPr/>
                    <a:lstStyle/>
                    <a:p>
                      <a:r>
                        <a:rPr lang="da-DK" sz="1000" b="1" dirty="0">
                          <a:latin typeface="Georgia" panose="02040502050405020303" pitchFamily="18" charset="0"/>
                        </a:rPr>
                        <a:t>Målbillede</a:t>
                      </a:r>
                    </a:p>
                    <a:p>
                      <a:r>
                        <a:rPr lang="da-DK" sz="1000" dirty="0">
                          <a:latin typeface="Georgia" panose="02040502050405020303" pitchFamily="18" charset="0"/>
                        </a:rPr>
                        <a:t>Kvalitetssikring af indsatsen for elever, der er frafaldstruede på baggrund af komplekse personlige problemer.</a:t>
                      </a:r>
                    </a:p>
                    <a:p>
                      <a:endParaRPr lang="da-DK" sz="1000" dirty="0">
                        <a:latin typeface="Georgia" panose="02040502050405020303" pitchFamily="18" charset="0"/>
                      </a:endParaRPr>
                    </a:p>
                    <a:p>
                      <a:r>
                        <a:rPr lang="da-DK" sz="1000" b="1" dirty="0">
                          <a:latin typeface="Georgia" panose="02040502050405020303" pitchFamily="18" charset="0"/>
                        </a:rPr>
                        <a:t>Indikator/tegn på at vi lykkes med at skabe den ønskede virkning:</a:t>
                      </a:r>
                    </a:p>
                    <a:p>
                      <a:r>
                        <a:rPr lang="da-DK" sz="1000" dirty="0">
                          <a:latin typeface="Georgia" panose="02040502050405020303" pitchFamily="18" charset="0"/>
                        </a:rPr>
                        <a:t>Elever med komplekse personlige problemer identificeres tidligt og modtager bedst mulig støtte.</a:t>
                      </a:r>
                    </a:p>
                    <a:p>
                      <a:endParaRPr lang="da-DK" sz="1000" dirty="0">
                        <a:latin typeface="Georgia" panose="02040502050405020303" pitchFamily="18" charset="0"/>
                      </a:endParaRPr>
                    </a:p>
                    <a:p>
                      <a:r>
                        <a:rPr lang="da-DK" sz="1000" b="1" dirty="0">
                          <a:latin typeface="Georgia" panose="02040502050405020303" pitchFamily="18" charset="0"/>
                        </a:rPr>
                        <a:t>Milepæle 2021:</a:t>
                      </a:r>
                    </a:p>
                    <a:p>
                      <a:pPr marL="171450" indent="-171450">
                        <a:buFont typeface="Arial" panose="020B0604020202020204" pitchFamily="34" charset="0"/>
                        <a:buChar char="•"/>
                      </a:pPr>
                      <a:r>
                        <a:rPr lang="da-DK" sz="1000" dirty="0">
                          <a:latin typeface="Georgia" panose="02040502050405020303" pitchFamily="18" charset="0"/>
                        </a:rPr>
                        <a:t>Udarbejdet koncept for en handlingsplan for tværfaglig indsats </a:t>
                      </a:r>
                      <a:r>
                        <a:rPr lang="da-DK" sz="1000" dirty="0" err="1">
                          <a:latin typeface="Georgia" panose="02040502050405020303" pitchFamily="18" charset="0"/>
                        </a:rPr>
                        <a:t>ifht</a:t>
                      </a:r>
                      <a:r>
                        <a:rPr lang="da-DK" sz="1000" dirty="0">
                          <a:latin typeface="Georgia" panose="02040502050405020303" pitchFamily="18" charset="0"/>
                        </a:rPr>
                        <a:t>. elever med komplekse problemstillinger </a:t>
                      </a:r>
                    </a:p>
                    <a:p>
                      <a:pPr marL="171450" indent="-171450">
                        <a:buFont typeface="Arial" panose="020B0604020202020204" pitchFamily="34" charset="0"/>
                        <a:buChar char="•"/>
                      </a:pPr>
                      <a:r>
                        <a:rPr lang="da-DK" sz="1000" dirty="0">
                          <a:latin typeface="Georgia" panose="02040502050405020303" pitchFamily="18" charset="0"/>
                        </a:rPr>
                        <a:t>Samarbejde om elevernes støttebehov med grundforløbsskoler</a:t>
                      </a:r>
                    </a:p>
                    <a:p>
                      <a:pPr marL="171450" indent="-171450">
                        <a:buFont typeface="Arial" panose="020B0604020202020204" pitchFamily="34" charset="0"/>
                        <a:buChar char="•"/>
                      </a:pPr>
                      <a:r>
                        <a:rPr lang="da-DK" sz="1000" dirty="0">
                          <a:latin typeface="Georgia" panose="02040502050405020303" pitchFamily="18" charset="0"/>
                        </a:rPr>
                        <a:t>Dataindsamling </a:t>
                      </a:r>
                      <a:r>
                        <a:rPr lang="da-DK" sz="1000" dirty="0" err="1">
                          <a:latin typeface="Georgia" panose="02040502050405020303" pitchFamily="18" charset="0"/>
                        </a:rPr>
                        <a:t>ifht</a:t>
                      </a:r>
                      <a:r>
                        <a:rPr lang="da-DK" sz="1000" dirty="0">
                          <a:latin typeface="Georgia" panose="02040502050405020303" pitchFamily="18" charset="0"/>
                        </a:rPr>
                        <a:t>. elever der falder uden for SPS-systemet eller fravælger støtte, men som har behov for støtte</a:t>
                      </a:r>
                    </a:p>
                    <a:p>
                      <a:pPr marL="171450" indent="-171450">
                        <a:buFont typeface="Arial" panose="020B0604020202020204" pitchFamily="34" charset="0"/>
                        <a:buChar char="•"/>
                      </a:pPr>
                      <a:r>
                        <a:rPr lang="da-DK" sz="1000" dirty="0">
                          <a:latin typeface="Georgia" panose="02040502050405020303" pitchFamily="18" charset="0"/>
                        </a:rPr>
                        <a:t>Udviklingsarbejde </a:t>
                      </a:r>
                      <a:r>
                        <a:rPr lang="da-DK" sz="1000" dirty="0" err="1">
                          <a:latin typeface="Georgia" panose="02040502050405020303" pitchFamily="18" charset="0"/>
                        </a:rPr>
                        <a:t>ifht</a:t>
                      </a:r>
                      <a:r>
                        <a:rPr lang="da-DK" sz="1000" dirty="0">
                          <a:latin typeface="Georgia" panose="02040502050405020303" pitchFamily="18" charset="0"/>
                        </a:rPr>
                        <a:t>. inkluderende læringsmiljø</a:t>
                      </a:r>
                    </a:p>
                    <a:p>
                      <a:pPr marL="171450" indent="-171450">
                        <a:buFont typeface="Arial" panose="020B0604020202020204" pitchFamily="34" charset="0"/>
                        <a:buChar char="•"/>
                      </a:pPr>
                      <a:endParaRPr lang="da-DK" sz="1000" dirty="0">
                        <a:latin typeface="Georgia" panose="02040502050405020303" pitchFamily="18" charset="0"/>
                      </a:endParaRPr>
                    </a:p>
                  </a:txBody>
                  <a:tcPr/>
                </a:tc>
                <a:tc>
                  <a:txBody>
                    <a:bodyPr/>
                    <a:lstStyle/>
                    <a:p>
                      <a:r>
                        <a:rPr lang="da-DK" sz="1000" b="1" dirty="0">
                          <a:latin typeface="Georgia" panose="02040502050405020303" pitchFamily="18" charset="0"/>
                        </a:rPr>
                        <a:t>Indsats: </a:t>
                      </a:r>
                    </a:p>
                    <a:p>
                      <a:r>
                        <a:rPr lang="da-DK" sz="1000" dirty="0">
                          <a:latin typeface="Georgia" panose="02040502050405020303" pitchFamily="18" charset="0"/>
                        </a:rPr>
                        <a:t>Personlige og psykosociale problemer hos eleven er fortsat en stor udfordring mhp. at øge gennemførelsen på trods af den brede vifte af tilbud skolen allerede har. Uddannelsen vil derfor styrke indsatsen for disse elever. </a:t>
                      </a:r>
                    </a:p>
                    <a:p>
                      <a:endParaRPr lang="da-DK" sz="1000" dirty="0">
                        <a:latin typeface="Georgia" panose="02040502050405020303" pitchFamily="18" charset="0"/>
                      </a:endParaRPr>
                    </a:p>
                    <a:p>
                      <a:r>
                        <a:rPr lang="da-DK" sz="1000" i="1" dirty="0">
                          <a:latin typeface="Georgia" panose="02040502050405020303" pitchFamily="18" charset="0"/>
                        </a:rPr>
                        <a:t>Medarbejdernes kompetencer</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1000" dirty="0">
                          <a:latin typeface="Georgia" panose="02040502050405020303" pitchFamily="18" charset="0"/>
                        </a:rPr>
                        <a:t>Skolen vil udarbejde et koncept for handlingsplan tværfaglig indsats </a:t>
                      </a:r>
                      <a:r>
                        <a:rPr lang="da-DK" sz="1000" dirty="0" err="1">
                          <a:latin typeface="Georgia" panose="02040502050405020303" pitchFamily="18" charset="0"/>
                        </a:rPr>
                        <a:t>ifht</a:t>
                      </a:r>
                      <a:r>
                        <a:rPr lang="da-DK" sz="1000" dirty="0">
                          <a:latin typeface="Georgia" panose="02040502050405020303" pitchFamily="18" charset="0"/>
                        </a:rPr>
                        <a:t>. elever med komplekse problemstillinger. Formålet er et yde en helhedsorienteret indsats på baggrund af kompetencer hos lærere, vejledere, ledelse og eksterne. Derfor iværksættes også en afsøgning af eksterne støttemuligheder via egen læge, mulighed for gratis psykologhjælp, støttemuligheder hos evt. arbejdsgiver samt socialpædagogisk bistand.</a:t>
                      </a:r>
                    </a:p>
                    <a:p>
                      <a:endParaRPr lang="da-DK" sz="1000" dirty="0">
                        <a:latin typeface="Georgia" panose="02040502050405020303" pitchFamily="18" charset="0"/>
                      </a:endParaRPr>
                    </a:p>
                    <a:p>
                      <a:r>
                        <a:rPr lang="da-DK" sz="1000" i="1" dirty="0">
                          <a:latin typeface="Georgia" panose="02040502050405020303" pitchFamily="18" charset="0"/>
                        </a:rPr>
                        <a:t>Manglende data</a:t>
                      </a:r>
                    </a:p>
                    <a:p>
                      <a:r>
                        <a:rPr lang="da-DK" sz="1000" dirty="0">
                          <a:latin typeface="Georgia" panose="02040502050405020303" pitchFamily="18" charset="0"/>
                        </a:rPr>
                        <a:t>Skolen har ikke data for elever, der ikke modtager støtte i SPS-systemet, enten fordi deres behov falder uden for støttemulighederne, eller fordi eleverne ikke ønsker støtten og derfor ikke bliver registreret. Skolen vil derfor iværksætte en indsamling af data for denne gruppe.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1000" dirty="0">
                        <a:latin typeface="Georgia" panose="02040502050405020303"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a-DK" sz="1000" i="1" dirty="0">
                          <a:latin typeface="Georgia" panose="02040502050405020303" pitchFamily="18" charset="0"/>
                        </a:rPr>
                        <a:t>Samarbejde om elevernes støttebehov med grundforløbsskoler</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1000" dirty="0">
                          <a:latin typeface="Georgia" panose="02040502050405020303" pitchFamily="18" charset="0"/>
                        </a:rPr>
                        <a:t>Skolen modtager ikke information om elevers støttebehov fra grundforløbet, hvor de afklares i forbindelse med optagelse på uddannelsen. Skolen vil derfor afsøge mulighederne for samarbejde </a:t>
                      </a:r>
                      <a:r>
                        <a:rPr lang="da-DK" sz="1000">
                          <a:latin typeface="Georgia" panose="02040502050405020303" pitchFamily="18" charset="0"/>
                        </a:rPr>
                        <a:t>med grundforløbsskoler.</a:t>
                      </a:r>
                      <a:endParaRPr lang="da-DK" sz="1000" dirty="0">
                        <a:latin typeface="Georgia" panose="02040502050405020303"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da-DK" sz="1000" dirty="0">
                        <a:latin typeface="Georgia" panose="02040502050405020303"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da-DK" sz="1000" i="1" dirty="0">
                          <a:latin typeface="Georgia" panose="02040502050405020303" pitchFamily="18" charset="0"/>
                        </a:rPr>
                        <a:t>Læringsmiljø</a:t>
                      </a:r>
                    </a:p>
                    <a:p>
                      <a:pPr marL="0" marR="0" lvl="0" indent="0" algn="l" defTabSz="457200" rtl="0" eaLnBrk="1" fontAlgn="auto" latinLnBrk="0" hangingPunct="1">
                        <a:lnSpc>
                          <a:spcPct val="100000"/>
                        </a:lnSpc>
                        <a:spcBef>
                          <a:spcPts val="0"/>
                        </a:spcBef>
                        <a:spcAft>
                          <a:spcPts val="0"/>
                        </a:spcAft>
                        <a:buClrTx/>
                        <a:buSzTx/>
                        <a:buFontTx/>
                        <a:buNone/>
                        <a:tabLst/>
                        <a:defRPr/>
                      </a:pPr>
                      <a:r>
                        <a:rPr lang="da-DK" sz="1000" i="0" dirty="0">
                          <a:latin typeface="Georgia" panose="02040502050405020303" pitchFamily="18" charset="0"/>
                        </a:rPr>
                        <a:t>Skolen vil igangsætte et udviklingsarbejde </a:t>
                      </a:r>
                      <a:r>
                        <a:rPr lang="da-DK" sz="1000" i="0" dirty="0" err="1">
                          <a:latin typeface="Georgia" panose="02040502050405020303" pitchFamily="18" charset="0"/>
                        </a:rPr>
                        <a:t>ifht</a:t>
                      </a:r>
                      <a:r>
                        <a:rPr lang="da-DK" sz="1000" i="0" dirty="0">
                          <a:latin typeface="Georgia" panose="02040502050405020303" pitchFamily="18" charset="0"/>
                        </a:rPr>
                        <a:t>. inklusion og fastholdelse af elever med komplekse personlige problemstillinger i et læringsmiljø, der tilgodeser alle elever på uddannelsen. </a:t>
                      </a:r>
                    </a:p>
                  </a:txBody>
                  <a:tcPr/>
                </a:tc>
                <a:extLst>
                  <a:ext uri="{0D108BD9-81ED-4DB2-BD59-A6C34878D82A}">
                    <a16:rowId xmlns:a16="http://schemas.microsoft.com/office/drawing/2014/main" val="992711040"/>
                  </a:ext>
                </a:extLst>
              </a:tr>
            </a:tbl>
          </a:graphicData>
        </a:graphic>
      </p:graphicFrame>
      <p:sp>
        <p:nvSpPr>
          <p:cNvPr id="5" name="Pladsholder til dato 4">
            <a:extLst>
              <a:ext uri="{FF2B5EF4-FFF2-40B4-BE49-F238E27FC236}">
                <a16:creationId xmlns:a16="http://schemas.microsoft.com/office/drawing/2014/main" id="{B9F36231-A8E9-4752-A79B-8F3512AC7E80}"/>
              </a:ext>
            </a:extLst>
          </p:cNvPr>
          <p:cNvSpPr>
            <a:spLocks noGrp="1"/>
          </p:cNvSpPr>
          <p:nvPr>
            <p:ph type="dt" sz="half" idx="2"/>
          </p:nvPr>
        </p:nvSpPr>
        <p:spPr/>
        <p:txBody>
          <a:bodyPr/>
          <a:lstStyle/>
          <a:p>
            <a:fld id="{E3F176F0-4EB5-41D1-866E-A621282BE2B8}" type="datetime2">
              <a:rPr lang="da-DK" smtClean="0"/>
              <a:t>25. marts 2021</a:t>
            </a:fld>
            <a:endParaRPr lang="en-GB"/>
          </a:p>
        </p:txBody>
      </p:sp>
    </p:spTree>
    <p:extLst>
      <p:ext uri="{BB962C8B-B14F-4D97-AF65-F5344CB8AC3E}">
        <p14:creationId xmlns:p14="http://schemas.microsoft.com/office/powerpoint/2010/main" val="24920575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FYSLIDEID" val="637085584988892558"/>
</p:tagLst>
</file>

<file path=ppt/tags/tag2.xml><?xml version="1.0" encoding="utf-8"?>
<p:tagLst xmlns:a="http://schemas.openxmlformats.org/drawingml/2006/main" xmlns:r="http://schemas.openxmlformats.org/officeDocument/2006/relationships" xmlns:p="http://schemas.openxmlformats.org/presentationml/2006/main">
  <p:tag name="TEMPLAFYSLIDEID" val="637085584988892559"/>
</p:tagLst>
</file>

<file path=ppt/theme/theme1.xml><?xml version="1.0" encoding="utf-8"?>
<a:theme xmlns:a="http://schemas.openxmlformats.org/drawingml/2006/main" name="Københavns Professionshøjskole">
  <a:themeElements>
    <a:clrScheme name="KP Design Grøn">
      <a:dk1>
        <a:sysClr val="windowText" lastClr="000000"/>
      </a:dk1>
      <a:lt1>
        <a:sysClr val="window" lastClr="FFFFFF"/>
      </a:lt1>
      <a:dk2>
        <a:srgbClr val="000000"/>
      </a:dk2>
      <a:lt2>
        <a:srgbClr val="FFFFFF"/>
      </a:lt2>
      <a:accent1>
        <a:srgbClr val="005447"/>
      </a:accent1>
      <a:accent2>
        <a:srgbClr val="CCCCCC"/>
      </a:accent2>
      <a:accent3>
        <a:srgbClr val="929292"/>
      </a:accent3>
      <a:accent4>
        <a:srgbClr val="404040"/>
      </a:accent4>
      <a:accent5>
        <a:srgbClr val="8CCDB9"/>
      </a:accent5>
      <a:accent6>
        <a:srgbClr val="148C78"/>
      </a:accent6>
      <a:hlink>
        <a:srgbClr val="404040"/>
      </a:hlink>
      <a:folHlink>
        <a:srgbClr val="E6E6E6"/>
      </a:folHlink>
    </a:clrScheme>
    <a:fontScheme name="K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solidFill>
            <a:schemeClr val="tx1"/>
          </a:solidFill>
        </a:ln>
        <a:effectLst/>
      </a:spPr>
      <a:bodyPr rtlCol="0" anchor="ctr"/>
      <a:lstStyle>
        <a:defPPr algn="ctr">
          <a:defRPr dirty="0" err="1"/>
        </a:defPPr>
      </a:lstStyle>
      <a:style>
        <a:lnRef idx="1">
          <a:schemeClr val="accent1"/>
        </a:lnRef>
        <a:fillRef idx="3">
          <a:schemeClr val="accent1"/>
        </a:fillRef>
        <a:effectRef idx="2">
          <a:schemeClr val="accent1"/>
        </a:effectRef>
        <a:fontRef idx="minor">
          <a:schemeClr val="lt1"/>
        </a:fontRef>
      </a:style>
    </a:spDef>
    <a:lnDef>
      <a:spPr>
        <a:ln w="9525">
          <a:solidFill>
            <a:srgbClr val="192337"/>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600" b="1" noProof="0" dirty="0">
            <a:solidFill>
              <a:schemeClr val="tx1"/>
            </a:solidFill>
            <a:latin typeface="+mn-lt"/>
            <a:cs typeface="Arial Bold"/>
          </a:defRPr>
        </a:defPPr>
      </a:lstStyle>
    </a:txDef>
  </a:objectDefaults>
  <a:extraClrSchemeLst/>
  <a:extLst>
    <a:ext uri="{05A4C25C-085E-4340-85A3-A5531E510DB2}">
      <thm15:themeFamily xmlns:thm15="http://schemas.microsoft.com/office/thememl/2012/main" name="Metropol Basis.potx" id="{AE914001-0B5F-4CC7-BC1C-7FDF869E2037}" vid="{4D584845-0B5D-4D78-8C36-79E14000C3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E2E63814B1FF14BABBFF995C7FD32F0" ma:contentTypeVersion="10" ma:contentTypeDescription="Opret et nyt dokument." ma:contentTypeScope="" ma:versionID="48371993f81150cc6c10bbb661920928">
  <xsd:schema xmlns:xsd="http://www.w3.org/2001/XMLSchema" xmlns:xs="http://www.w3.org/2001/XMLSchema" xmlns:p="http://schemas.microsoft.com/office/2006/metadata/properties" xmlns:ns2="5416ca48-f997-41b8-bf26-fa1282c7d5f4" xmlns:ns3="2b1e201a-78de-4de3-bfd1-4e1b27bb89cc" targetNamespace="http://schemas.microsoft.com/office/2006/metadata/properties" ma:root="true" ma:fieldsID="94baf01110282466ec3b208a433d96e3" ns2:_="" ns3:_="">
    <xsd:import namespace="5416ca48-f997-41b8-bf26-fa1282c7d5f4"/>
    <xsd:import namespace="2b1e201a-78de-4de3-bfd1-4e1b27bb89c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16ca48-f997-41b8-bf26-fa1282c7d5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b1e201a-78de-4de3-bfd1-4e1b27bb89cc"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5E11C0-0CD7-471C-94B0-AF443FFF914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07858D5-C71B-4971-B448-13789851189E}">
  <ds:schemaRefs>
    <ds:schemaRef ds:uri="http://schemas.microsoft.com/sharepoint/v3/contenttype/forms"/>
  </ds:schemaRefs>
</ds:datastoreItem>
</file>

<file path=customXml/itemProps3.xml><?xml version="1.0" encoding="utf-8"?>
<ds:datastoreItem xmlns:ds="http://schemas.openxmlformats.org/officeDocument/2006/customXml" ds:itemID="{837D07C8-D147-42A7-BD1E-2FF33731E362}"/>
</file>

<file path=docProps/app.xml><?xml version="1.0" encoding="utf-8"?>
<Properties xmlns="http://schemas.openxmlformats.org/officeDocument/2006/extended-properties" xmlns:vt="http://schemas.openxmlformats.org/officeDocument/2006/docPropsVTypes">
  <TotalTime>711</TotalTime>
  <Words>472</Words>
  <Application>Microsoft Office PowerPoint</Application>
  <PresentationFormat>Skærmshow (16:9)</PresentationFormat>
  <Paragraphs>53</Paragraphs>
  <Slides>3</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vt:i4>
      </vt:variant>
    </vt:vector>
  </HeadingPairs>
  <TitlesOfParts>
    <vt:vector size="8" baseType="lpstr">
      <vt:lpstr>Arial</vt:lpstr>
      <vt:lpstr>Calibri</vt:lpstr>
      <vt:lpstr>Georgia</vt:lpstr>
      <vt:lpstr>Wingdings</vt:lpstr>
      <vt:lpstr>Københavns Professionshøjskole</vt:lpstr>
      <vt:lpstr>Opfølgningsplan  2021</vt:lpstr>
      <vt:lpstr>Indledning</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Københavns Professionshøjskole</dc:creator>
  <cp:lastModifiedBy>Vibeke Brander Lenskjold</cp:lastModifiedBy>
  <cp:revision>11</cp:revision>
  <dcterms:modified xsi:type="dcterms:W3CDTF">2021-03-25T07:19:43Z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2020-07-01T11:37:31.4570462Z</vt:lpwstr>
  </property>
  <property fmtid="{D5CDD505-2E9C-101B-9397-08002B2CF9AE}" pid="3" name="CustomerId">
    <vt:lpwstr>kph</vt:lpwstr>
  </property>
  <property fmtid="{D5CDD505-2E9C-101B-9397-08002B2CF9AE}" pid="4" name="TemplateId">
    <vt:lpwstr>637079423311687069</vt:lpwstr>
  </property>
  <property fmtid="{D5CDD505-2E9C-101B-9397-08002B2CF9AE}" pid="5" name="UserProfileId">
    <vt:lpwstr>636887712271574548</vt:lpwstr>
  </property>
  <property fmtid="{D5CDD505-2E9C-101B-9397-08002B2CF9AE}" pid="6" name="ContentTypeId">
    <vt:lpwstr>0x010100FE2E63814B1FF14BABBFF995C7FD32F0</vt:lpwstr>
  </property>
</Properties>
</file>