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6.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57" r:id="rId5"/>
    <p:sldId id="324" r:id="rId6"/>
    <p:sldId id="256" r:id="rId7"/>
    <p:sldId id="333" r:id="rId8"/>
    <p:sldId id="269" r:id="rId9"/>
    <p:sldId id="315" r:id="rId10"/>
    <p:sldId id="326" r:id="rId11"/>
    <p:sldId id="327" r:id="rId12"/>
    <p:sldId id="328" r:id="rId13"/>
    <p:sldId id="329" r:id="rId14"/>
    <p:sldId id="330" r:id="rId15"/>
    <p:sldId id="322" r:id="rId16"/>
    <p:sldId id="331" r:id="rId17"/>
    <p:sldId id="336" r:id="rId18"/>
    <p:sldId id="323" r:id="rId19"/>
    <p:sldId id="332" r:id="rId20"/>
    <p:sldId id="334" r:id="rId21"/>
    <p:sldId id="335" r:id="rId22"/>
    <p:sldId id="337" r:id="rId23"/>
    <p:sldId id="320" r:id="rId24"/>
    <p:sldId id="317" r:id="rId25"/>
    <p:sldId id="319" r:id="rId26"/>
    <p:sldId id="338" r:id="rId27"/>
    <p:sldId id="339" r:id="rId28"/>
    <p:sldId id="341" r:id="rId29"/>
    <p:sldId id="340" r:id="rId30"/>
  </p:sldIdLst>
  <p:sldSz cx="9144000" cy="5143500" type="screen16x9"/>
  <p:notesSz cx="6805613" cy="99393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p15:clr>
            <a:srgbClr val="A4A3A4"/>
          </p15:clr>
        </p15:guide>
        <p15:guide id="2" orient="horz" pos="1469">
          <p15:clr>
            <a:srgbClr val="A4A3A4"/>
          </p15:clr>
        </p15:guide>
        <p15:guide id="3" orient="horz" pos="3929">
          <p15:clr>
            <a:srgbClr val="A4A3A4"/>
          </p15:clr>
        </p15:guide>
        <p15:guide id="4" pos="5284">
          <p15:clr>
            <a:srgbClr val="A4A3A4"/>
          </p15:clr>
        </p15:guide>
        <p15:guide id="5" pos="567">
          <p15:clr>
            <a:srgbClr val="A4A3A4"/>
          </p15:clr>
        </p15:guide>
        <p15:guide id="6" orient="horz" pos="1076">
          <p15:clr>
            <a:srgbClr val="A4A3A4"/>
          </p15:clr>
        </p15:guide>
        <p15:guide id="7" orient="horz" pos="1102">
          <p15:clr>
            <a:srgbClr val="A4A3A4"/>
          </p15:clr>
        </p15:guide>
        <p15:guide id="8" orient="horz" pos="294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Andersen" initials="LA" lastIdx="2" clrIdx="0">
    <p:extLst>
      <p:ext uri="{19B8F6BF-5375-455C-9EA6-DF929625EA0E}">
        <p15:presenceInfo xmlns:p15="http://schemas.microsoft.com/office/powerpoint/2012/main" userId="S::LISE@kp.dk::446c5d25-571a-48b2-88cf-f9588ea98113" providerId="AD"/>
      </p:ext>
    </p:extLst>
  </p:cmAuthor>
  <p:cmAuthor id="2" name="Martin Sørensen" initials="MS" lastIdx="1" clrIdx="1">
    <p:extLst>
      <p:ext uri="{19B8F6BF-5375-455C-9EA6-DF929625EA0E}">
        <p15:presenceInfo xmlns:p15="http://schemas.microsoft.com/office/powerpoint/2012/main" userId="S::MSOR@kp.dk::205b1b64-6cad-4cf7-b50b-661f735f70cd" providerId="AD"/>
      </p:ext>
    </p:extLst>
  </p:cmAuthor>
  <p:cmAuthor id="3" name="Dorte Magnussen" initials="DM" lastIdx="8" clrIdx="2">
    <p:extLst>
      <p:ext uri="{19B8F6BF-5375-455C-9EA6-DF929625EA0E}">
        <p15:presenceInfo xmlns:p15="http://schemas.microsoft.com/office/powerpoint/2012/main" userId="S::DORM@kp.dk::5fa10837-f6d4-4bf9-ae7f-580119445c46" providerId="AD"/>
      </p:ext>
    </p:extLst>
  </p:cmAuthor>
  <p:cmAuthor id="4" name="Vibeke Brander Lenskjold" initials="VBL" lastIdx="1" clrIdx="3">
    <p:extLst>
      <p:ext uri="{19B8F6BF-5375-455C-9EA6-DF929625EA0E}">
        <p15:presenceInfo xmlns:p15="http://schemas.microsoft.com/office/powerpoint/2012/main" userId="S::VIBL@kp.dk::aba9461b-14eb-47ef-81fd-039e81c7e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337"/>
    <a:srgbClr val="000000"/>
    <a:srgbClr val="FA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D0EAB1-3BA5-4248-ADA2-7C9BD334BDF8}" v="671" dt="2021-03-23T11:57:35.70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4660"/>
  </p:normalViewPr>
  <p:slideViewPr>
    <p:cSldViewPr snapToGrid="0">
      <p:cViewPr varScale="1">
        <p:scale>
          <a:sx n="107" d="100"/>
          <a:sy n="107" d="100"/>
        </p:scale>
        <p:origin x="634" y="82"/>
      </p:cViewPr>
      <p:guideLst>
        <p:guide orient="horz" pos="1434"/>
        <p:guide orient="horz" pos="1469"/>
        <p:guide orient="horz" pos="3929"/>
        <p:guide pos="5284"/>
        <p:guide pos="567"/>
        <p:guide orient="horz" pos="1076"/>
        <p:guide orient="horz" pos="1102"/>
        <p:guide orient="horz" pos="294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beke Brander Lenskjold" userId="aba9461b-14eb-47ef-81fd-039e81c7e36b" providerId="ADAL" clId="{EA2B522D-6455-43B7-B760-743445861BD8}"/>
    <pc:docChg chg="undo custSel addSld delSld modSld sldOrd">
      <pc:chgData name="Vibeke Brander Lenskjold" userId="aba9461b-14eb-47ef-81fd-039e81c7e36b" providerId="ADAL" clId="{EA2B522D-6455-43B7-B760-743445861BD8}" dt="2021-02-23T10:02:42.960" v="4443" actId="20577"/>
      <pc:docMkLst>
        <pc:docMk/>
      </pc:docMkLst>
      <pc:sldChg chg="modSp mod">
        <pc:chgData name="Vibeke Brander Lenskjold" userId="aba9461b-14eb-47ef-81fd-039e81c7e36b" providerId="ADAL" clId="{EA2B522D-6455-43B7-B760-743445861BD8}" dt="2021-02-11T09:51:32.207" v="1142" actId="113"/>
        <pc:sldMkLst>
          <pc:docMk/>
          <pc:sldMk cId="2991084734" sldId="281"/>
        </pc:sldMkLst>
        <pc:spChg chg="mod">
          <ac:chgData name="Vibeke Brander Lenskjold" userId="aba9461b-14eb-47ef-81fd-039e81c7e36b" providerId="ADAL" clId="{EA2B522D-6455-43B7-B760-743445861BD8}" dt="2021-02-11T09:51:32.207" v="1142" actId="113"/>
          <ac:spMkLst>
            <pc:docMk/>
            <pc:sldMk cId="2991084734" sldId="281"/>
            <ac:spMk id="9" creationId="{00000000-0000-0000-0000-000000000000}"/>
          </ac:spMkLst>
        </pc:spChg>
      </pc:sldChg>
      <pc:sldChg chg="modSp mod">
        <pc:chgData name="Vibeke Brander Lenskjold" userId="aba9461b-14eb-47ef-81fd-039e81c7e36b" providerId="ADAL" clId="{EA2B522D-6455-43B7-B760-743445861BD8}" dt="2021-02-11T10:25:24.785" v="1959" actId="20577"/>
        <pc:sldMkLst>
          <pc:docMk/>
          <pc:sldMk cId="3815408753" sldId="282"/>
        </pc:sldMkLst>
        <pc:spChg chg="mod">
          <ac:chgData name="Vibeke Brander Lenskjold" userId="aba9461b-14eb-47ef-81fd-039e81c7e36b" providerId="ADAL" clId="{EA2B522D-6455-43B7-B760-743445861BD8}" dt="2021-02-11T10:25:24.785" v="1959" actId="20577"/>
          <ac:spMkLst>
            <pc:docMk/>
            <pc:sldMk cId="3815408753" sldId="282"/>
            <ac:spMk id="5" creationId="{00000000-0000-0000-0000-000000000000}"/>
          </ac:spMkLst>
        </pc:spChg>
      </pc:sldChg>
      <pc:sldChg chg="modSp mod">
        <pc:chgData name="Vibeke Brander Lenskjold" userId="aba9461b-14eb-47ef-81fd-039e81c7e36b" providerId="ADAL" clId="{EA2B522D-6455-43B7-B760-743445861BD8}" dt="2021-02-11T13:10:30.448" v="2106" actId="20577"/>
        <pc:sldMkLst>
          <pc:docMk/>
          <pc:sldMk cId="888050881" sldId="311"/>
        </pc:sldMkLst>
        <pc:spChg chg="mod">
          <ac:chgData name="Vibeke Brander Lenskjold" userId="aba9461b-14eb-47ef-81fd-039e81c7e36b" providerId="ADAL" clId="{EA2B522D-6455-43B7-B760-743445861BD8}" dt="2021-02-11T13:10:30.448" v="2106" actId="20577"/>
          <ac:spMkLst>
            <pc:docMk/>
            <pc:sldMk cId="888050881" sldId="311"/>
            <ac:spMk id="3" creationId="{00000000-0000-0000-0000-000000000000}"/>
          </ac:spMkLst>
        </pc:spChg>
      </pc:sldChg>
      <pc:sldChg chg="modSp mod">
        <pc:chgData name="Vibeke Brander Lenskjold" userId="aba9461b-14eb-47ef-81fd-039e81c7e36b" providerId="ADAL" clId="{EA2B522D-6455-43B7-B760-743445861BD8}" dt="2021-02-11T14:04:30.020" v="2958" actId="20577"/>
        <pc:sldMkLst>
          <pc:docMk/>
          <pc:sldMk cId="1277093607" sldId="312"/>
        </pc:sldMkLst>
        <pc:spChg chg="mod">
          <ac:chgData name="Vibeke Brander Lenskjold" userId="aba9461b-14eb-47ef-81fd-039e81c7e36b" providerId="ADAL" clId="{EA2B522D-6455-43B7-B760-743445861BD8}" dt="2021-02-11T14:04:30.020" v="2958" actId="20577"/>
          <ac:spMkLst>
            <pc:docMk/>
            <pc:sldMk cId="1277093607" sldId="312"/>
            <ac:spMk id="4" creationId="{5587EB2F-75BD-454A-912D-816FE28B2644}"/>
          </ac:spMkLst>
        </pc:spChg>
        <pc:graphicFrameChg chg="mod">
          <ac:chgData name="Vibeke Brander Lenskjold" userId="aba9461b-14eb-47ef-81fd-039e81c7e36b" providerId="ADAL" clId="{EA2B522D-6455-43B7-B760-743445861BD8}" dt="2021-02-11T10:11:04.967" v="1741" actId="14100"/>
          <ac:graphicFrameMkLst>
            <pc:docMk/>
            <pc:sldMk cId="1277093607" sldId="312"/>
            <ac:graphicFrameMk id="9" creationId="{0FC141B9-2752-4E33-8C7F-71410E3D9CBF}"/>
          </ac:graphicFrameMkLst>
        </pc:graphicFrameChg>
      </pc:sldChg>
      <pc:sldChg chg="modSp mod">
        <pc:chgData name="Vibeke Brander Lenskjold" userId="aba9461b-14eb-47ef-81fd-039e81c7e36b" providerId="ADAL" clId="{EA2B522D-6455-43B7-B760-743445861BD8}" dt="2021-02-23T10:01:16.792" v="4387" actId="13926"/>
        <pc:sldMkLst>
          <pc:docMk/>
          <pc:sldMk cId="218865380" sldId="315"/>
        </pc:sldMkLst>
        <pc:spChg chg="mod">
          <ac:chgData name="Vibeke Brander Lenskjold" userId="aba9461b-14eb-47ef-81fd-039e81c7e36b" providerId="ADAL" clId="{EA2B522D-6455-43B7-B760-743445861BD8}" dt="2021-02-23T10:01:16.792" v="4387" actId="13926"/>
          <ac:spMkLst>
            <pc:docMk/>
            <pc:sldMk cId="218865380" sldId="315"/>
            <ac:spMk id="3" creationId="{00000000-0000-0000-0000-000000000000}"/>
          </ac:spMkLst>
        </pc:spChg>
      </pc:sldChg>
      <pc:sldChg chg="modSp mod">
        <pc:chgData name="Vibeke Brander Lenskjold" userId="aba9461b-14eb-47ef-81fd-039e81c7e36b" providerId="ADAL" clId="{EA2B522D-6455-43B7-B760-743445861BD8}" dt="2021-02-23T10:02:42.960" v="4443" actId="20577"/>
        <pc:sldMkLst>
          <pc:docMk/>
          <pc:sldMk cId="1396860009" sldId="316"/>
        </pc:sldMkLst>
        <pc:spChg chg="mod">
          <ac:chgData name="Vibeke Brander Lenskjold" userId="aba9461b-14eb-47ef-81fd-039e81c7e36b" providerId="ADAL" clId="{EA2B522D-6455-43B7-B760-743445861BD8}" dt="2021-02-23T10:02:42.960" v="4443" actId="20577"/>
          <ac:spMkLst>
            <pc:docMk/>
            <pc:sldMk cId="1396860009" sldId="316"/>
            <ac:spMk id="4" creationId="{0532A72F-9570-49FE-B14E-DC453FC6F6CE}"/>
          </ac:spMkLst>
        </pc:spChg>
      </pc:sldChg>
      <pc:sldChg chg="delSp modSp mod ord">
        <pc:chgData name="Vibeke Brander Lenskjold" userId="aba9461b-14eb-47ef-81fd-039e81c7e36b" providerId="ADAL" clId="{EA2B522D-6455-43B7-B760-743445861BD8}" dt="2021-02-11T09:41:10.328" v="1087"/>
        <pc:sldMkLst>
          <pc:docMk/>
          <pc:sldMk cId="1714999241" sldId="317"/>
        </pc:sldMkLst>
        <pc:graphicFrameChg chg="mod">
          <ac:chgData name="Vibeke Brander Lenskjold" userId="aba9461b-14eb-47ef-81fd-039e81c7e36b" providerId="ADAL" clId="{EA2B522D-6455-43B7-B760-743445861BD8}" dt="2021-02-11T08:21:20.645" v="408" actId="14100"/>
          <ac:graphicFrameMkLst>
            <pc:docMk/>
            <pc:sldMk cId="1714999241" sldId="317"/>
            <ac:graphicFrameMk id="13" creationId="{C494A022-0E82-476E-B0F9-7ED645460CB9}"/>
          </ac:graphicFrameMkLst>
        </pc:graphicFrameChg>
        <pc:graphicFrameChg chg="del">
          <ac:chgData name="Vibeke Brander Lenskjold" userId="aba9461b-14eb-47ef-81fd-039e81c7e36b" providerId="ADAL" clId="{EA2B522D-6455-43B7-B760-743445861BD8}" dt="2021-02-11T08:17:26.589" v="399" actId="21"/>
          <ac:graphicFrameMkLst>
            <pc:docMk/>
            <pc:sldMk cId="1714999241" sldId="317"/>
            <ac:graphicFrameMk id="16" creationId="{2CEA2D96-AB01-4423-A731-9F9A15A86710}"/>
          </ac:graphicFrameMkLst>
        </pc:graphicFrameChg>
      </pc:sldChg>
      <pc:sldChg chg="modSp mod">
        <pc:chgData name="Vibeke Brander Lenskjold" userId="aba9461b-14eb-47ef-81fd-039e81c7e36b" providerId="ADAL" clId="{EA2B522D-6455-43B7-B760-743445861BD8}" dt="2021-02-11T13:31:56.492" v="2841"/>
        <pc:sldMkLst>
          <pc:docMk/>
          <pc:sldMk cId="1418782045" sldId="319"/>
        </pc:sldMkLst>
        <pc:spChg chg="mod">
          <ac:chgData name="Vibeke Brander Lenskjold" userId="aba9461b-14eb-47ef-81fd-039e81c7e36b" providerId="ADAL" clId="{EA2B522D-6455-43B7-B760-743445861BD8}" dt="2021-02-11T13:31:56.492" v="2841"/>
          <ac:spMkLst>
            <pc:docMk/>
            <pc:sldMk cId="1418782045" sldId="319"/>
            <ac:spMk id="3" creationId="{4A02466E-1774-4F9F-8703-9F979A4F5347}"/>
          </ac:spMkLst>
        </pc:spChg>
      </pc:sldChg>
      <pc:sldChg chg="addSp delSp modSp add mod">
        <pc:chgData name="Vibeke Brander Lenskjold" userId="aba9461b-14eb-47ef-81fd-039e81c7e36b" providerId="ADAL" clId="{EA2B522D-6455-43B7-B760-743445861BD8}" dt="2021-02-11T09:40:25.549" v="1085" actId="20577"/>
        <pc:sldMkLst>
          <pc:docMk/>
          <pc:sldMk cId="609551971" sldId="320"/>
        </pc:sldMkLst>
        <pc:spChg chg="mod">
          <ac:chgData name="Vibeke Brander Lenskjold" userId="aba9461b-14eb-47ef-81fd-039e81c7e36b" providerId="ADAL" clId="{EA2B522D-6455-43B7-B760-743445861BD8}" dt="2021-02-11T09:30:31.608" v="454" actId="14100"/>
          <ac:spMkLst>
            <pc:docMk/>
            <pc:sldMk cId="609551971" sldId="320"/>
            <ac:spMk id="4" creationId="{0532A72F-9570-49FE-B14E-DC453FC6F6CE}"/>
          </ac:spMkLst>
        </pc:spChg>
        <pc:spChg chg="add mod">
          <ac:chgData name="Vibeke Brander Lenskjold" userId="aba9461b-14eb-47ef-81fd-039e81c7e36b" providerId="ADAL" clId="{EA2B522D-6455-43B7-B760-743445861BD8}" dt="2021-02-11T09:40:25.549" v="1085" actId="20577"/>
          <ac:spMkLst>
            <pc:docMk/>
            <pc:sldMk cId="609551971" sldId="320"/>
            <ac:spMk id="8" creationId="{3952CD2E-AEF4-4FFF-BE86-7671C42EDD12}"/>
          </ac:spMkLst>
        </pc:spChg>
        <pc:graphicFrameChg chg="del">
          <ac:chgData name="Vibeke Brander Lenskjold" userId="aba9461b-14eb-47ef-81fd-039e81c7e36b" providerId="ADAL" clId="{EA2B522D-6455-43B7-B760-743445861BD8}" dt="2021-02-11T08:17:43.509" v="400" actId="478"/>
          <ac:graphicFrameMkLst>
            <pc:docMk/>
            <pc:sldMk cId="609551971" sldId="320"/>
            <ac:graphicFrameMk id="13" creationId="{C494A022-0E82-476E-B0F9-7ED645460CB9}"/>
          </ac:graphicFrameMkLst>
        </pc:graphicFrameChg>
        <pc:graphicFrameChg chg="mod">
          <ac:chgData name="Vibeke Brander Lenskjold" userId="aba9461b-14eb-47ef-81fd-039e81c7e36b" providerId="ADAL" clId="{EA2B522D-6455-43B7-B760-743445861BD8}" dt="2021-02-11T09:29:01.500" v="452" actId="14100"/>
          <ac:graphicFrameMkLst>
            <pc:docMk/>
            <pc:sldMk cId="609551971" sldId="320"/>
            <ac:graphicFrameMk id="16" creationId="{2CEA2D96-AB01-4423-A731-9F9A15A86710}"/>
          </ac:graphicFrameMkLst>
        </pc:graphicFrameChg>
      </pc:sldChg>
      <pc:sldChg chg="new del">
        <pc:chgData name="Vibeke Brander Lenskjold" userId="aba9461b-14eb-47ef-81fd-039e81c7e36b" providerId="ADAL" clId="{EA2B522D-6455-43B7-B760-743445861BD8}" dt="2021-02-11T07:51:55.544" v="176" actId="680"/>
        <pc:sldMkLst>
          <pc:docMk/>
          <pc:sldMk cId="690591696" sldId="320"/>
        </pc:sldMkLst>
      </pc:sldChg>
      <pc:sldChg chg="add mod ord">
        <pc:chgData name="Vibeke Brander Lenskjold" userId="aba9461b-14eb-47ef-81fd-039e81c7e36b" providerId="ADAL" clId="{EA2B522D-6455-43B7-B760-743445861BD8}" dt="2021-02-11T09:43:28.523" v="1095" actId="27918"/>
        <pc:sldMkLst>
          <pc:docMk/>
          <pc:sldMk cId="3425979567" sldId="321"/>
        </pc:sldMkLst>
      </pc:sldChg>
      <pc:sldChg chg="addSp modSp add mod">
        <pc:chgData name="Vibeke Brander Lenskjold" userId="aba9461b-14eb-47ef-81fd-039e81c7e36b" providerId="ADAL" clId="{EA2B522D-6455-43B7-B760-743445861BD8}" dt="2021-02-23T09:58:47.163" v="4367" actId="20577"/>
        <pc:sldMkLst>
          <pc:docMk/>
          <pc:sldMk cId="1673682447" sldId="322"/>
        </pc:sldMkLst>
        <pc:spChg chg="mod">
          <ac:chgData name="Vibeke Brander Lenskjold" userId="aba9461b-14eb-47ef-81fd-039e81c7e36b" providerId="ADAL" clId="{EA2B522D-6455-43B7-B760-743445861BD8}" dt="2021-02-11T10:45:55.765" v="2044"/>
          <ac:spMkLst>
            <pc:docMk/>
            <pc:sldMk cId="1673682447" sldId="322"/>
            <ac:spMk id="2" creationId="{D60C7B35-5EB3-4849-AB39-1409391DF64A}"/>
          </ac:spMkLst>
        </pc:spChg>
        <pc:spChg chg="mod">
          <ac:chgData name="Vibeke Brander Lenskjold" userId="aba9461b-14eb-47ef-81fd-039e81c7e36b" providerId="ADAL" clId="{EA2B522D-6455-43B7-B760-743445861BD8}" dt="2021-02-23T09:58:47.163" v="4367" actId="20577"/>
          <ac:spMkLst>
            <pc:docMk/>
            <pc:sldMk cId="1673682447" sldId="322"/>
            <ac:spMk id="3" creationId="{4A02466E-1774-4F9F-8703-9F979A4F5347}"/>
          </ac:spMkLst>
        </pc:spChg>
        <pc:spChg chg="add mod">
          <ac:chgData name="Vibeke Brander Lenskjold" userId="aba9461b-14eb-47ef-81fd-039e81c7e36b" providerId="ADAL" clId="{EA2B522D-6455-43B7-B760-743445861BD8}" dt="2021-02-23T09:57:07.078" v="4359" actId="14100"/>
          <ac:spMkLst>
            <pc:docMk/>
            <pc:sldMk cId="1673682447" sldId="322"/>
            <ac:spMk id="6" creationId="{C5DBF06D-23AE-4EAE-AC04-7673437E6FE7}"/>
          </ac:spMkLst>
        </pc:spChg>
        <pc:graphicFrameChg chg="mod">
          <ac:chgData name="Vibeke Brander Lenskjold" userId="aba9461b-14eb-47ef-81fd-039e81c7e36b" providerId="ADAL" clId="{EA2B522D-6455-43B7-B760-743445861BD8}" dt="2021-02-23T09:53:23.170" v="4228" actId="1076"/>
          <ac:graphicFrameMkLst>
            <pc:docMk/>
            <pc:sldMk cId="1673682447" sldId="322"/>
            <ac:graphicFrameMk id="8" creationId="{64DC459F-B11A-4F38-9EF8-0F37F1B7FF99}"/>
          </ac:graphicFrameMkLst>
        </pc:graphicFrameChg>
      </pc:sldChg>
      <pc:sldChg chg="addSp delSp modSp new mod">
        <pc:chgData name="Vibeke Brander Lenskjold" userId="aba9461b-14eb-47ef-81fd-039e81c7e36b" providerId="ADAL" clId="{EA2B522D-6455-43B7-B760-743445861BD8}" dt="2021-02-11T14:14:33.913" v="3479" actId="21"/>
        <pc:sldMkLst>
          <pc:docMk/>
          <pc:sldMk cId="3068128121" sldId="323"/>
        </pc:sldMkLst>
        <pc:spChg chg="del">
          <ac:chgData name="Vibeke Brander Lenskjold" userId="aba9461b-14eb-47ef-81fd-039e81c7e36b" providerId="ADAL" clId="{EA2B522D-6455-43B7-B760-743445861BD8}" dt="2021-02-11T13:53:41.712" v="2845" actId="478"/>
          <ac:spMkLst>
            <pc:docMk/>
            <pc:sldMk cId="3068128121" sldId="323"/>
            <ac:spMk id="2" creationId="{19329751-C4B6-404C-BD46-F80302564860}"/>
          </ac:spMkLst>
        </pc:spChg>
        <pc:spChg chg="del">
          <ac:chgData name="Vibeke Brander Lenskjold" userId="aba9461b-14eb-47ef-81fd-039e81c7e36b" providerId="ADAL" clId="{EA2B522D-6455-43B7-B760-743445861BD8}" dt="2021-02-11T13:54:01.886" v="2850" actId="478"/>
          <ac:spMkLst>
            <pc:docMk/>
            <pc:sldMk cId="3068128121" sldId="323"/>
            <ac:spMk id="3" creationId="{8E2FED6D-F7F4-4140-95CB-47DE0E85F224}"/>
          </ac:spMkLst>
        </pc:spChg>
        <pc:spChg chg="del">
          <ac:chgData name="Vibeke Brander Lenskjold" userId="aba9461b-14eb-47ef-81fd-039e81c7e36b" providerId="ADAL" clId="{EA2B522D-6455-43B7-B760-743445861BD8}" dt="2021-02-11T13:53:58.323" v="2849" actId="478"/>
          <ac:spMkLst>
            <pc:docMk/>
            <pc:sldMk cId="3068128121" sldId="323"/>
            <ac:spMk id="4" creationId="{EF46B420-1883-4570-9164-A6987BCA8771}"/>
          </ac:spMkLst>
        </pc:spChg>
        <pc:spChg chg="del">
          <ac:chgData name="Vibeke Brander Lenskjold" userId="aba9461b-14eb-47ef-81fd-039e81c7e36b" providerId="ADAL" clId="{EA2B522D-6455-43B7-B760-743445861BD8}" dt="2021-02-11T13:54:43.679" v="2853" actId="478"/>
          <ac:spMkLst>
            <pc:docMk/>
            <pc:sldMk cId="3068128121" sldId="323"/>
            <ac:spMk id="5" creationId="{EE50BB44-B6ED-48F4-BC0A-90B4A9F43E30}"/>
          </ac:spMkLst>
        </pc:spChg>
        <pc:spChg chg="add mod">
          <ac:chgData name="Vibeke Brander Lenskjold" userId="aba9461b-14eb-47ef-81fd-039e81c7e36b" providerId="ADAL" clId="{EA2B522D-6455-43B7-B760-743445861BD8}" dt="2021-02-11T13:53:18.366" v="2844"/>
          <ac:spMkLst>
            <pc:docMk/>
            <pc:sldMk cId="3068128121" sldId="323"/>
            <ac:spMk id="7" creationId="{E4E368EC-FC3C-4638-81BD-463DE96F6AC3}"/>
          </ac:spMkLst>
        </pc:spChg>
        <pc:spChg chg="add mod">
          <ac:chgData name="Vibeke Brander Lenskjold" userId="aba9461b-14eb-47ef-81fd-039e81c7e36b" providerId="ADAL" clId="{EA2B522D-6455-43B7-B760-743445861BD8}" dt="2021-02-11T14:14:33.913" v="3479" actId="21"/>
          <ac:spMkLst>
            <pc:docMk/>
            <pc:sldMk cId="3068128121" sldId="323"/>
            <ac:spMk id="8" creationId="{18D97559-B2D3-4E89-BABE-E8BD80B07009}"/>
          </ac:spMkLst>
        </pc:spChg>
        <pc:graphicFrameChg chg="add del mod">
          <ac:chgData name="Vibeke Brander Lenskjold" userId="aba9461b-14eb-47ef-81fd-039e81c7e36b" providerId="ADAL" clId="{EA2B522D-6455-43B7-B760-743445861BD8}" dt="2021-02-11T13:54:26.447" v="2852" actId="1076"/>
          <ac:graphicFrameMkLst>
            <pc:docMk/>
            <pc:sldMk cId="3068128121" sldId="323"/>
            <ac:graphicFrameMk id="9" creationId="{D0122A68-6E7F-49E0-BFFB-117E4F8D36FC}"/>
          </ac:graphicFrameMkLst>
        </pc:graphicFrameChg>
      </pc:sldChg>
    </pc:docChg>
  </pc:docChgLst>
  <pc:docChgLst>
    <pc:chgData name="Vibeke Brander Lenskjold" userId="aba9461b-14eb-47ef-81fd-039e81c7e36b" providerId="ADAL" clId="{06D0EAB1-3BA5-4248-ADA2-7C9BD334BDF8}"/>
    <pc:docChg chg="undo custSel mod addSld delSld modSld sldOrd">
      <pc:chgData name="Vibeke Brander Lenskjold" userId="aba9461b-14eb-47ef-81fd-039e81c7e36b" providerId="ADAL" clId="{06D0EAB1-3BA5-4248-ADA2-7C9BD334BDF8}" dt="2021-03-23T11:58:46.906" v="7124" actId="20577"/>
      <pc:docMkLst>
        <pc:docMk/>
      </pc:docMkLst>
      <pc:sldChg chg="delSp modSp add mod delAnim">
        <pc:chgData name="Vibeke Brander Lenskjold" userId="aba9461b-14eb-47ef-81fd-039e81c7e36b" providerId="ADAL" clId="{06D0EAB1-3BA5-4248-ADA2-7C9BD334BDF8}" dt="2021-02-24T09:14:00.698" v="1598" actId="20577"/>
        <pc:sldMkLst>
          <pc:docMk/>
          <pc:sldMk cId="520159594" sldId="256"/>
        </pc:sldMkLst>
        <pc:spChg chg="del mod">
          <ac:chgData name="Vibeke Brander Lenskjold" userId="aba9461b-14eb-47ef-81fd-039e81c7e36b" providerId="ADAL" clId="{06D0EAB1-3BA5-4248-ADA2-7C9BD334BDF8}" dt="2021-02-24T09:01:27.788" v="1347" actId="478"/>
          <ac:spMkLst>
            <pc:docMk/>
            <pc:sldMk cId="520159594" sldId="256"/>
            <ac:spMk id="3" creationId="{00000000-0000-0000-0000-000000000000}"/>
          </ac:spMkLst>
        </pc:spChg>
        <pc:spChg chg="mod">
          <ac:chgData name="Vibeke Brander Lenskjold" userId="aba9461b-14eb-47ef-81fd-039e81c7e36b" providerId="ADAL" clId="{06D0EAB1-3BA5-4248-ADA2-7C9BD334BDF8}" dt="2021-02-24T08:59:59.518" v="1263"/>
          <ac:spMkLst>
            <pc:docMk/>
            <pc:sldMk cId="520159594" sldId="256"/>
            <ac:spMk id="17" creationId="{00000000-0000-0000-0000-000000000000}"/>
          </ac:spMkLst>
        </pc:spChg>
        <pc:spChg chg="mod">
          <ac:chgData name="Vibeke Brander Lenskjold" userId="aba9461b-14eb-47ef-81fd-039e81c7e36b" providerId="ADAL" clId="{06D0EAB1-3BA5-4248-ADA2-7C9BD334BDF8}" dt="2021-02-24T09:02:05.770" v="1355" actId="20577"/>
          <ac:spMkLst>
            <pc:docMk/>
            <pc:sldMk cId="520159594" sldId="256"/>
            <ac:spMk id="18" creationId="{00000000-0000-0000-0000-000000000000}"/>
          </ac:spMkLst>
        </pc:spChg>
        <pc:spChg chg="mod">
          <ac:chgData name="Vibeke Brander Lenskjold" userId="aba9461b-14eb-47ef-81fd-039e81c7e36b" providerId="ADAL" clId="{06D0EAB1-3BA5-4248-ADA2-7C9BD334BDF8}" dt="2021-02-24T09:03:57.792" v="1396" actId="2711"/>
          <ac:spMkLst>
            <pc:docMk/>
            <pc:sldMk cId="520159594" sldId="256"/>
            <ac:spMk id="19" creationId="{00000000-0000-0000-0000-000000000000}"/>
          </ac:spMkLst>
        </pc:spChg>
        <pc:spChg chg="mod">
          <ac:chgData name="Vibeke Brander Lenskjold" userId="aba9461b-14eb-47ef-81fd-039e81c7e36b" providerId="ADAL" clId="{06D0EAB1-3BA5-4248-ADA2-7C9BD334BDF8}" dt="2021-02-24T08:59:59.511" v="1255"/>
          <ac:spMkLst>
            <pc:docMk/>
            <pc:sldMk cId="520159594" sldId="256"/>
            <ac:spMk id="20" creationId="{00000000-0000-0000-0000-000000000000}"/>
          </ac:spMkLst>
        </pc:spChg>
        <pc:spChg chg="mod">
          <ac:chgData name="Vibeke Brander Lenskjold" userId="aba9461b-14eb-47ef-81fd-039e81c7e36b" providerId="ADAL" clId="{06D0EAB1-3BA5-4248-ADA2-7C9BD334BDF8}" dt="2021-02-24T09:02:54.042" v="1382" actId="20577"/>
          <ac:spMkLst>
            <pc:docMk/>
            <pc:sldMk cId="520159594" sldId="256"/>
            <ac:spMk id="21" creationId="{00000000-0000-0000-0000-000000000000}"/>
          </ac:spMkLst>
        </pc:spChg>
        <pc:spChg chg="mod">
          <ac:chgData name="Vibeke Brander Lenskjold" userId="aba9461b-14eb-47ef-81fd-039e81c7e36b" providerId="ADAL" clId="{06D0EAB1-3BA5-4248-ADA2-7C9BD334BDF8}" dt="2021-02-24T09:04:13.132" v="1404" actId="1036"/>
          <ac:spMkLst>
            <pc:docMk/>
            <pc:sldMk cId="520159594" sldId="256"/>
            <ac:spMk id="22" creationId="{00000000-0000-0000-0000-000000000000}"/>
          </ac:spMkLst>
        </pc:spChg>
        <pc:spChg chg="mod">
          <ac:chgData name="Vibeke Brander Lenskjold" userId="aba9461b-14eb-47ef-81fd-039e81c7e36b" providerId="ADAL" clId="{06D0EAB1-3BA5-4248-ADA2-7C9BD334BDF8}" dt="2021-02-24T08:59:59.533" v="1273"/>
          <ac:spMkLst>
            <pc:docMk/>
            <pc:sldMk cId="520159594" sldId="256"/>
            <ac:spMk id="23" creationId="{00000000-0000-0000-0000-000000000000}"/>
          </ac:spMkLst>
        </pc:spChg>
        <pc:spChg chg="mod">
          <ac:chgData name="Vibeke Brander Lenskjold" userId="aba9461b-14eb-47ef-81fd-039e81c7e36b" providerId="ADAL" clId="{06D0EAB1-3BA5-4248-ADA2-7C9BD334BDF8}" dt="2021-02-24T09:02:59.443" v="1387" actId="20577"/>
          <ac:spMkLst>
            <pc:docMk/>
            <pc:sldMk cId="520159594" sldId="256"/>
            <ac:spMk id="24" creationId="{00000000-0000-0000-0000-000000000000}"/>
          </ac:spMkLst>
        </pc:spChg>
        <pc:spChg chg="mod">
          <ac:chgData name="Vibeke Brander Lenskjold" userId="aba9461b-14eb-47ef-81fd-039e81c7e36b" providerId="ADAL" clId="{06D0EAB1-3BA5-4248-ADA2-7C9BD334BDF8}" dt="2021-02-24T09:04:50.379" v="1418" actId="1036"/>
          <ac:spMkLst>
            <pc:docMk/>
            <pc:sldMk cId="520159594" sldId="256"/>
            <ac:spMk id="25" creationId="{00000000-0000-0000-0000-000000000000}"/>
          </ac:spMkLst>
        </pc:spChg>
        <pc:spChg chg="mod">
          <ac:chgData name="Vibeke Brander Lenskjold" userId="aba9461b-14eb-47ef-81fd-039e81c7e36b" providerId="ADAL" clId="{06D0EAB1-3BA5-4248-ADA2-7C9BD334BDF8}" dt="2021-02-24T08:59:59.542" v="1279"/>
          <ac:spMkLst>
            <pc:docMk/>
            <pc:sldMk cId="520159594" sldId="256"/>
            <ac:spMk id="26" creationId="{00000000-0000-0000-0000-000000000000}"/>
          </ac:spMkLst>
        </pc:spChg>
        <pc:spChg chg="mod">
          <ac:chgData name="Vibeke Brander Lenskjold" userId="aba9461b-14eb-47ef-81fd-039e81c7e36b" providerId="ADAL" clId="{06D0EAB1-3BA5-4248-ADA2-7C9BD334BDF8}" dt="2021-02-24T09:03:04.153" v="1392" actId="20577"/>
          <ac:spMkLst>
            <pc:docMk/>
            <pc:sldMk cId="520159594" sldId="256"/>
            <ac:spMk id="27" creationId="{00000000-0000-0000-0000-000000000000}"/>
          </ac:spMkLst>
        </pc:spChg>
        <pc:spChg chg="mod">
          <ac:chgData name="Vibeke Brander Lenskjold" userId="aba9461b-14eb-47ef-81fd-039e81c7e36b" providerId="ADAL" clId="{06D0EAB1-3BA5-4248-ADA2-7C9BD334BDF8}" dt="2021-02-24T09:05:34.522" v="1421" actId="1076"/>
          <ac:spMkLst>
            <pc:docMk/>
            <pc:sldMk cId="520159594" sldId="256"/>
            <ac:spMk id="28" creationId="{00000000-0000-0000-0000-000000000000}"/>
          </ac:spMkLst>
        </pc:spChg>
        <pc:spChg chg="mod">
          <ac:chgData name="Vibeke Brander Lenskjold" userId="aba9461b-14eb-47ef-81fd-039e81c7e36b" providerId="ADAL" clId="{06D0EAB1-3BA5-4248-ADA2-7C9BD334BDF8}" dt="2021-02-24T08:59:59.602" v="1308"/>
          <ac:spMkLst>
            <pc:docMk/>
            <pc:sldMk cId="520159594" sldId="256"/>
            <ac:spMk id="30" creationId="{00000000-0000-0000-0000-000000000000}"/>
          </ac:spMkLst>
        </pc:spChg>
        <pc:spChg chg="mod">
          <ac:chgData name="Vibeke Brander Lenskjold" userId="aba9461b-14eb-47ef-81fd-039e81c7e36b" providerId="ADAL" clId="{06D0EAB1-3BA5-4248-ADA2-7C9BD334BDF8}" dt="2021-02-24T08:59:59.549" v="1285"/>
          <ac:spMkLst>
            <pc:docMk/>
            <pc:sldMk cId="520159594" sldId="256"/>
            <ac:spMk id="31" creationId="{00000000-0000-0000-0000-000000000000}"/>
          </ac:spMkLst>
        </pc:spChg>
        <pc:spChg chg="mod">
          <ac:chgData name="Vibeke Brander Lenskjold" userId="aba9461b-14eb-47ef-81fd-039e81c7e36b" providerId="ADAL" clId="{06D0EAB1-3BA5-4248-ADA2-7C9BD334BDF8}" dt="2021-02-24T08:59:59.513" v="1257"/>
          <ac:spMkLst>
            <pc:docMk/>
            <pc:sldMk cId="520159594" sldId="256"/>
            <ac:spMk id="32" creationId="{00000000-0000-0000-0000-000000000000}"/>
          </ac:spMkLst>
        </pc:spChg>
        <pc:spChg chg="mod">
          <ac:chgData name="Vibeke Brander Lenskjold" userId="aba9461b-14eb-47ef-81fd-039e81c7e36b" providerId="ADAL" clId="{06D0EAB1-3BA5-4248-ADA2-7C9BD334BDF8}" dt="2021-02-24T08:59:59.551" v="1287"/>
          <ac:spMkLst>
            <pc:docMk/>
            <pc:sldMk cId="520159594" sldId="256"/>
            <ac:spMk id="33" creationId="{00000000-0000-0000-0000-000000000000}"/>
          </ac:spMkLst>
        </pc:spChg>
        <pc:spChg chg="mod">
          <ac:chgData name="Vibeke Brander Lenskjold" userId="aba9461b-14eb-47ef-81fd-039e81c7e36b" providerId="ADAL" clId="{06D0EAB1-3BA5-4248-ADA2-7C9BD334BDF8}" dt="2021-02-24T08:59:59.552" v="1289"/>
          <ac:spMkLst>
            <pc:docMk/>
            <pc:sldMk cId="520159594" sldId="256"/>
            <ac:spMk id="34" creationId="{00000000-0000-0000-0000-000000000000}"/>
          </ac:spMkLst>
        </pc:spChg>
        <pc:spChg chg="mod">
          <ac:chgData name="Vibeke Brander Lenskjold" userId="aba9461b-14eb-47ef-81fd-039e81c7e36b" providerId="ADAL" clId="{06D0EAB1-3BA5-4248-ADA2-7C9BD334BDF8}" dt="2021-02-24T08:59:59.604" v="1310"/>
          <ac:spMkLst>
            <pc:docMk/>
            <pc:sldMk cId="520159594" sldId="256"/>
            <ac:spMk id="36" creationId="{00000000-0000-0000-0000-000000000000}"/>
          </ac:spMkLst>
        </pc:spChg>
        <pc:spChg chg="mod">
          <ac:chgData name="Vibeke Brander Lenskjold" userId="aba9461b-14eb-47ef-81fd-039e81c7e36b" providerId="ADAL" clId="{06D0EAB1-3BA5-4248-ADA2-7C9BD334BDF8}" dt="2021-02-24T08:59:59.555" v="1291"/>
          <ac:spMkLst>
            <pc:docMk/>
            <pc:sldMk cId="520159594" sldId="256"/>
            <ac:spMk id="37" creationId="{00000000-0000-0000-0000-000000000000}"/>
          </ac:spMkLst>
        </pc:spChg>
        <pc:spChg chg="mod">
          <ac:chgData name="Vibeke Brander Lenskjold" userId="aba9461b-14eb-47ef-81fd-039e81c7e36b" providerId="ADAL" clId="{06D0EAB1-3BA5-4248-ADA2-7C9BD334BDF8}" dt="2021-02-24T09:14:00.698" v="1598" actId="20577"/>
          <ac:spMkLst>
            <pc:docMk/>
            <pc:sldMk cId="520159594" sldId="256"/>
            <ac:spMk id="49" creationId="{00000000-0000-0000-0000-000000000000}"/>
          </ac:spMkLst>
        </pc:spChg>
        <pc:picChg chg="del mod modCrop">
          <ac:chgData name="Vibeke Brander Lenskjold" userId="aba9461b-14eb-47ef-81fd-039e81c7e36b" providerId="ADAL" clId="{06D0EAB1-3BA5-4248-ADA2-7C9BD334BDF8}" dt="2021-02-24T09:00:41.125" v="1315" actId="478"/>
          <ac:picMkLst>
            <pc:docMk/>
            <pc:sldMk cId="520159594" sldId="256"/>
            <ac:picMk id="9" creationId="{00000000-0000-0000-0000-000000000000}"/>
          </ac:picMkLst>
        </pc:picChg>
        <pc:picChg chg="del mod modCrop">
          <ac:chgData name="Vibeke Brander Lenskjold" userId="aba9461b-14eb-47ef-81fd-039e81c7e36b" providerId="ADAL" clId="{06D0EAB1-3BA5-4248-ADA2-7C9BD334BDF8}" dt="2021-02-24T09:00:39.174" v="1313" actId="478"/>
          <ac:picMkLst>
            <pc:docMk/>
            <pc:sldMk cId="520159594" sldId="256"/>
            <ac:picMk id="10" creationId="{00000000-0000-0000-0000-000000000000}"/>
          </ac:picMkLst>
        </pc:picChg>
        <pc:picChg chg="del mod modCrop">
          <ac:chgData name="Vibeke Brander Lenskjold" userId="aba9461b-14eb-47ef-81fd-039e81c7e36b" providerId="ADAL" clId="{06D0EAB1-3BA5-4248-ADA2-7C9BD334BDF8}" dt="2021-02-24T09:00:37.417" v="1311" actId="478"/>
          <ac:picMkLst>
            <pc:docMk/>
            <pc:sldMk cId="520159594" sldId="256"/>
            <ac:picMk id="12" creationId="{00000000-0000-0000-0000-000000000000}"/>
          </ac:picMkLst>
        </pc:picChg>
        <pc:picChg chg="del mod modCrop">
          <ac:chgData name="Vibeke Brander Lenskjold" userId="aba9461b-14eb-47ef-81fd-039e81c7e36b" providerId="ADAL" clId="{06D0EAB1-3BA5-4248-ADA2-7C9BD334BDF8}" dt="2021-02-24T09:00:38.376" v="1312" actId="478"/>
          <ac:picMkLst>
            <pc:docMk/>
            <pc:sldMk cId="520159594" sldId="256"/>
            <ac:picMk id="13" creationId="{00000000-0000-0000-0000-000000000000}"/>
          </ac:picMkLst>
        </pc:picChg>
        <pc:picChg chg="del mod modCrop">
          <ac:chgData name="Vibeke Brander Lenskjold" userId="aba9461b-14eb-47ef-81fd-039e81c7e36b" providerId="ADAL" clId="{06D0EAB1-3BA5-4248-ADA2-7C9BD334BDF8}" dt="2021-02-24T09:00:40.099" v="1314" actId="478"/>
          <ac:picMkLst>
            <pc:docMk/>
            <pc:sldMk cId="520159594" sldId="256"/>
            <ac:picMk id="15" creationId="{00000000-0000-0000-0000-000000000000}"/>
          </ac:picMkLst>
        </pc:picChg>
      </pc:sldChg>
      <pc:sldChg chg="modSp add del">
        <pc:chgData name="Vibeke Brander Lenskjold" userId="aba9461b-14eb-47ef-81fd-039e81c7e36b" providerId="ADAL" clId="{06D0EAB1-3BA5-4248-ADA2-7C9BD334BDF8}" dt="2021-02-23T14:38:23.630" v="1008" actId="2696"/>
        <pc:sldMkLst>
          <pc:docMk/>
          <pc:sldMk cId="4200119482" sldId="256"/>
        </pc:sldMkLst>
        <pc:spChg chg="mod">
          <ac:chgData name="Vibeke Brander Lenskjold" userId="aba9461b-14eb-47ef-81fd-039e81c7e36b" providerId="ADAL" clId="{06D0EAB1-3BA5-4248-ADA2-7C9BD334BDF8}" dt="2021-02-23T14:26:23.550" v="801"/>
          <ac:spMkLst>
            <pc:docMk/>
            <pc:sldMk cId="4200119482" sldId="256"/>
            <ac:spMk id="28" creationId="{00000000-0000-0000-0000-000000000000}"/>
          </ac:spMkLst>
        </pc:spChg>
        <pc:spChg chg="mod">
          <ac:chgData name="Vibeke Brander Lenskjold" userId="aba9461b-14eb-47ef-81fd-039e81c7e36b" providerId="ADAL" clId="{06D0EAB1-3BA5-4248-ADA2-7C9BD334BDF8}" dt="2021-02-23T14:26:23.565" v="817"/>
          <ac:spMkLst>
            <pc:docMk/>
            <pc:sldMk cId="4200119482" sldId="256"/>
            <ac:spMk id="31" creationId="{00000000-0000-0000-0000-000000000000}"/>
          </ac:spMkLst>
        </pc:spChg>
        <pc:spChg chg="mod">
          <ac:chgData name="Vibeke Brander Lenskjold" userId="aba9461b-14eb-47ef-81fd-039e81c7e36b" providerId="ADAL" clId="{06D0EAB1-3BA5-4248-ADA2-7C9BD334BDF8}" dt="2021-02-23T14:26:23.566" v="819"/>
          <ac:spMkLst>
            <pc:docMk/>
            <pc:sldMk cId="4200119482" sldId="256"/>
            <ac:spMk id="32" creationId="{00000000-0000-0000-0000-000000000000}"/>
          </ac:spMkLst>
        </pc:spChg>
        <pc:spChg chg="mod">
          <ac:chgData name="Vibeke Brander Lenskjold" userId="aba9461b-14eb-47ef-81fd-039e81c7e36b" providerId="ADAL" clId="{06D0EAB1-3BA5-4248-ADA2-7C9BD334BDF8}" dt="2021-02-23T14:26:23.568" v="821"/>
          <ac:spMkLst>
            <pc:docMk/>
            <pc:sldMk cId="4200119482" sldId="256"/>
            <ac:spMk id="33" creationId="{00000000-0000-0000-0000-000000000000}"/>
          </ac:spMkLst>
        </pc:spChg>
        <pc:spChg chg="mod">
          <ac:chgData name="Vibeke Brander Lenskjold" userId="aba9461b-14eb-47ef-81fd-039e81c7e36b" providerId="ADAL" clId="{06D0EAB1-3BA5-4248-ADA2-7C9BD334BDF8}" dt="2021-02-23T14:26:23.553" v="803"/>
          <ac:spMkLst>
            <pc:docMk/>
            <pc:sldMk cId="4200119482" sldId="256"/>
            <ac:spMk id="34" creationId="{00000000-0000-0000-0000-000000000000}"/>
          </ac:spMkLst>
        </pc:spChg>
        <pc:spChg chg="mod">
          <ac:chgData name="Vibeke Brander Lenskjold" userId="aba9461b-14eb-47ef-81fd-039e81c7e36b" providerId="ADAL" clId="{06D0EAB1-3BA5-4248-ADA2-7C9BD334BDF8}" dt="2021-02-23T14:26:23.569" v="823"/>
          <ac:spMkLst>
            <pc:docMk/>
            <pc:sldMk cId="4200119482" sldId="256"/>
            <ac:spMk id="35" creationId="{00000000-0000-0000-0000-000000000000}"/>
          </ac:spMkLst>
        </pc:spChg>
        <pc:spChg chg="mod">
          <ac:chgData name="Vibeke Brander Lenskjold" userId="aba9461b-14eb-47ef-81fd-039e81c7e36b" providerId="ADAL" clId="{06D0EAB1-3BA5-4248-ADA2-7C9BD334BDF8}" dt="2021-02-23T14:26:23.571" v="825"/>
          <ac:spMkLst>
            <pc:docMk/>
            <pc:sldMk cId="4200119482" sldId="256"/>
            <ac:spMk id="36" creationId="{00000000-0000-0000-0000-000000000000}"/>
          </ac:spMkLst>
        </pc:spChg>
        <pc:spChg chg="mod">
          <ac:chgData name="Vibeke Brander Lenskjold" userId="aba9461b-14eb-47ef-81fd-039e81c7e36b" providerId="ADAL" clId="{06D0EAB1-3BA5-4248-ADA2-7C9BD334BDF8}" dt="2021-02-23T14:26:23.572" v="827"/>
          <ac:spMkLst>
            <pc:docMk/>
            <pc:sldMk cId="4200119482" sldId="256"/>
            <ac:spMk id="37" creationId="{00000000-0000-0000-0000-000000000000}"/>
          </ac:spMkLst>
        </pc:spChg>
        <pc:spChg chg="mod">
          <ac:chgData name="Vibeke Brander Lenskjold" userId="aba9461b-14eb-47ef-81fd-039e81c7e36b" providerId="ADAL" clId="{06D0EAB1-3BA5-4248-ADA2-7C9BD334BDF8}" dt="2021-02-23T14:26:23.574" v="829"/>
          <ac:spMkLst>
            <pc:docMk/>
            <pc:sldMk cId="4200119482" sldId="256"/>
            <ac:spMk id="38" creationId="{00000000-0000-0000-0000-000000000000}"/>
          </ac:spMkLst>
        </pc:spChg>
        <pc:spChg chg="mod">
          <ac:chgData name="Vibeke Brander Lenskjold" userId="aba9461b-14eb-47ef-81fd-039e81c7e36b" providerId="ADAL" clId="{06D0EAB1-3BA5-4248-ADA2-7C9BD334BDF8}" dt="2021-02-23T14:26:23.576" v="831"/>
          <ac:spMkLst>
            <pc:docMk/>
            <pc:sldMk cId="4200119482" sldId="256"/>
            <ac:spMk id="39" creationId="{00000000-0000-0000-0000-000000000000}"/>
          </ac:spMkLst>
        </pc:spChg>
        <pc:spChg chg="mod">
          <ac:chgData name="Vibeke Brander Lenskjold" userId="aba9461b-14eb-47ef-81fd-039e81c7e36b" providerId="ADAL" clId="{06D0EAB1-3BA5-4248-ADA2-7C9BD334BDF8}" dt="2021-02-23T14:26:23.554" v="805"/>
          <ac:spMkLst>
            <pc:docMk/>
            <pc:sldMk cId="4200119482" sldId="256"/>
            <ac:spMk id="40" creationId="{00000000-0000-0000-0000-000000000000}"/>
          </ac:spMkLst>
        </pc:spChg>
        <pc:spChg chg="mod">
          <ac:chgData name="Vibeke Brander Lenskjold" userId="aba9461b-14eb-47ef-81fd-039e81c7e36b" providerId="ADAL" clId="{06D0EAB1-3BA5-4248-ADA2-7C9BD334BDF8}" dt="2021-02-23T14:26:23.557" v="809"/>
          <ac:spMkLst>
            <pc:docMk/>
            <pc:sldMk cId="4200119482" sldId="256"/>
            <ac:spMk id="44" creationId="{00000000-0000-0000-0000-000000000000}"/>
          </ac:spMkLst>
        </pc:spChg>
        <pc:spChg chg="mod">
          <ac:chgData name="Vibeke Brander Lenskjold" userId="aba9461b-14eb-47ef-81fd-039e81c7e36b" providerId="ADAL" clId="{06D0EAB1-3BA5-4248-ADA2-7C9BD334BDF8}" dt="2021-02-23T14:26:23.545" v="795"/>
          <ac:spMkLst>
            <pc:docMk/>
            <pc:sldMk cId="4200119482" sldId="256"/>
            <ac:spMk id="46" creationId="{00000000-0000-0000-0000-000000000000}"/>
          </ac:spMkLst>
        </pc:spChg>
        <pc:spChg chg="mod">
          <ac:chgData name="Vibeke Brander Lenskjold" userId="aba9461b-14eb-47ef-81fd-039e81c7e36b" providerId="ADAL" clId="{06D0EAB1-3BA5-4248-ADA2-7C9BD334BDF8}" dt="2021-02-23T14:26:23.546" v="797"/>
          <ac:spMkLst>
            <pc:docMk/>
            <pc:sldMk cId="4200119482" sldId="256"/>
            <ac:spMk id="49" creationId="{00000000-0000-0000-0000-000000000000}"/>
          </ac:spMkLst>
        </pc:spChg>
        <pc:spChg chg="mod">
          <ac:chgData name="Vibeke Brander Lenskjold" userId="aba9461b-14eb-47ef-81fd-039e81c7e36b" providerId="ADAL" clId="{06D0EAB1-3BA5-4248-ADA2-7C9BD334BDF8}" dt="2021-02-23T14:26:23.548" v="799"/>
          <ac:spMkLst>
            <pc:docMk/>
            <pc:sldMk cId="4200119482" sldId="256"/>
            <ac:spMk id="50" creationId="{00000000-0000-0000-0000-000000000000}"/>
          </ac:spMkLst>
        </pc:spChg>
        <pc:spChg chg="mod">
          <ac:chgData name="Vibeke Brander Lenskjold" userId="aba9461b-14eb-47ef-81fd-039e81c7e36b" providerId="ADAL" clId="{06D0EAB1-3BA5-4248-ADA2-7C9BD334BDF8}" dt="2021-02-23T14:26:23.540" v="789"/>
          <ac:spMkLst>
            <pc:docMk/>
            <pc:sldMk cId="4200119482" sldId="256"/>
            <ac:spMk id="51" creationId="{00000000-0000-0000-0000-000000000000}"/>
          </ac:spMkLst>
        </pc:spChg>
        <pc:spChg chg="mod">
          <ac:chgData name="Vibeke Brander Lenskjold" userId="aba9461b-14eb-47ef-81fd-039e81c7e36b" providerId="ADAL" clId="{06D0EAB1-3BA5-4248-ADA2-7C9BD334BDF8}" dt="2021-02-23T14:26:23.541" v="791"/>
          <ac:spMkLst>
            <pc:docMk/>
            <pc:sldMk cId="4200119482" sldId="256"/>
            <ac:spMk id="53" creationId="{00000000-0000-0000-0000-000000000000}"/>
          </ac:spMkLst>
        </pc:spChg>
        <pc:spChg chg="mod">
          <ac:chgData name="Vibeke Brander Lenskjold" userId="aba9461b-14eb-47ef-81fd-039e81c7e36b" providerId="ADAL" clId="{06D0EAB1-3BA5-4248-ADA2-7C9BD334BDF8}" dt="2021-02-23T14:26:23.543" v="793"/>
          <ac:spMkLst>
            <pc:docMk/>
            <pc:sldMk cId="4200119482" sldId="256"/>
            <ac:spMk id="54" creationId="{00000000-0000-0000-0000-000000000000}"/>
          </ac:spMkLst>
        </pc:spChg>
        <pc:spChg chg="mod">
          <ac:chgData name="Vibeke Brander Lenskjold" userId="aba9461b-14eb-47ef-81fd-039e81c7e36b" providerId="ADAL" clId="{06D0EAB1-3BA5-4248-ADA2-7C9BD334BDF8}" dt="2021-02-23T14:26:23.555" v="807"/>
          <ac:spMkLst>
            <pc:docMk/>
            <pc:sldMk cId="4200119482" sldId="256"/>
            <ac:spMk id="66" creationId="{00000000-0000-0000-0000-000000000000}"/>
          </ac:spMkLst>
        </pc:spChg>
        <pc:spChg chg="mod">
          <ac:chgData name="Vibeke Brander Lenskjold" userId="aba9461b-14eb-47ef-81fd-039e81c7e36b" providerId="ADAL" clId="{06D0EAB1-3BA5-4248-ADA2-7C9BD334BDF8}" dt="2021-02-23T14:26:23.531" v="781"/>
          <ac:spMkLst>
            <pc:docMk/>
            <pc:sldMk cId="4200119482" sldId="256"/>
            <ac:spMk id="72" creationId="{00000000-0000-0000-0000-000000000000}"/>
          </ac:spMkLst>
        </pc:spChg>
        <pc:spChg chg="mod">
          <ac:chgData name="Vibeke Brander Lenskjold" userId="aba9461b-14eb-47ef-81fd-039e81c7e36b" providerId="ADAL" clId="{06D0EAB1-3BA5-4248-ADA2-7C9BD334BDF8}" dt="2021-02-23T14:26:23.533" v="783"/>
          <ac:spMkLst>
            <pc:docMk/>
            <pc:sldMk cId="4200119482" sldId="256"/>
            <ac:spMk id="73" creationId="{00000000-0000-0000-0000-000000000000}"/>
          </ac:spMkLst>
        </pc:spChg>
        <pc:spChg chg="mod">
          <ac:chgData name="Vibeke Brander Lenskjold" userId="aba9461b-14eb-47ef-81fd-039e81c7e36b" providerId="ADAL" clId="{06D0EAB1-3BA5-4248-ADA2-7C9BD334BDF8}" dt="2021-02-23T14:26:23.536" v="785"/>
          <ac:spMkLst>
            <pc:docMk/>
            <pc:sldMk cId="4200119482" sldId="256"/>
            <ac:spMk id="74" creationId="{00000000-0000-0000-0000-000000000000}"/>
          </ac:spMkLst>
        </pc:spChg>
        <pc:spChg chg="mod">
          <ac:chgData name="Vibeke Brander Lenskjold" userId="aba9461b-14eb-47ef-81fd-039e81c7e36b" providerId="ADAL" clId="{06D0EAB1-3BA5-4248-ADA2-7C9BD334BDF8}" dt="2021-02-23T14:26:23.526" v="775"/>
          <ac:spMkLst>
            <pc:docMk/>
            <pc:sldMk cId="4200119482" sldId="256"/>
            <ac:spMk id="78" creationId="{00000000-0000-0000-0000-000000000000}"/>
          </ac:spMkLst>
        </pc:spChg>
        <pc:spChg chg="mod">
          <ac:chgData name="Vibeke Brander Lenskjold" userId="aba9461b-14eb-47ef-81fd-039e81c7e36b" providerId="ADAL" clId="{06D0EAB1-3BA5-4248-ADA2-7C9BD334BDF8}" dt="2021-02-23T14:26:23.528" v="777"/>
          <ac:spMkLst>
            <pc:docMk/>
            <pc:sldMk cId="4200119482" sldId="256"/>
            <ac:spMk id="79" creationId="{00000000-0000-0000-0000-000000000000}"/>
          </ac:spMkLst>
        </pc:spChg>
        <pc:cxnChg chg="mod">
          <ac:chgData name="Vibeke Brander Lenskjold" userId="aba9461b-14eb-47ef-81fd-039e81c7e36b" providerId="ADAL" clId="{06D0EAB1-3BA5-4248-ADA2-7C9BD334BDF8}" dt="2021-02-23T14:26:23.560" v="811"/>
          <ac:cxnSpMkLst>
            <pc:docMk/>
            <pc:sldMk cId="4200119482" sldId="256"/>
            <ac:cxnSpMk id="4" creationId="{00000000-0000-0000-0000-000000000000}"/>
          </ac:cxnSpMkLst>
        </pc:cxnChg>
        <pc:cxnChg chg="mod">
          <ac:chgData name="Vibeke Brander Lenskjold" userId="aba9461b-14eb-47ef-81fd-039e81c7e36b" providerId="ADAL" clId="{06D0EAB1-3BA5-4248-ADA2-7C9BD334BDF8}" dt="2021-02-23T14:26:23.562" v="813"/>
          <ac:cxnSpMkLst>
            <pc:docMk/>
            <pc:sldMk cId="4200119482" sldId="256"/>
            <ac:cxnSpMk id="70" creationId="{00000000-0000-0000-0000-000000000000}"/>
          </ac:cxnSpMkLst>
        </pc:cxnChg>
        <pc:cxnChg chg="mod">
          <ac:chgData name="Vibeke Brander Lenskjold" userId="aba9461b-14eb-47ef-81fd-039e81c7e36b" providerId="ADAL" clId="{06D0EAB1-3BA5-4248-ADA2-7C9BD334BDF8}" dt="2021-02-23T14:26:23.563" v="815"/>
          <ac:cxnSpMkLst>
            <pc:docMk/>
            <pc:sldMk cId="4200119482" sldId="256"/>
            <ac:cxnSpMk id="71" creationId="{00000000-0000-0000-0000-000000000000}"/>
          </ac:cxnSpMkLst>
        </pc:cxnChg>
        <pc:cxnChg chg="mod">
          <ac:chgData name="Vibeke Brander Lenskjold" userId="aba9461b-14eb-47ef-81fd-039e81c7e36b" providerId="ADAL" clId="{06D0EAB1-3BA5-4248-ADA2-7C9BD334BDF8}" dt="2021-02-23T14:26:23.538" v="787"/>
          <ac:cxnSpMkLst>
            <pc:docMk/>
            <pc:sldMk cId="4200119482" sldId="256"/>
            <ac:cxnSpMk id="77" creationId="{00000000-0000-0000-0000-000000000000}"/>
          </ac:cxnSpMkLst>
        </pc:cxnChg>
        <pc:cxnChg chg="mod">
          <ac:chgData name="Vibeke Brander Lenskjold" userId="aba9461b-14eb-47ef-81fd-039e81c7e36b" providerId="ADAL" clId="{06D0EAB1-3BA5-4248-ADA2-7C9BD334BDF8}" dt="2021-02-23T14:26:23.530" v="779"/>
          <ac:cxnSpMkLst>
            <pc:docMk/>
            <pc:sldMk cId="4200119482" sldId="256"/>
            <ac:cxnSpMk id="83" creationId="{00000000-0000-0000-0000-000000000000}"/>
          </ac:cxnSpMkLst>
        </pc:cxnChg>
      </pc:sldChg>
      <pc:sldChg chg="modSp mod">
        <pc:chgData name="Vibeke Brander Lenskjold" userId="aba9461b-14eb-47ef-81fd-039e81c7e36b" providerId="ADAL" clId="{06D0EAB1-3BA5-4248-ADA2-7C9BD334BDF8}" dt="2021-02-23T13:28:10.618" v="77" actId="20577"/>
        <pc:sldMkLst>
          <pc:docMk/>
          <pc:sldMk cId="3181348494" sldId="257"/>
        </pc:sldMkLst>
        <pc:spChg chg="mod">
          <ac:chgData name="Vibeke Brander Lenskjold" userId="aba9461b-14eb-47ef-81fd-039e81c7e36b" providerId="ADAL" clId="{06D0EAB1-3BA5-4248-ADA2-7C9BD334BDF8}" dt="2021-02-23T13:28:10.618" v="77" actId="20577"/>
          <ac:spMkLst>
            <pc:docMk/>
            <pc:sldMk cId="3181348494" sldId="257"/>
            <ac:spMk id="2" creationId="{00000000-0000-0000-0000-000000000000}"/>
          </ac:spMkLst>
        </pc:spChg>
        <pc:spChg chg="mod">
          <ac:chgData name="Vibeke Brander Lenskjold" userId="aba9461b-14eb-47ef-81fd-039e81c7e36b" providerId="ADAL" clId="{06D0EAB1-3BA5-4248-ADA2-7C9BD334BDF8}" dt="2021-02-23T13:28:05.193" v="72" actId="20577"/>
          <ac:spMkLst>
            <pc:docMk/>
            <pc:sldMk cId="3181348494" sldId="257"/>
            <ac:spMk id="3" creationId="{00000000-0000-0000-0000-000000000000}"/>
          </ac:spMkLst>
        </pc:spChg>
      </pc:sldChg>
      <pc:sldChg chg="add del ord">
        <pc:chgData name="Vibeke Brander Lenskjold" userId="aba9461b-14eb-47ef-81fd-039e81c7e36b" providerId="ADAL" clId="{06D0EAB1-3BA5-4248-ADA2-7C9BD334BDF8}" dt="2021-02-24T10:09:45.838" v="1908" actId="2696"/>
        <pc:sldMkLst>
          <pc:docMk/>
          <pc:sldMk cId="2601480835" sldId="260"/>
        </pc:sldMkLst>
      </pc:sldChg>
      <pc:sldChg chg="addSp delSp modSp add mod">
        <pc:chgData name="Vibeke Brander Lenskjold" userId="aba9461b-14eb-47ef-81fd-039e81c7e36b" providerId="ADAL" clId="{06D0EAB1-3BA5-4248-ADA2-7C9BD334BDF8}" dt="2021-02-24T10:20:00.017" v="2025"/>
        <pc:sldMkLst>
          <pc:docMk/>
          <pc:sldMk cId="2815965006" sldId="269"/>
        </pc:sldMkLst>
        <pc:spChg chg="mod">
          <ac:chgData name="Vibeke Brander Lenskjold" userId="aba9461b-14eb-47ef-81fd-039e81c7e36b" providerId="ADAL" clId="{06D0EAB1-3BA5-4248-ADA2-7C9BD334BDF8}" dt="2021-02-24T10:20:00.017" v="2025"/>
          <ac:spMkLst>
            <pc:docMk/>
            <pc:sldMk cId="2815965006" sldId="269"/>
            <ac:spMk id="2" creationId="{00000000-0000-0000-0000-000000000000}"/>
          </ac:spMkLst>
        </pc:spChg>
        <pc:picChg chg="add del mod ord modCrop">
          <ac:chgData name="Vibeke Brander Lenskjold" userId="aba9461b-14eb-47ef-81fd-039e81c7e36b" providerId="ADAL" clId="{06D0EAB1-3BA5-4248-ADA2-7C9BD334BDF8}" dt="2021-02-24T10:19:46.925" v="2024" actId="478"/>
          <ac:picMkLst>
            <pc:docMk/>
            <pc:sldMk cId="2815965006" sldId="269"/>
            <ac:picMk id="4" creationId="{485F60F4-F7FE-491A-ACB6-EA88D5708080}"/>
          </ac:picMkLst>
        </pc:picChg>
      </pc:sldChg>
      <pc:sldChg chg="del">
        <pc:chgData name="Vibeke Brander Lenskjold" userId="aba9461b-14eb-47ef-81fd-039e81c7e36b" providerId="ADAL" clId="{06D0EAB1-3BA5-4248-ADA2-7C9BD334BDF8}" dt="2021-02-24T10:24:44.254" v="2028" actId="2696"/>
        <pc:sldMkLst>
          <pc:docMk/>
          <pc:sldMk cId="2991084734" sldId="281"/>
        </pc:sldMkLst>
      </pc:sldChg>
      <pc:sldChg chg="del">
        <pc:chgData name="Vibeke Brander Lenskjold" userId="aba9461b-14eb-47ef-81fd-039e81c7e36b" providerId="ADAL" clId="{06D0EAB1-3BA5-4248-ADA2-7C9BD334BDF8}" dt="2021-02-23T15:16:18.344" v="1233" actId="2696"/>
        <pc:sldMkLst>
          <pc:docMk/>
          <pc:sldMk cId="3815408753" sldId="282"/>
        </pc:sldMkLst>
      </pc:sldChg>
      <pc:sldChg chg="del">
        <pc:chgData name="Vibeke Brander Lenskjold" userId="aba9461b-14eb-47ef-81fd-039e81c7e36b" providerId="ADAL" clId="{06D0EAB1-3BA5-4248-ADA2-7C9BD334BDF8}" dt="2021-02-23T15:18:42.539" v="1250" actId="2696"/>
        <pc:sldMkLst>
          <pc:docMk/>
          <pc:sldMk cId="888050881" sldId="311"/>
        </pc:sldMkLst>
      </pc:sldChg>
      <pc:sldChg chg="del">
        <pc:chgData name="Vibeke Brander Lenskjold" userId="aba9461b-14eb-47ef-81fd-039e81c7e36b" providerId="ADAL" clId="{06D0EAB1-3BA5-4248-ADA2-7C9BD334BDF8}" dt="2021-02-23T15:18:46.194" v="1251" actId="2696"/>
        <pc:sldMkLst>
          <pc:docMk/>
          <pc:sldMk cId="1277093607" sldId="312"/>
        </pc:sldMkLst>
      </pc:sldChg>
      <pc:sldChg chg="del">
        <pc:chgData name="Vibeke Brander Lenskjold" userId="aba9461b-14eb-47ef-81fd-039e81c7e36b" providerId="ADAL" clId="{06D0EAB1-3BA5-4248-ADA2-7C9BD334BDF8}" dt="2021-02-24T10:20:49.337" v="2027" actId="2696"/>
        <pc:sldMkLst>
          <pc:docMk/>
          <pc:sldMk cId="1433528592" sldId="313"/>
        </pc:sldMkLst>
      </pc:sldChg>
      <pc:sldChg chg="addSp modSp mod">
        <pc:chgData name="Vibeke Brander Lenskjold" userId="aba9461b-14eb-47ef-81fd-039e81c7e36b" providerId="ADAL" clId="{06D0EAB1-3BA5-4248-ADA2-7C9BD334BDF8}" dt="2021-02-24T10:48:07.902" v="2105" actId="20577"/>
        <pc:sldMkLst>
          <pc:docMk/>
          <pc:sldMk cId="218865380" sldId="315"/>
        </pc:sldMkLst>
        <pc:spChg chg="mod">
          <ac:chgData name="Vibeke Brander Lenskjold" userId="aba9461b-14eb-47ef-81fd-039e81c7e36b" providerId="ADAL" clId="{06D0EAB1-3BA5-4248-ADA2-7C9BD334BDF8}" dt="2021-02-23T14:45:18.706" v="1041" actId="20577"/>
          <ac:spMkLst>
            <pc:docMk/>
            <pc:sldMk cId="218865380" sldId="315"/>
            <ac:spMk id="2" creationId="{00000000-0000-0000-0000-000000000000}"/>
          </ac:spMkLst>
        </pc:spChg>
        <pc:spChg chg="mod">
          <ac:chgData name="Vibeke Brander Lenskjold" userId="aba9461b-14eb-47ef-81fd-039e81c7e36b" providerId="ADAL" clId="{06D0EAB1-3BA5-4248-ADA2-7C9BD334BDF8}" dt="2021-02-23T13:54:39.704" v="366" actId="14100"/>
          <ac:spMkLst>
            <pc:docMk/>
            <pc:sldMk cId="218865380" sldId="315"/>
            <ac:spMk id="3" creationId="{00000000-0000-0000-0000-000000000000}"/>
          </ac:spMkLst>
        </pc:spChg>
        <pc:spChg chg="mod">
          <ac:chgData name="Vibeke Brander Lenskjold" userId="aba9461b-14eb-47ef-81fd-039e81c7e36b" providerId="ADAL" clId="{06D0EAB1-3BA5-4248-ADA2-7C9BD334BDF8}" dt="2021-02-24T10:48:07.902" v="2105" actId="20577"/>
          <ac:spMkLst>
            <pc:docMk/>
            <pc:sldMk cId="218865380" sldId="315"/>
            <ac:spMk id="5" creationId="{00000000-0000-0000-0000-000000000000}"/>
          </ac:spMkLst>
        </pc:spChg>
        <pc:graphicFrameChg chg="add mod">
          <ac:chgData name="Vibeke Brander Lenskjold" userId="aba9461b-14eb-47ef-81fd-039e81c7e36b" providerId="ADAL" clId="{06D0EAB1-3BA5-4248-ADA2-7C9BD334BDF8}" dt="2021-02-24T10:25:17.836" v="2032"/>
          <ac:graphicFrameMkLst>
            <pc:docMk/>
            <pc:sldMk cId="218865380" sldId="315"/>
            <ac:graphicFrameMk id="7" creationId="{8BC1029D-5FC1-40AF-8BF1-1C35BBABFC34}"/>
          </ac:graphicFrameMkLst>
        </pc:graphicFrameChg>
      </pc:sldChg>
      <pc:sldChg chg="del">
        <pc:chgData name="Vibeke Brander Lenskjold" userId="aba9461b-14eb-47ef-81fd-039e81c7e36b" providerId="ADAL" clId="{06D0EAB1-3BA5-4248-ADA2-7C9BD334BDF8}" dt="2021-02-23T14:14:10.953" v="712" actId="2696"/>
        <pc:sldMkLst>
          <pc:docMk/>
          <pc:sldMk cId="1396860009" sldId="316"/>
        </pc:sldMkLst>
      </pc:sldChg>
      <pc:sldChg chg="addSp modSp mod ord">
        <pc:chgData name="Vibeke Brander Lenskjold" userId="aba9461b-14eb-47ef-81fd-039e81c7e36b" providerId="ADAL" clId="{06D0EAB1-3BA5-4248-ADA2-7C9BD334BDF8}" dt="2021-03-09T10:11:58.985" v="6273" actId="1076"/>
        <pc:sldMkLst>
          <pc:docMk/>
          <pc:sldMk cId="1714999241" sldId="317"/>
        </pc:sldMkLst>
        <pc:spChg chg="mod">
          <ac:chgData name="Vibeke Brander Lenskjold" userId="aba9461b-14eb-47ef-81fd-039e81c7e36b" providerId="ADAL" clId="{06D0EAB1-3BA5-4248-ADA2-7C9BD334BDF8}" dt="2021-02-23T15:07:44.472" v="1129"/>
          <ac:spMkLst>
            <pc:docMk/>
            <pc:sldMk cId="1714999241" sldId="317"/>
            <ac:spMk id="2" creationId="{D60C7B35-5EB3-4849-AB39-1409391DF64A}"/>
          </ac:spMkLst>
        </pc:spChg>
        <pc:spChg chg="add mod">
          <ac:chgData name="Vibeke Brander Lenskjold" userId="aba9461b-14eb-47ef-81fd-039e81c7e36b" providerId="ADAL" clId="{06D0EAB1-3BA5-4248-ADA2-7C9BD334BDF8}" dt="2021-03-09T10:11:58.985" v="6273" actId="1076"/>
          <ac:spMkLst>
            <pc:docMk/>
            <pc:sldMk cId="1714999241" sldId="317"/>
            <ac:spMk id="7" creationId="{3605F6AB-C909-4C1B-9427-2F58D5201964}"/>
          </ac:spMkLst>
        </pc:spChg>
        <pc:graphicFrameChg chg="mod">
          <ac:chgData name="Vibeke Brander Lenskjold" userId="aba9461b-14eb-47ef-81fd-039e81c7e36b" providerId="ADAL" clId="{06D0EAB1-3BA5-4248-ADA2-7C9BD334BDF8}" dt="2021-02-23T15:10:15.401" v="1143" actId="20577"/>
          <ac:graphicFrameMkLst>
            <pc:docMk/>
            <pc:sldMk cId="1714999241" sldId="317"/>
            <ac:graphicFrameMk id="13" creationId="{C494A022-0E82-476E-B0F9-7ED645460CB9}"/>
          </ac:graphicFrameMkLst>
        </pc:graphicFrameChg>
      </pc:sldChg>
      <pc:sldChg chg="addSp modSp mod ord">
        <pc:chgData name="Vibeke Brander Lenskjold" userId="aba9461b-14eb-47ef-81fd-039e81c7e36b" providerId="ADAL" clId="{06D0EAB1-3BA5-4248-ADA2-7C9BD334BDF8}" dt="2021-03-09T10:11:33.871" v="6271" actId="255"/>
        <pc:sldMkLst>
          <pc:docMk/>
          <pc:sldMk cId="1418782045" sldId="319"/>
        </pc:sldMkLst>
        <pc:spChg chg="mod">
          <ac:chgData name="Vibeke Brander Lenskjold" userId="aba9461b-14eb-47ef-81fd-039e81c7e36b" providerId="ADAL" clId="{06D0EAB1-3BA5-4248-ADA2-7C9BD334BDF8}" dt="2021-02-23T15:12:03.043" v="1161" actId="1076"/>
          <ac:spMkLst>
            <pc:docMk/>
            <pc:sldMk cId="1418782045" sldId="319"/>
            <ac:spMk id="2" creationId="{D60C7B35-5EB3-4849-AB39-1409391DF64A}"/>
          </ac:spMkLst>
        </pc:spChg>
        <pc:spChg chg="mod">
          <ac:chgData name="Vibeke Brander Lenskjold" userId="aba9461b-14eb-47ef-81fd-039e81c7e36b" providerId="ADAL" clId="{06D0EAB1-3BA5-4248-ADA2-7C9BD334BDF8}" dt="2021-02-23T15:17:42.452" v="1246"/>
          <ac:spMkLst>
            <pc:docMk/>
            <pc:sldMk cId="1418782045" sldId="319"/>
            <ac:spMk id="3" creationId="{4A02466E-1774-4F9F-8703-9F979A4F5347}"/>
          </ac:spMkLst>
        </pc:spChg>
        <pc:spChg chg="add mod">
          <ac:chgData name="Vibeke Brander Lenskjold" userId="aba9461b-14eb-47ef-81fd-039e81c7e36b" providerId="ADAL" clId="{06D0EAB1-3BA5-4248-ADA2-7C9BD334BDF8}" dt="2021-03-09T10:11:33.871" v="6271" actId="255"/>
          <ac:spMkLst>
            <pc:docMk/>
            <pc:sldMk cId="1418782045" sldId="319"/>
            <ac:spMk id="6" creationId="{FB5B36FE-4213-4F14-B164-C86C47802A94}"/>
          </ac:spMkLst>
        </pc:spChg>
      </pc:sldChg>
      <pc:sldChg chg="modSp mod ord">
        <pc:chgData name="Vibeke Brander Lenskjold" userId="aba9461b-14eb-47ef-81fd-039e81c7e36b" providerId="ADAL" clId="{06D0EAB1-3BA5-4248-ADA2-7C9BD334BDF8}" dt="2021-03-09T10:12:11.681" v="6275" actId="255"/>
        <pc:sldMkLst>
          <pc:docMk/>
          <pc:sldMk cId="609551971" sldId="320"/>
        </pc:sldMkLst>
        <pc:spChg chg="mod">
          <ac:chgData name="Vibeke Brander Lenskjold" userId="aba9461b-14eb-47ef-81fd-039e81c7e36b" providerId="ADAL" clId="{06D0EAB1-3BA5-4248-ADA2-7C9BD334BDF8}" dt="2021-02-23T15:06:59.226" v="1125" actId="20577"/>
          <ac:spMkLst>
            <pc:docMk/>
            <pc:sldMk cId="609551971" sldId="320"/>
            <ac:spMk id="2" creationId="{D60C7B35-5EB3-4849-AB39-1409391DF64A}"/>
          </ac:spMkLst>
        </pc:spChg>
        <pc:spChg chg="mod">
          <ac:chgData name="Vibeke Brander Lenskjold" userId="aba9461b-14eb-47ef-81fd-039e81c7e36b" providerId="ADAL" clId="{06D0EAB1-3BA5-4248-ADA2-7C9BD334BDF8}" dt="2021-03-09T10:12:11.681" v="6275" actId="255"/>
          <ac:spMkLst>
            <pc:docMk/>
            <pc:sldMk cId="609551971" sldId="320"/>
            <ac:spMk id="8" creationId="{3952CD2E-AEF4-4FFF-BE86-7671C42EDD12}"/>
          </ac:spMkLst>
        </pc:spChg>
      </pc:sldChg>
      <pc:sldChg chg="del">
        <pc:chgData name="Vibeke Brander Lenskjold" userId="aba9461b-14eb-47ef-81fd-039e81c7e36b" providerId="ADAL" clId="{06D0EAB1-3BA5-4248-ADA2-7C9BD334BDF8}" dt="2021-02-23T15:07:55.894" v="1130" actId="2696"/>
        <pc:sldMkLst>
          <pc:docMk/>
          <pc:sldMk cId="3425979567" sldId="321"/>
        </pc:sldMkLst>
      </pc:sldChg>
      <pc:sldChg chg="modSp mod ord">
        <pc:chgData name="Vibeke Brander Lenskjold" userId="aba9461b-14eb-47ef-81fd-039e81c7e36b" providerId="ADAL" clId="{06D0EAB1-3BA5-4248-ADA2-7C9BD334BDF8}" dt="2021-02-24T10:49:36.093" v="2147" actId="20577"/>
        <pc:sldMkLst>
          <pc:docMk/>
          <pc:sldMk cId="1673682447" sldId="322"/>
        </pc:sldMkLst>
        <pc:spChg chg="mod">
          <ac:chgData name="Vibeke Brander Lenskjold" userId="aba9461b-14eb-47ef-81fd-039e81c7e36b" providerId="ADAL" clId="{06D0EAB1-3BA5-4248-ADA2-7C9BD334BDF8}" dt="2021-02-24T10:49:36.093" v="2147" actId="20577"/>
          <ac:spMkLst>
            <pc:docMk/>
            <pc:sldMk cId="1673682447" sldId="322"/>
            <ac:spMk id="2" creationId="{D60C7B35-5EB3-4849-AB39-1409391DF64A}"/>
          </ac:spMkLst>
        </pc:spChg>
        <pc:spChg chg="mod">
          <ac:chgData name="Vibeke Brander Lenskjold" userId="aba9461b-14eb-47ef-81fd-039e81c7e36b" providerId="ADAL" clId="{06D0EAB1-3BA5-4248-ADA2-7C9BD334BDF8}" dt="2021-02-24T10:47:07.751" v="2090" actId="21"/>
          <ac:spMkLst>
            <pc:docMk/>
            <pc:sldMk cId="1673682447" sldId="322"/>
            <ac:spMk id="3" creationId="{4A02466E-1774-4F9F-8703-9F979A4F5347}"/>
          </ac:spMkLst>
        </pc:spChg>
      </pc:sldChg>
      <pc:sldChg chg="addSp modSp mod ord">
        <pc:chgData name="Vibeke Brander Lenskjold" userId="aba9461b-14eb-47ef-81fd-039e81c7e36b" providerId="ADAL" clId="{06D0EAB1-3BA5-4248-ADA2-7C9BD334BDF8}" dt="2021-03-09T10:13:56.954" v="6279" actId="27918"/>
        <pc:sldMkLst>
          <pc:docMk/>
          <pc:sldMk cId="3068128121" sldId="323"/>
        </pc:sldMkLst>
        <pc:spChg chg="mod">
          <ac:chgData name="Vibeke Brander Lenskjold" userId="aba9461b-14eb-47ef-81fd-039e81c7e36b" providerId="ADAL" clId="{06D0EAB1-3BA5-4248-ADA2-7C9BD334BDF8}" dt="2021-02-23T14:48:14.802" v="1059" actId="20577"/>
          <ac:spMkLst>
            <pc:docMk/>
            <pc:sldMk cId="3068128121" sldId="323"/>
            <ac:spMk id="7" creationId="{E4E368EC-FC3C-4638-81BD-463DE96F6AC3}"/>
          </ac:spMkLst>
        </pc:spChg>
        <pc:spChg chg="mod">
          <ac:chgData name="Vibeke Brander Lenskjold" userId="aba9461b-14eb-47ef-81fd-039e81c7e36b" providerId="ADAL" clId="{06D0EAB1-3BA5-4248-ADA2-7C9BD334BDF8}" dt="2021-02-24T10:30:25.973" v="2052" actId="1076"/>
          <ac:spMkLst>
            <pc:docMk/>
            <pc:sldMk cId="3068128121" sldId="323"/>
            <ac:spMk id="8" creationId="{18D97559-B2D3-4E89-BABE-E8BD80B07009}"/>
          </ac:spMkLst>
        </pc:spChg>
        <pc:spChg chg="add mod">
          <ac:chgData name="Vibeke Brander Lenskjold" userId="aba9461b-14eb-47ef-81fd-039e81c7e36b" providerId="ADAL" clId="{06D0EAB1-3BA5-4248-ADA2-7C9BD334BDF8}" dt="2021-02-23T14:48:57.162" v="1066" actId="14100"/>
          <ac:spMkLst>
            <pc:docMk/>
            <pc:sldMk cId="3068128121" sldId="323"/>
            <ac:spMk id="10" creationId="{D8146B42-A1D3-45CD-8676-2B478E1DE6B1}"/>
          </ac:spMkLst>
        </pc:spChg>
        <pc:graphicFrameChg chg="mod">
          <ac:chgData name="Vibeke Brander Lenskjold" userId="aba9461b-14eb-47ef-81fd-039e81c7e36b" providerId="ADAL" clId="{06D0EAB1-3BA5-4248-ADA2-7C9BD334BDF8}" dt="2021-02-23T14:49:06.314" v="1067" actId="1076"/>
          <ac:graphicFrameMkLst>
            <pc:docMk/>
            <pc:sldMk cId="3068128121" sldId="323"/>
            <ac:graphicFrameMk id="9" creationId="{D0122A68-6E7F-49E0-BFFB-117E4F8D36FC}"/>
          </ac:graphicFrameMkLst>
        </pc:graphicFrameChg>
      </pc:sldChg>
      <pc:sldChg chg="modSp new mod ord">
        <pc:chgData name="Vibeke Brander Lenskjold" userId="aba9461b-14eb-47ef-81fd-039e81c7e36b" providerId="ADAL" clId="{06D0EAB1-3BA5-4248-ADA2-7C9BD334BDF8}" dt="2021-03-09T10:15:03.942" v="6282" actId="20577"/>
        <pc:sldMkLst>
          <pc:docMk/>
          <pc:sldMk cId="2203022838" sldId="324"/>
        </pc:sldMkLst>
        <pc:spChg chg="mod">
          <ac:chgData name="Vibeke Brander Lenskjold" userId="aba9461b-14eb-47ef-81fd-039e81c7e36b" providerId="ADAL" clId="{06D0EAB1-3BA5-4248-ADA2-7C9BD334BDF8}" dt="2021-02-23T13:44:26.806" v="301" actId="2711"/>
          <ac:spMkLst>
            <pc:docMk/>
            <pc:sldMk cId="2203022838" sldId="324"/>
            <ac:spMk id="2" creationId="{C6988578-3013-42F0-B630-890576037737}"/>
          </ac:spMkLst>
        </pc:spChg>
        <pc:spChg chg="mod">
          <ac:chgData name="Vibeke Brander Lenskjold" userId="aba9461b-14eb-47ef-81fd-039e81c7e36b" providerId="ADAL" clId="{06D0EAB1-3BA5-4248-ADA2-7C9BD334BDF8}" dt="2021-03-09T10:14:26.871" v="6280" actId="20577"/>
          <ac:spMkLst>
            <pc:docMk/>
            <pc:sldMk cId="2203022838" sldId="324"/>
            <ac:spMk id="3" creationId="{0E5EE5B6-CEC0-4402-9A22-7547802FEFE1}"/>
          </ac:spMkLst>
        </pc:spChg>
        <pc:spChg chg="mod">
          <ac:chgData name="Vibeke Brander Lenskjold" userId="aba9461b-14eb-47ef-81fd-039e81c7e36b" providerId="ADAL" clId="{06D0EAB1-3BA5-4248-ADA2-7C9BD334BDF8}" dt="2021-03-09T10:15:03.942" v="6282" actId="20577"/>
          <ac:spMkLst>
            <pc:docMk/>
            <pc:sldMk cId="2203022838" sldId="324"/>
            <ac:spMk id="4" creationId="{88E743D0-9E50-46B0-AEB1-2EC2CF0680F0}"/>
          </ac:spMkLst>
        </pc:spChg>
      </pc:sldChg>
      <pc:sldChg chg="new del">
        <pc:chgData name="Vibeke Brander Lenskjold" userId="aba9461b-14eb-47ef-81fd-039e81c7e36b" providerId="ADAL" clId="{06D0EAB1-3BA5-4248-ADA2-7C9BD334BDF8}" dt="2021-02-23T13:28:50.981" v="79" actId="680"/>
        <pc:sldMkLst>
          <pc:docMk/>
          <pc:sldMk cId="2628474096" sldId="324"/>
        </pc:sldMkLst>
      </pc:sldChg>
      <pc:sldChg chg="new del ord">
        <pc:chgData name="Vibeke Brander Lenskjold" userId="aba9461b-14eb-47ef-81fd-039e81c7e36b" providerId="ADAL" clId="{06D0EAB1-3BA5-4248-ADA2-7C9BD334BDF8}" dt="2021-02-23T13:29:17.253" v="83" actId="2696"/>
        <pc:sldMkLst>
          <pc:docMk/>
          <pc:sldMk cId="2763781409" sldId="324"/>
        </pc:sldMkLst>
      </pc:sldChg>
      <pc:sldChg chg="delSp modSp new del mod">
        <pc:chgData name="Vibeke Brander Lenskjold" userId="aba9461b-14eb-47ef-81fd-039e81c7e36b" providerId="ADAL" clId="{06D0EAB1-3BA5-4248-ADA2-7C9BD334BDF8}" dt="2021-02-24T09:18:57.333" v="1667" actId="2696"/>
        <pc:sldMkLst>
          <pc:docMk/>
          <pc:sldMk cId="97562464" sldId="325"/>
        </pc:sldMkLst>
        <pc:spChg chg="del">
          <ac:chgData name="Vibeke Brander Lenskjold" userId="aba9461b-14eb-47ef-81fd-039e81c7e36b" providerId="ADAL" clId="{06D0EAB1-3BA5-4248-ADA2-7C9BD334BDF8}" dt="2021-02-23T13:35:00.332" v="181" actId="478"/>
          <ac:spMkLst>
            <pc:docMk/>
            <pc:sldMk cId="97562464" sldId="325"/>
            <ac:spMk id="2" creationId="{E70DFD13-9E0C-4CAE-B125-2CE0FBBB2EE0}"/>
          </ac:spMkLst>
        </pc:spChg>
        <pc:spChg chg="mod">
          <ac:chgData name="Vibeke Brander Lenskjold" userId="aba9461b-14eb-47ef-81fd-039e81c7e36b" providerId="ADAL" clId="{06D0EAB1-3BA5-4248-ADA2-7C9BD334BDF8}" dt="2021-02-23T13:44:52.180" v="304" actId="2711"/>
          <ac:spMkLst>
            <pc:docMk/>
            <pc:sldMk cId="97562464" sldId="325"/>
            <ac:spMk id="3" creationId="{048C28A8-2904-452A-9066-A0CDF58DC646}"/>
          </ac:spMkLst>
        </pc:spChg>
        <pc:spChg chg="mod">
          <ac:chgData name="Vibeke Brander Lenskjold" userId="aba9461b-14eb-47ef-81fd-039e81c7e36b" providerId="ADAL" clId="{06D0EAB1-3BA5-4248-ADA2-7C9BD334BDF8}" dt="2021-02-23T13:45:00.839" v="305" actId="2711"/>
          <ac:spMkLst>
            <pc:docMk/>
            <pc:sldMk cId="97562464" sldId="325"/>
            <ac:spMk id="4" creationId="{54FA437B-1CC0-4C5D-9A20-3A445ABCB98F}"/>
          </ac:spMkLst>
        </pc:spChg>
      </pc:sldChg>
      <pc:sldChg chg="new del">
        <pc:chgData name="Vibeke Brander Lenskjold" userId="aba9461b-14eb-47ef-81fd-039e81c7e36b" providerId="ADAL" clId="{06D0EAB1-3BA5-4248-ADA2-7C9BD334BDF8}" dt="2021-02-23T13:47:33.767" v="333" actId="680"/>
        <pc:sldMkLst>
          <pc:docMk/>
          <pc:sldMk cId="1895484612" sldId="326"/>
        </pc:sldMkLst>
      </pc:sldChg>
      <pc:sldChg chg="addSp delSp modSp add mod">
        <pc:chgData name="Vibeke Brander Lenskjold" userId="aba9461b-14eb-47ef-81fd-039e81c7e36b" providerId="ADAL" clId="{06D0EAB1-3BA5-4248-ADA2-7C9BD334BDF8}" dt="2021-03-09T10:15:52.741" v="6283" actId="255"/>
        <pc:sldMkLst>
          <pc:docMk/>
          <pc:sldMk cId="3377619066" sldId="326"/>
        </pc:sldMkLst>
        <pc:spChg chg="mod">
          <ac:chgData name="Vibeke Brander Lenskjold" userId="aba9461b-14eb-47ef-81fd-039e81c7e36b" providerId="ADAL" clId="{06D0EAB1-3BA5-4248-ADA2-7C9BD334BDF8}" dt="2021-02-23T14:45:22.575" v="1043" actId="20577"/>
          <ac:spMkLst>
            <pc:docMk/>
            <pc:sldMk cId="3377619066" sldId="326"/>
            <ac:spMk id="2" creationId="{00000000-0000-0000-0000-000000000000}"/>
          </ac:spMkLst>
        </pc:spChg>
        <pc:spChg chg="mod">
          <ac:chgData name="Vibeke Brander Lenskjold" userId="aba9461b-14eb-47ef-81fd-039e81c7e36b" providerId="ADAL" clId="{06D0EAB1-3BA5-4248-ADA2-7C9BD334BDF8}" dt="2021-03-09T10:15:52.741" v="6283" actId="255"/>
          <ac:spMkLst>
            <pc:docMk/>
            <pc:sldMk cId="3377619066" sldId="326"/>
            <ac:spMk id="5" creationId="{00000000-0000-0000-0000-000000000000}"/>
          </ac:spMkLst>
        </pc:spChg>
        <pc:graphicFrameChg chg="add del mod">
          <ac:chgData name="Vibeke Brander Lenskjold" userId="aba9461b-14eb-47ef-81fd-039e81c7e36b" providerId="ADAL" clId="{06D0EAB1-3BA5-4248-ADA2-7C9BD334BDF8}" dt="2021-03-09T10:02:39.510" v="6232" actId="478"/>
          <ac:graphicFrameMkLst>
            <pc:docMk/>
            <pc:sldMk cId="3377619066" sldId="326"/>
            <ac:graphicFrameMk id="7" creationId="{E40A7BD7-75AE-45D4-A021-4BC928084C22}"/>
          </ac:graphicFrameMkLst>
        </pc:graphicFrameChg>
        <pc:picChg chg="add del mod">
          <ac:chgData name="Vibeke Brander Lenskjold" userId="aba9461b-14eb-47ef-81fd-039e81c7e36b" providerId="ADAL" clId="{06D0EAB1-3BA5-4248-ADA2-7C9BD334BDF8}" dt="2021-02-23T13:59:14.058" v="431"/>
          <ac:picMkLst>
            <pc:docMk/>
            <pc:sldMk cId="3377619066" sldId="326"/>
            <ac:picMk id="4" creationId="{41519669-00D6-4E0C-88D2-A286C566ED97}"/>
          </ac:picMkLst>
        </pc:picChg>
        <pc:picChg chg="add mod">
          <ac:chgData name="Vibeke Brander Lenskjold" userId="aba9461b-14eb-47ef-81fd-039e81c7e36b" providerId="ADAL" clId="{06D0EAB1-3BA5-4248-ADA2-7C9BD334BDF8}" dt="2021-03-09T10:04:06.525" v="6259" actId="1038"/>
          <ac:picMkLst>
            <pc:docMk/>
            <pc:sldMk cId="3377619066" sldId="326"/>
            <ac:picMk id="8" creationId="{9591393C-BA1F-4CB5-B6AB-65171B7A8289}"/>
          </ac:picMkLst>
        </pc:picChg>
      </pc:sldChg>
      <pc:sldChg chg="addSp modSp add mod ord">
        <pc:chgData name="Vibeke Brander Lenskjold" userId="aba9461b-14eb-47ef-81fd-039e81c7e36b" providerId="ADAL" clId="{06D0EAB1-3BA5-4248-ADA2-7C9BD334BDF8}" dt="2021-03-15T10:33:23.315" v="6376" actId="1076"/>
        <pc:sldMkLst>
          <pc:docMk/>
          <pc:sldMk cId="3628011301" sldId="327"/>
        </pc:sldMkLst>
        <pc:spChg chg="mod">
          <ac:chgData name="Vibeke Brander Lenskjold" userId="aba9461b-14eb-47ef-81fd-039e81c7e36b" providerId="ADAL" clId="{06D0EAB1-3BA5-4248-ADA2-7C9BD334BDF8}" dt="2021-02-23T14:45:30.826" v="1045" actId="20577"/>
          <ac:spMkLst>
            <pc:docMk/>
            <pc:sldMk cId="3628011301" sldId="327"/>
            <ac:spMk id="2" creationId="{C6988578-3013-42F0-B630-890576037737}"/>
          </ac:spMkLst>
        </pc:spChg>
        <pc:spChg chg="mod">
          <ac:chgData name="Vibeke Brander Lenskjold" userId="aba9461b-14eb-47ef-81fd-039e81c7e36b" providerId="ADAL" clId="{06D0EAB1-3BA5-4248-ADA2-7C9BD334BDF8}" dt="2021-03-09T10:17:28.995" v="6329" actId="20577"/>
          <ac:spMkLst>
            <pc:docMk/>
            <pc:sldMk cId="3628011301" sldId="327"/>
            <ac:spMk id="3" creationId="{0E5EE5B6-CEC0-4402-9A22-7547802FEFE1}"/>
          </ac:spMkLst>
        </pc:spChg>
        <pc:spChg chg="mod">
          <ac:chgData name="Vibeke Brander Lenskjold" userId="aba9461b-14eb-47ef-81fd-039e81c7e36b" providerId="ADAL" clId="{06D0EAB1-3BA5-4248-ADA2-7C9BD334BDF8}" dt="2021-02-23T14:18:38.009" v="753" actId="21"/>
          <ac:spMkLst>
            <pc:docMk/>
            <pc:sldMk cId="3628011301" sldId="327"/>
            <ac:spMk id="4" creationId="{88E743D0-9E50-46B0-AEB1-2EC2CF0680F0}"/>
          </ac:spMkLst>
        </pc:spChg>
        <pc:spChg chg="add mod">
          <ac:chgData name="Vibeke Brander Lenskjold" userId="aba9461b-14eb-47ef-81fd-039e81c7e36b" providerId="ADAL" clId="{06D0EAB1-3BA5-4248-ADA2-7C9BD334BDF8}" dt="2021-03-15T10:33:23.315" v="6376" actId="1076"/>
          <ac:spMkLst>
            <pc:docMk/>
            <pc:sldMk cId="3628011301" sldId="327"/>
            <ac:spMk id="6" creationId="{518757FB-456B-456D-B9DB-B95091B6D8F5}"/>
          </ac:spMkLst>
        </pc:spChg>
      </pc:sldChg>
      <pc:sldChg chg="addSp modSp add mod">
        <pc:chgData name="Vibeke Brander Lenskjold" userId="aba9461b-14eb-47ef-81fd-039e81c7e36b" providerId="ADAL" clId="{06D0EAB1-3BA5-4248-ADA2-7C9BD334BDF8}" dt="2021-03-15T10:33:30.383" v="6377"/>
        <pc:sldMkLst>
          <pc:docMk/>
          <pc:sldMk cId="1212025109" sldId="328"/>
        </pc:sldMkLst>
        <pc:spChg chg="mod">
          <ac:chgData name="Vibeke Brander Lenskjold" userId="aba9461b-14eb-47ef-81fd-039e81c7e36b" providerId="ADAL" clId="{06D0EAB1-3BA5-4248-ADA2-7C9BD334BDF8}" dt="2021-02-23T14:45:38.235" v="1047" actId="20577"/>
          <ac:spMkLst>
            <pc:docMk/>
            <pc:sldMk cId="1212025109" sldId="328"/>
            <ac:spMk id="2" creationId="{C6988578-3013-42F0-B630-890576037737}"/>
          </ac:spMkLst>
        </pc:spChg>
        <pc:spChg chg="mod">
          <ac:chgData name="Vibeke Brander Lenskjold" userId="aba9461b-14eb-47ef-81fd-039e81c7e36b" providerId="ADAL" clId="{06D0EAB1-3BA5-4248-ADA2-7C9BD334BDF8}" dt="2021-02-23T14:19:35.887" v="759" actId="21"/>
          <ac:spMkLst>
            <pc:docMk/>
            <pc:sldMk cId="1212025109" sldId="328"/>
            <ac:spMk id="3" creationId="{0E5EE5B6-CEC0-4402-9A22-7547802FEFE1}"/>
          </ac:spMkLst>
        </pc:spChg>
        <pc:spChg chg="mod">
          <ac:chgData name="Vibeke Brander Lenskjold" userId="aba9461b-14eb-47ef-81fd-039e81c7e36b" providerId="ADAL" clId="{06D0EAB1-3BA5-4248-ADA2-7C9BD334BDF8}" dt="2021-02-23T14:20:48.201" v="766" actId="21"/>
          <ac:spMkLst>
            <pc:docMk/>
            <pc:sldMk cId="1212025109" sldId="328"/>
            <ac:spMk id="4" creationId="{88E743D0-9E50-46B0-AEB1-2EC2CF0680F0}"/>
          </ac:spMkLst>
        </pc:spChg>
        <pc:spChg chg="add mod">
          <ac:chgData name="Vibeke Brander Lenskjold" userId="aba9461b-14eb-47ef-81fd-039e81c7e36b" providerId="ADAL" clId="{06D0EAB1-3BA5-4248-ADA2-7C9BD334BDF8}" dt="2021-03-15T10:33:30.383" v="6377"/>
          <ac:spMkLst>
            <pc:docMk/>
            <pc:sldMk cId="1212025109" sldId="328"/>
            <ac:spMk id="6" creationId="{ECC5B408-02B6-472D-A42F-69CE13F44C3D}"/>
          </ac:spMkLst>
        </pc:spChg>
      </pc:sldChg>
      <pc:sldChg chg="addSp delSp modSp add mod">
        <pc:chgData name="Vibeke Brander Lenskjold" userId="aba9461b-14eb-47ef-81fd-039e81c7e36b" providerId="ADAL" clId="{06D0EAB1-3BA5-4248-ADA2-7C9BD334BDF8}" dt="2021-03-09T10:18:38.730" v="6332" actId="20577"/>
        <pc:sldMkLst>
          <pc:docMk/>
          <pc:sldMk cId="549536979" sldId="329"/>
        </pc:sldMkLst>
        <pc:spChg chg="mod">
          <ac:chgData name="Vibeke Brander Lenskjold" userId="aba9461b-14eb-47ef-81fd-039e81c7e36b" providerId="ADAL" clId="{06D0EAB1-3BA5-4248-ADA2-7C9BD334BDF8}" dt="2021-02-23T14:45:42.170" v="1049" actId="20577"/>
          <ac:spMkLst>
            <pc:docMk/>
            <pc:sldMk cId="549536979" sldId="329"/>
            <ac:spMk id="2" creationId="{C6988578-3013-42F0-B630-890576037737}"/>
          </ac:spMkLst>
        </pc:spChg>
        <pc:spChg chg="mod">
          <ac:chgData name="Vibeke Brander Lenskjold" userId="aba9461b-14eb-47ef-81fd-039e81c7e36b" providerId="ADAL" clId="{06D0EAB1-3BA5-4248-ADA2-7C9BD334BDF8}" dt="2021-03-09T10:18:38.730" v="6332" actId="20577"/>
          <ac:spMkLst>
            <pc:docMk/>
            <pc:sldMk cId="549536979" sldId="329"/>
            <ac:spMk id="3" creationId="{0E5EE5B6-CEC0-4402-9A22-7547802FEFE1}"/>
          </ac:spMkLst>
        </pc:spChg>
        <pc:spChg chg="del mod">
          <ac:chgData name="Vibeke Brander Lenskjold" userId="aba9461b-14eb-47ef-81fd-039e81c7e36b" providerId="ADAL" clId="{06D0EAB1-3BA5-4248-ADA2-7C9BD334BDF8}" dt="2021-02-24T09:59:30.073" v="1823" actId="931"/>
          <ac:spMkLst>
            <pc:docMk/>
            <pc:sldMk cId="549536979" sldId="329"/>
            <ac:spMk id="4" creationId="{88E743D0-9E50-46B0-AEB1-2EC2CF0680F0}"/>
          </ac:spMkLst>
        </pc:spChg>
        <pc:picChg chg="add mod modCrop">
          <ac:chgData name="Vibeke Brander Lenskjold" userId="aba9461b-14eb-47ef-81fd-039e81c7e36b" providerId="ADAL" clId="{06D0EAB1-3BA5-4248-ADA2-7C9BD334BDF8}" dt="2021-02-24T10:00:31.149" v="1867" actId="1037"/>
          <ac:picMkLst>
            <pc:docMk/>
            <pc:sldMk cId="549536979" sldId="329"/>
            <ac:picMk id="7" creationId="{D331504B-5213-4A67-84F4-5E7CC89FA777}"/>
          </ac:picMkLst>
        </pc:picChg>
      </pc:sldChg>
      <pc:sldChg chg="addSp delSp modSp new mod">
        <pc:chgData name="Vibeke Brander Lenskjold" userId="aba9461b-14eb-47ef-81fd-039e81c7e36b" providerId="ADAL" clId="{06D0EAB1-3BA5-4248-ADA2-7C9BD334BDF8}" dt="2021-03-18T09:40:38.974" v="6872" actId="20577"/>
        <pc:sldMkLst>
          <pc:docMk/>
          <pc:sldMk cId="1791586424" sldId="330"/>
        </pc:sldMkLst>
        <pc:spChg chg="mod">
          <ac:chgData name="Vibeke Brander Lenskjold" userId="aba9461b-14eb-47ef-81fd-039e81c7e36b" providerId="ADAL" clId="{06D0EAB1-3BA5-4248-ADA2-7C9BD334BDF8}" dt="2021-02-23T14:33:08.986" v="971" actId="1076"/>
          <ac:spMkLst>
            <pc:docMk/>
            <pc:sldMk cId="1791586424" sldId="330"/>
            <ac:spMk id="2" creationId="{37E87B20-FCDE-41DB-A262-05EF6DA9284D}"/>
          </ac:spMkLst>
        </pc:spChg>
        <pc:spChg chg="add del">
          <ac:chgData name="Vibeke Brander Lenskjold" userId="aba9461b-14eb-47ef-81fd-039e81c7e36b" providerId="ADAL" clId="{06D0EAB1-3BA5-4248-ADA2-7C9BD334BDF8}" dt="2021-02-23T14:30:15.377" v="950" actId="3680"/>
          <ac:spMkLst>
            <pc:docMk/>
            <pc:sldMk cId="1791586424" sldId="330"/>
            <ac:spMk id="4" creationId="{D39D6AF4-634D-46E6-ACC7-866A722E4DCA}"/>
          </ac:spMkLst>
        </pc:spChg>
        <pc:graphicFrameChg chg="add del mod ord modGraphic">
          <ac:chgData name="Vibeke Brander Lenskjold" userId="aba9461b-14eb-47ef-81fd-039e81c7e36b" providerId="ADAL" clId="{06D0EAB1-3BA5-4248-ADA2-7C9BD334BDF8}" dt="2021-02-23T14:30:07.988" v="949" actId="3680"/>
          <ac:graphicFrameMkLst>
            <pc:docMk/>
            <pc:sldMk cId="1791586424" sldId="330"/>
            <ac:graphicFrameMk id="6" creationId="{39E5D616-7D93-4836-9541-7D01096E0EC2}"/>
          </ac:graphicFrameMkLst>
        </pc:graphicFrameChg>
        <pc:graphicFrameChg chg="add mod ord modGraphic">
          <ac:chgData name="Vibeke Brander Lenskjold" userId="aba9461b-14eb-47ef-81fd-039e81c7e36b" providerId="ADAL" clId="{06D0EAB1-3BA5-4248-ADA2-7C9BD334BDF8}" dt="2021-03-18T09:40:38.974" v="6872" actId="20577"/>
          <ac:graphicFrameMkLst>
            <pc:docMk/>
            <pc:sldMk cId="1791586424" sldId="330"/>
            <ac:graphicFrameMk id="7" creationId="{CDF19E4B-9D0D-4D39-BB1B-C8C8127DFEAE}"/>
          </ac:graphicFrameMkLst>
        </pc:graphicFrameChg>
      </pc:sldChg>
      <pc:sldChg chg="addSp delSp modSp add del mod">
        <pc:chgData name="Vibeke Brander Lenskjold" userId="aba9461b-14eb-47ef-81fd-039e81c7e36b" providerId="ADAL" clId="{06D0EAB1-3BA5-4248-ADA2-7C9BD334BDF8}" dt="2021-03-23T11:58:46.906" v="7124" actId="20577"/>
        <pc:sldMkLst>
          <pc:docMk/>
          <pc:sldMk cId="1105316448" sldId="331"/>
        </pc:sldMkLst>
        <pc:spChg chg="mod">
          <ac:chgData name="Vibeke Brander Lenskjold" userId="aba9461b-14eb-47ef-81fd-039e81c7e36b" providerId="ADAL" clId="{06D0EAB1-3BA5-4248-ADA2-7C9BD334BDF8}" dt="2021-03-18T09:33:46.433" v="6638" actId="1076"/>
          <ac:spMkLst>
            <pc:docMk/>
            <pc:sldMk cId="1105316448" sldId="331"/>
            <ac:spMk id="2" creationId="{37E87B20-FCDE-41DB-A262-05EF6DA9284D}"/>
          </ac:spMkLst>
        </pc:spChg>
        <pc:spChg chg="add del mod">
          <ac:chgData name="Vibeke Brander Lenskjold" userId="aba9461b-14eb-47ef-81fd-039e81c7e36b" providerId="ADAL" clId="{06D0EAB1-3BA5-4248-ADA2-7C9BD334BDF8}" dt="2021-03-18T09:35:34.401" v="6698" actId="478"/>
          <ac:spMkLst>
            <pc:docMk/>
            <pc:sldMk cId="1105316448" sldId="331"/>
            <ac:spMk id="6" creationId="{454C16A6-F831-48A7-B155-FEE7D00A51B5}"/>
          </ac:spMkLst>
        </pc:spChg>
        <pc:graphicFrameChg chg="add del mod modGraphic">
          <ac:chgData name="Vibeke Brander Lenskjold" userId="aba9461b-14eb-47ef-81fd-039e81c7e36b" providerId="ADAL" clId="{06D0EAB1-3BA5-4248-ADA2-7C9BD334BDF8}" dt="2021-03-23T11:58:46.906" v="7124" actId="20577"/>
          <ac:graphicFrameMkLst>
            <pc:docMk/>
            <pc:sldMk cId="1105316448" sldId="331"/>
            <ac:graphicFrameMk id="7" creationId="{CDF19E4B-9D0D-4D39-BB1B-C8C8127DFEAE}"/>
          </ac:graphicFrameMkLst>
        </pc:graphicFrameChg>
      </pc:sldChg>
      <pc:sldChg chg="modSp add del mod">
        <pc:chgData name="Vibeke Brander Lenskjold" userId="aba9461b-14eb-47ef-81fd-039e81c7e36b" providerId="ADAL" clId="{06D0EAB1-3BA5-4248-ADA2-7C9BD334BDF8}" dt="2021-02-23T14:38:26.060" v="1009" actId="2696"/>
        <pc:sldMkLst>
          <pc:docMk/>
          <pc:sldMk cId="2165366469" sldId="331"/>
        </pc:sldMkLst>
        <pc:spChg chg="mod">
          <ac:chgData name="Vibeke Brander Lenskjold" userId="aba9461b-14eb-47ef-81fd-039e81c7e36b" providerId="ADAL" clId="{06D0EAB1-3BA5-4248-ADA2-7C9BD334BDF8}" dt="2021-02-23T14:27:14.016" v="840"/>
          <ac:spMkLst>
            <pc:docMk/>
            <pc:sldMk cId="2165366469" sldId="331"/>
            <ac:spMk id="3" creationId="{00000000-0000-0000-0000-000000000000}"/>
          </ac:spMkLst>
        </pc:spChg>
        <pc:spChg chg="mod">
          <ac:chgData name="Vibeke Brander Lenskjold" userId="aba9461b-14eb-47ef-81fd-039e81c7e36b" providerId="ADAL" clId="{06D0EAB1-3BA5-4248-ADA2-7C9BD334BDF8}" dt="2021-02-23T14:27:14.017" v="842"/>
          <ac:spMkLst>
            <pc:docMk/>
            <pc:sldMk cId="2165366469" sldId="331"/>
            <ac:spMk id="17" creationId="{00000000-0000-0000-0000-000000000000}"/>
          </ac:spMkLst>
        </pc:spChg>
        <pc:spChg chg="mod">
          <ac:chgData name="Vibeke Brander Lenskjold" userId="aba9461b-14eb-47ef-81fd-039e81c7e36b" providerId="ADAL" clId="{06D0EAB1-3BA5-4248-ADA2-7C9BD334BDF8}" dt="2021-02-23T14:27:14.019" v="844"/>
          <ac:spMkLst>
            <pc:docMk/>
            <pc:sldMk cId="2165366469" sldId="331"/>
            <ac:spMk id="18" creationId="{00000000-0000-0000-0000-000000000000}"/>
          </ac:spMkLst>
        </pc:spChg>
        <pc:spChg chg="mod">
          <ac:chgData name="Vibeke Brander Lenskjold" userId="aba9461b-14eb-47ef-81fd-039e81c7e36b" providerId="ADAL" clId="{06D0EAB1-3BA5-4248-ADA2-7C9BD334BDF8}" dt="2021-02-23T14:27:14.020" v="846"/>
          <ac:spMkLst>
            <pc:docMk/>
            <pc:sldMk cId="2165366469" sldId="331"/>
            <ac:spMk id="19" creationId="{00000000-0000-0000-0000-000000000000}"/>
          </ac:spMkLst>
        </pc:spChg>
        <pc:spChg chg="mod">
          <ac:chgData name="Vibeke Brander Lenskjold" userId="aba9461b-14eb-47ef-81fd-039e81c7e36b" providerId="ADAL" clId="{06D0EAB1-3BA5-4248-ADA2-7C9BD334BDF8}" dt="2021-02-23T14:27:14.009" v="834"/>
          <ac:spMkLst>
            <pc:docMk/>
            <pc:sldMk cId="2165366469" sldId="331"/>
            <ac:spMk id="20" creationId="{00000000-0000-0000-0000-000000000000}"/>
          </ac:spMkLst>
        </pc:spChg>
        <pc:spChg chg="mod">
          <ac:chgData name="Vibeke Brander Lenskjold" userId="aba9461b-14eb-47ef-81fd-039e81c7e36b" providerId="ADAL" clId="{06D0EAB1-3BA5-4248-ADA2-7C9BD334BDF8}" dt="2021-02-23T14:27:14.022" v="848"/>
          <ac:spMkLst>
            <pc:docMk/>
            <pc:sldMk cId="2165366469" sldId="331"/>
            <ac:spMk id="21" creationId="{00000000-0000-0000-0000-000000000000}"/>
          </ac:spMkLst>
        </pc:spChg>
        <pc:spChg chg="mod">
          <ac:chgData name="Vibeke Brander Lenskjold" userId="aba9461b-14eb-47ef-81fd-039e81c7e36b" providerId="ADAL" clId="{06D0EAB1-3BA5-4248-ADA2-7C9BD334BDF8}" dt="2021-02-23T14:27:14.024" v="850"/>
          <ac:spMkLst>
            <pc:docMk/>
            <pc:sldMk cId="2165366469" sldId="331"/>
            <ac:spMk id="22" creationId="{00000000-0000-0000-0000-000000000000}"/>
          </ac:spMkLst>
        </pc:spChg>
        <pc:spChg chg="mod">
          <ac:chgData name="Vibeke Brander Lenskjold" userId="aba9461b-14eb-47ef-81fd-039e81c7e36b" providerId="ADAL" clId="{06D0EAB1-3BA5-4248-ADA2-7C9BD334BDF8}" dt="2021-02-23T14:27:14.025" v="852"/>
          <ac:spMkLst>
            <pc:docMk/>
            <pc:sldMk cId="2165366469" sldId="331"/>
            <ac:spMk id="23" creationId="{00000000-0000-0000-0000-000000000000}"/>
          </ac:spMkLst>
        </pc:spChg>
        <pc:spChg chg="mod">
          <ac:chgData name="Vibeke Brander Lenskjold" userId="aba9461b-14eb-47ef-81fd-039e81c7e36b" providerId="ADAL" clId="{06D0EAB1-3BA5-4248-ADA2-7C9BD334BDF8}" dt="2021-02-23T14:27:14.028" v="854"/>
          <ac:spMkLst>
            <pc:docMk/>
            <pc:sldMk cId="2165366469" sldId="331"/>
            <ac:spMk id="24" creationId="{00000000-0000-0000-0000-000000000000}"/>
          </ac:spMkLst>
        </pc:spChg>
        <pc:spChg chg="mod">
          <ac:chgData name="Vibeke Brander Lenskjold" userId="aba9461b-14eb-47ef-81fd-039e81c7e36b" providerId="ADAL" clId="{06D0EAB1-3BA5-4248-ADA2-7C9BD334BDF8}" dt="2021-02-23T14:27:14.030" v="856"/>
          <ac:spMkLst>
            <pc:docMk/>
            <pc:sldMk cId="2165366469" sldId="331"/>
            <ac:spMk id="25" creationId="{00000000-0000-0000-0000-000000000000}"/>
          </ac:spMkLst>
        </pc:spChg>
        <pc:spChg chg="mod">
          <ac:chgData name="Vibeke Brander Lenskjold" userId="aba9461b-14eb-47ef-81fd-039e81c7e36b" providerId="ADAL" clId="{06D0EAB1-3BA5-4248-ADA2-7C9BD334BDF8}" dt="2021-02-23T14:27:14.032" v="858"/>
          <ac:spMkLst>
            <pc:docMk/>
            <pc:sldMk cId="2165366469" sldId="331"/>
            <ac:spMk id="26" creationId="{00000000-0000-0000-0000-000000000000}"/>
          </ac:spMkLst>
        </pc:spChg>
        <pc:spChg chg="mod">
          <ac:chgData name="Vibeke Brander Lenskjold" userId="aba9461b-14eb-47ef-81fd-039e81c7e36b" providerId="ADAL" clId="{06D0EAB1-3BA5-4248-ADA2-7C9BD334BDF8}" dt="2021-02-23T14:27:14.033" v="860"/>
          <ac:spMkLst>
            <pc:docMk/>
            <pc:sldMk cId="2165366469" sldId="331"/>
            <ac:spMk id="27" creationId="{00000000-0000-0000-0000-000000000000}"/>
          </ac:spMkLst>
        </pc:spChg>
        <pc:spChg chg="mod">
          <ac:chgData name="Vibeke Brander Lenskjold" userId="aba9461b-14eb-47ef-81fd-039e81c7e36b" providerId="ADAL" clId="{06D0EAB1-3BA5-4248-ADA2-7C9BD334BDF8}" dt="2021-02-23T14:27:14.035" v="862"/>
          <ac:spMkLst>
            <pc:docMk/>
            <pc:sldMk cId="2165366469" sldId="331"/>
            <ac:spMk id="28" creationId="{00000000-0000-0000-0000-000000000000}"/>
          </ac:spMkLst>
        </pc:spChg>
        <pc:spChg chg="mod">
          <ac:chgData name="Vibeke Brander Lenskjold" userId="aba9461b-14eb-47ef-81fd-039e81c7e36b" providerId="ADAL" clId="{06D0EAB1-3BA5-4248-ADA2-7C9BD334BDF8}" dt="2021-02-23T14:27:14.075" v="887"/>
          <ac:spMkLst>
            <pc:docMk/>
            <pc:sldMk cId="2165366469" sldId="331"/>
            <ac:spMk id="30" creationId="{00000000-0000-0000-0000-000000000000}"/>
          </ac:spMkLst>
        </pc:spChg>
        <pc:spChg chg="mod">
          <ac:chgData name="Vibeke Brander Lenskjold" userId="aba9461b-14eb-47ef-81fd-039e81c7e36b" providerId="ADAL" clId="{06D0EAB1-3BA5-4248-ADA2-7C9BD334BDF8}" dt="2021-02-23T14:27:14.037" v="864"/>
          <ac:spMkLst>
            <pc:docMk/>
            <pc:sldMk cId="2165366469" sldId="331"/>
            <ac:spMk id="31" creationId="{00000000-0000-0000-0000-000000000000}"/>
          </ac:spMkLst>
        </pc:spChg>
        <pc:spChg chg="mod">
          <ac:chgData name="Vibeke Brander Lenskjold" userId="aba9461b-14eb-47ef-81fd-039e81c7e36b" providerId="ADAL" clId="{06D0EAB1-3BA5-4248-ADA2-7C9BD334BDF8}" dt="2021-02-23T14:27:14.012" v="836"/>
          <ac:spMkLst>
            <pc:docMk/>
            <pc:sldMk cId="2165366469" sldId="331"/>
            <ac:spMk id="32" creationId="{00000000-0000-0000-0000-000000000000}"/>
          </ac:spMkLst>
        </pc:spChg>
        <pc:spChg chg="mod">
          <ac:chgData name="Vibeke Brander Lenskjold" userId="aba9461b-14eb-47ef-81fd-039e81c7e36b" providerId="ADAL" clId="{06D0EAB1-3BA5-4248-ADA2-7C9BD334BDF8}" dt="2021-02-23T14:27:14.038" v="866"/>
          <ac:spMkLst>
            <pc:docMk/>
            <pc:sldMk cId="2165366469" sldId="331"/>
            <ac:spMk id="33" creationId="{00000000-0000-0000-0000-000000000000}"/>
          </ac:spMkLst>
        </pc:spChg>
        <pc:spChg chg="mod">
          <ac:chgData name="Vibeke Brander Lenskjold" userId="aba9461b-14eb-47ef-81fd-039e81c7e36b" providerId="ADAL" clId="{06D0EAB1-3BA5-4248-ADA2-7C9BD334BDF8}" dt="2021-02-23T14:27:14.040" v="868"/>
          <ac:spMkLst>
            <pc:docMk/>
            <pc:sldMk cId="2165366469" sldId="331"/>
            <ac:spMk id="34" creationId="{00000000-0000-0000-0000-000000000000}"/>
          </ac:spMkLst>
        </pc:spChg>
        <pc:spChg chg="mod">
          <ac:chgData name="Vibeke Brander Lenskjold" userId="aba9461b-14eb-47ef-81fd-039e81c7e36b" providerId="ADAL" clId="{06D0EAB1-3BA5-4248-ADA2-7C9BD334BDF8}" dt="2021-02-23T14:27:14.078" v="889"/>
          <ac:spMkLst>
            <pc:docMk/>
            <pc:sldMk cId="2165366469" sldId="331"/>
            <ac:spMk id="36" creationId="{00000000-0000-0000-0000-000000000000}"/>
          </ac:spMkLst>
        </pc:spChg>
        <pc:spChg chg="mod">
          <ac:chgData name="Vibeke Brander Lenskjold" userId="aba9461b-14eb-47ef-81fd-039e81c7e36b" providerId="ADAL" clId="{06D0EAB1-3BA5-4248-ADA2-7C9BD334BDF8}" dt="2021-02-23T14:27:14.042" v="870"/>
          <ac:spMkLst>
            <pc:docMk/>
            <pc:sldMk cId="2165366469" sldId="331"/>
            <ac:spMk id="37" creationId="{00000000-0000-0000-0000-000000000000}"/>
          </ac:spMkLst>
        </pc:spChg>
        <pc:spChg chg="mod">
          <ac:chgData name="Vibeke Brander Lenskjold" userId="aba9461b-14eb-47ef-81fd-039e81c7e36b" providerId="ADAL" clId="{06D0EAB1-3BA5-4248-ADA2-7C9BD334BDF8}" dt="2021-02-23T14:27:14.014" v="838"/>
          <ac:spMkLst>
            <pc:docMk/>
            <pc:sldMk cId="2165366469" sldId="331"/>
            <ac:spMk id="49" creationId="{00000000-0000-0000-0000-000000000000}"/>
          </ac:spMkLst>
        </pc:spChg>
        <pc:picChg chg="mod modCrop">
          <ac:chgData name="Vibeke Brander Lenskjold" userId="aba9461b-14eb-47ef-81fd-039e81c7e36b" providerId="ADAL" clId="{06D0EAB1-3BA5-4248-ADA2-7C9BD334BDF8}" dt="2021-02-23T14:27:14.055" v="873"/>
          <ac:picMkLst>
            <pc:docMk/>
            <pc:sldMk cId="2165366469" sldId="331"/>
            <ac:picMk id="9" creationId="{00000000-0000-0000-0000-000000000000}"/>
          </ac:picMkLst>
        </pc:picChg>
        <pc:picChg chg="mod modCrop">
          <ac:chgData name="Vibeke Brander Lenskjold" userId="aba9461b-14eb-47ef-81fd-039e81c7e36b" providerId="ADAL" clId="{06D0EAB1-3BA5-4248-ADA2-7C9BD334BDF8}" dt="2021-02-23T14:27:14.059" v="876"/>
          <ac:picMkLst>
            <pc:docMk/>
            <pc:sldMk cId="2165366469" sldId="331"/>
            <ac:picMk id="10" creationId="{00000000-0000-0000-0000-000000000000}"/>
          </ac:picMkLst>
        </pc:picChg>
        <pc:picChg chg="mod modCrop">
          <ac:chgData name="Vibeke Brander Lenskjold" userId="aba9461b-14eb-47ef-81fd-039e81c7e36b" providerId="ADAL" clId="{06D0EAB1-3BA5-4248-ADA2-7C9BD334BDF8}" dt="2021-02-23T14:27:14.065" v="879"/>
          <ac:picMkLst>
            <pc:docMk/>
            <pc:sldMk cId="2165366469" sldId="331"/>
            <ac:picMk id="12" creationId="{00000000-0000-0000-0000-000000000000}"/>
          </ac:picMkLst>
        </pc:picChg>
        <pc:picChg chg="mod modCrop">
          <ac:chgData name="Vibeke Brander Lenskjold" userId="aba9461b-14eb-47ef-81fd-039e81c7e36b" providerId="ADAL" clId="{06D0EAB1-3BA5-4248-ADA2-7C9BD334BDF8}" dt="2021-02-23T14:27:14.069" v="882"/>
          <ac:picMkLst>
            <pc:docMk/>
            <pc:sldMk cId="2165366469" sldId="331"/>
            <ac:picMk id="13" creationId="{00000000-0000-0000-0000-000000000000}"/>
          </ac:picMkLst>
        </pc:picChg>
        <pc:picChg chg="mod modCrop">
          <ac:chgData name="Vibeke Brander Lenskjold" userId="aba9461b-14eb-47ef-81fd-039e81c7e36b" providerId="ADAL" clId="{06D0EAB1-3BA5-4248-ADA2-7C9BD334BDF8}" dt="2021-02-23T14:27:14.073" v="885"/>
          <ac:picMkLst>
            <pc:docMk/>
            <pc:sldMk cId="2165366469" sldId="331"/>
            <ac:picMk id="15" creationId="{00000000-0000-0000-0000-000000000000}"/>
          </ac:picMkLst>
        </pc:picChg>
      </pc:sldChg>
      <pc:sldChg chg="modSp add del mod">
        <pc:chgData name="Vibeke Brander Lenskjold" userId="aba9461b-14eb-47ef-81fd-039e81c7e36b" providerId="ADAL" clId="{06D0EAB1-3BA5-4248-ADA2-7C9BD334BDF8}" dt="2021-02-23T14:38:28.502" v="1010" actId="2696"/>
        <pc:sldMkLst>
          <pc:docMk/>
          <pc:sldMk cId="2469916236" sldId="332"/>
        </pc:sldMkLst>
        <pc:spChg chg="mod">
          <ac:chgData name="Vibeke Brander Lenskjold" userId="aba9461b-14eb-47ef-81fd-039e81c7e36b" providerId="ADAL" clId="{06D0EAB1-3BA5-4248-ADA2-7C9BD334BDF8}" dt="2021-02-23T14:27:17.207" v="898"/>
          <ac:spMkLst>
            <pc:docMk/>
            <pc:sldMk cId="2469916236" sldId="332"/>
            <ac:spMk id="3" creationId="{00000000-0000-0000-0000-000000000000}"/>
          </ac:spMkLst>
        </pc:spChg>
        <pc:spChg chg="mod">
          <ac:chgData name="Vibeke Brander Lenskjold" userId="aba9461b-14eb-47ef-81fd-039e81c7e36b" providerId="ADAL" clId="{06D0EAB1-3BA5-4248-ADA2-7C9BD334BDF8}" dt="2021-02-23T14:27:17.207" v="900"/>
          <ac:spMkLst>
            <pc:docMk/>
            <pc:sldMk cId="2469916236" sldId="332"/>
            <ac:spMk id="17" creationId="{00000000-0000-0000-0000-000000000000}"/>
          </ac:spMkLst>
        </pc:spChg>
        <pc:spChg chg="mod">
          <ac:chgData name="Vibeke Brander Lenskjold" userId="aba9461b-14eb-47ef-81fd-039e81c7e36b" providerId="ADAL" clId="{06D0EAB1-3BA5-4248-ADA2-7C9BD334BDF8}" dt="2021-02-23T14:27:17.211" v="902"/>
          <ac:spMkLst>
            <pc:docMk/>
            <pc:sldMk cId="2469916236" sldId="332"/>
            <ac:spMk id="18" creationId="{00000000-0000-0000-0000-000000000000}"/>
          </ac:spMkLst>
        </pc:spChg>
        <pc:spChg chg="mod">
          <ac:chgData name="Vibeke Brander Lenskjold" userId="aba9461b-14eb-47ef-81fd-039e81c7e36b" providerId="ADAL" clId="{06D0EAB1-3BA5-4248-ADA2-7C9BD334BDF8}" dt="2021-02-23T14:27:17.212" v="904"/>
          <ac:spMkLst>
            <pc:docMk/>
            <pc:sldMk cId="2469916236" sldId="332"/>
            <ac:spMk id="19" creationId="{00000000-0000-0000-0000-000000000000}"/>
          </ac:spMkLst>
        </pc:spChg>
        <pc:spChg chg="mod">
          <ac:chgData name="Vibeke Brander Lenskjold" userId="aba9461b-14eb-47ef-81fd-039e81c7e36b" providerId="ADAL" clId="{06D0EAB1-3BA5-4248-ADA2-7C9BD334BDF8}" dt="2021-02-23T14:27:17.202" v="892"/>
          <ac:spMkLst>
            <pc:docMk/>
            <pc:sldMk cId="2469916236" sldId="332"/>
            <ac:spMk id="20" creationId="{00000000-0000-0000-0000-000000000000}"/>
          </ac:spMkLst>
        </pc:spChg>
        <pc:spChg chg="mod">
          <ac:chgData name="Vibeke Brander Lenskjold" userId="aba9461b-14eb-47ef-81fd-039e81c7e36b" providerId="ADAL" clId="{06D0EAB1-3BA5-4248-ADA2-7C9BD334BDF8}" dt="2021-02-23T14:27:17.214" v="906"/>
          <ac:spMkLst>
            <pc:docMk/>
            <pc:sldMk cId="2469916236" sldId="332"/>
            <ac:spMk id="21" creationId="{00000000-0000-0000-0000-000000000000}"/>
          </ac:spMkLst>
        </pc:spChg>
        <pc:spChg chg="mod">
          <ac:chgData name="Vibeke Brander Lenskjold" userId="aba9461b-14eb-47ef-81fd-039e81c7e36b" providerId="ADAL" clId="{06D0EAB1-3BA5-4248-ADA2-7C9BD334BDF8}" dt="2021-02-23T14:27:17.216" v="908"/>
          <ac:spMkLst>
            <pc:docMk/>
            <pc:sldMk cId="2469916236" sldId="332"/>
            <ac:spMk id="22" creationId="{00000000-0000-0000-0000-000000000000}"/>
          </ac:spMkLst>
        </pc:spChg>
        <pc:spChg chg="mod">
          <ac:chgData name="Vibeke Brander Lenskjold" userId="aba9461b-14eb-47ef-81fd-039e81c7e36b" providerId="ADAL" clId="{06D0EAB1-3BA5-4248-ADA2-7C9BD334BDF8}" dt="2021-02-23T14:27:17.219" v="910"/>
          <ac:spMkLst>
            <pc:docMk/>
            <pc:sldMk cId="2469916236" sldId="332"/>
            <ac:spMk id="23" creationId="{00000000-0000-0000-0000-000000000000}"/>
          </ac:spMkLst>
        </pc:spChg>
        <pc:spChg chg="mod">
          <ac:chgData name="Vibeke Brander Lenskjold" userId="aba9461b-14eb-47ef-81fd-039e81c7e36b" providerId="ADAL" clId="{06D0EAB1-3BA5-4248-ADA2-7C9BD334BDF8}" dt="2021-02-23T14:27:17.221" v="912"/>
          <ac:spMkLst>
            <pc:docMk/>
            <pc:sldMk cId="2469916236" sldId="332"/>
            <ac:spMk id="24" creationId="{00000000-0000-0000-0000-000000000000}"/>
          </ac:spMkLst>
        </pc:spChg>
        <pc:spChg chg="mod">
          <ac:chgData name="Vibeke Brander Lenskjold" userId="aba9461b-14eb-47ef-81fd-039e81c7e36b" providerId="ADAL" clId="{06D0EAB1-3BA5-4248-ADA2-7C9BD334BDF8}" dt="2021-02-23T14:27:17.224" v="914"/>
          <ac:spMkLst>
            <pc:docMk/>
            <pc:sldMk cId="2469916236" sldId="332"/>
            <ac:spMk id="25" creationId="{00000000-0000-0000-0000-000000000000}"/>
          </ac:spMkLst>
        </pc:spChg>
        <pc:spChg chg="mod">
          <ac:chgData name="Vibeke Brander Lenskjold" userId="aba9461b-14eb-47ef-81fd-039e81c7e36b" providerId="ADAL" clId="{06D0EAB1-3BA5-4248-ADA2-7C9BD334BDF8}" dt="2021-02-23T14:27:17.230" v="916"/>
          <ac:spMkLst>
            <pc:docMk/>
            <pc:sldMk cId="2469916236" sldId="332"/>
            <ac:spMk id="26" creationId="{00000000-0000-0000-0000-000000000000}"/>
          </ac:spMkLst>
        </pc:spChg>
        <pc:spChg chg="mod">
          <ac:chgData name="Vibeke Brander Lenskjold" userId="aba9461b-14eb-47ef-81fd-039e81c7e36b" providerId="ADAL" clId="{06D0EAB1-3BA5-4248-ADA2-7C9BD334BDF8}" dt="2021-02-23T14:27:17.232" v="918"/>
          <ac:spMkLst>
            <pc:docMk/>
            <pc:sldMk cId="2469916236" sldId="332"/>
            <ac:spMk id="27" creationId="{00000000-0000-0000-0000-000000000000}"/>
          </ac:spMkLst>
        </pc:spChg>
        <pc:spChg chg="mod">
          <ac:chgData name="Vibeke Brander Lenskjold" userId="aba9461b-14eb-47ef-81fd-039e81c7e36b" providerId="ADAL" clId="{06D0EAB1-3BA5-4248-ADA2-7C9BD334BDF8}" dt="2021-02-23T14:27:17.235" v="920"/>
          <ac:spMkLst>
            <pc:docMk/>
            <pc:sldMk cId="2469916236" sldId="332"/>
            <ac:spMk id="28" creationId="{00000000-0000-0000-0000-000000000000}"/>
          </ac:spMkLst>
        </pc:spChg>
        <pc:spChg chg="mod">
          <ac:chgData name="Vibeke Brander Lenskjold" userId="aba9461b-14eb-47ef-81fd-039e81c7e36b" providerId="ADAL" clId="{06D0EAB1-3BA5-4248-ADA2-7C9BD334BDF8}" dt="2021-02-23T14:27:17.285" v="945"/>
          <ac:spMkLst>
            <pc:docMk/>
            <pc:sldMk cId="2469916236" sldId="332"/>
            <ac:spMk id="30" creationId="{00000000-0000-0000-0000-000000000000}"/>
          </ac:spMkLst>
        </pc:spChg>
        <pc:spChg chg="mod">
          <ac:chgData name="Vibeke Brander Lenskjold" userId="aba9461b-14eb-47ef-81fd-039e81c7e36b" providerId="ADAL" clId="{06D0EAB1-3BA5-4248-ADA2-7C9BD334BDF8}" dt="2021-02-23T14:27:17.237" v="922"/>
          <ac:spMkLst>
            <pc:docMk/>
            <pc:sldMk cId="2469916236" sldId="332"/>
            <ac:spMk id="31" creationId="{00000000-0000-0000-0000-000000000000}"/>
          </ac:spMkLst>
        </pc:spChg>
        <pc:spChg chg="mod">
          <ac:chgData name="Vibeke Brander Lenskjold" userId="aba9461b-14eb-47ef-81fd-039e81c7e36b" providerId="ADAL" clId="{06D0EAB1-3BA5-4248-ADA2-7C9BD334BDF8}" dt="2021-02-23T14:27:17.203" v="894"/>
          <ac:spMkLst>
            <pc:docMk/>
            <pc:sldMk cId="2469916236" sldId="332"/>
            <ac:spMk id="32" creationId="{00000000-0000-0000-0000-000000000000}"/>
          </ac:spMkLst>
        </pc:spChg>
        <pc:spChg chg="mod">
          <ac:chgData name="Vibeke Brander Lenskjold" userId="aba9461b-14eb-47ef-81fd-039e81c7e36b" providerId="ADAL" clId="{06D0EAB1-3BA5-4248-ADA2-7C9BD334BDF8}" dt="2021-02-23T14:27:17.242" v="924"/>
          <ac:spMkLst>
            <pc:docMk/>
            <pc:sldMk cId="2469916236" sldId="332"/>
            <ac:spMk id="33" creationId="{00000000-0000-0000-0000-000000000000}"/>
          </ac:spMkLst>
        </pc:spChg>
        <pc:spChg chg="mod">
          <ac:chgData name="Vibeke Brander Lenskjold" userId="aba9461b-14eb-47ef-81fd-039e81c7e36b" providerId="ADAL" clId="{06D0EAB1-3BA5-4248-ADA2-7C9BD334BDF8}" dt="2021-02-23T14:27:17.247" v="926"/>
          <ac:spMkLst>
            <pc:docMk/>
            <pc:sldMk cId="2469916236" sldId="332"/>
            <ac:spMk id="34" creationId="{00000000-0000-0000-0000-000000000000}"/>
          </ac:spMkLst>
        </pc:spChg>
        <pc:spChg chg="mod">
          <ac:chgData name="Vibeke Brander Lenskjold" userId="aba9461b-14eb-47ef-81fd-039e81c7e36b" providerId="ADAL" clId="{06D0EAB1-3BA5-4248-ADA2-7C9BD334BDF8}" dt="2021-02-23T14:27:17.288" v="947"/>
          <ac:spMkLst>
            <pc:docMk/>
            <pc:sldMk cId="2469916236" sldId="332"/>
            <ac:spMk id="36" creationId="{00000000-0000-0000-0000-000000000000}"/>
          </ac:spMkLst>
        </pc:spChg>
        <pc:spChg chg="mod">
          <ac:chgData name="Vibeke Brander Lenskjold" userId="aba9461b-14eb-47ef-81fd-039e81c7e36b" providerId="ADAL" clId="{06D0EAB1-3BA5-4248-ADA2-7C9BD334BDF8}" dt="2021-02-23T14:27:17.249" v="928"/>
          <ac:spMkLst>
            <pc:docMk/>
            <pc:sldMk cId="2469916236" sldId="332"/>
            <ac:spMk id="37" creationId="{00000000-0000-0000-0000-000000000000}"/>
          </ac:spMkLst>
        </pc:spChg>
        <pc:spChg chg="mod">
          <ac:chgData name="Vibeke Brander Lenskjold" userId="aba9461b-14eb-47ef-81fd-039e81c7e36b" providerId="ADAL" clId="{06D0EAB1-3BA5-4248-ADA2-7C9BD334BDF8}" dt="2021-02-23T14:27:17.204" v="896"/>
          <ac:spMkLst>
            <pc:docMk/>
            <pc:sldMk cId="2469916236" sldId="332"/>
            <ac:spMk id="49" creationId="{00000000-0000-0000-0000-000000000000}"/>
          </ac:spMkLst>
        </pc:spChg>
        <pc:picChg chg="mod modCrop">
          <ac:chgData name="Vibeke Brander Lenskjold" userId="aba9461b-14eb-47ef-81fd-039e81c7e36b" providerId="ADAL" clId="{06D0EAB1-3BA5-4248-ADA2-7C9BD334BDF8}" dt="2021-02-23T14:27:17.253" v="931"/>
          <ac:picMkLst>
            <pc:docMk/>
            <pc:sldMk cId="2469916236" sldId="332"/>
            <ac:picMk id="9" creationId="{00000000-0000-0000-0000-000000000000}"/>
          </ac:picMkLst>
        </pc:picChg>
        <pc:picChg chg="mod modCrop">
          <ac:chgData name="Vibeke Brander Lenskjold" userId="aba9461b-14eb-47ef-81fd-039e81c7e36b" providerId="ADAL" clId="{06D0EAB1-3BA5-4248-ADA2-7C9BD334BDF8}" dt="2021-02-23T14:27:17.258" v="934"/>
          <ac:picMkLst>
            <pc:docMk/>
            <pc:sldMk cId="2469916236" sldId="332"/>
            <ac:picMk id="10" creationId="{00000000-0000-0000-0000-000000000000}"/>
          </ac:picMkLst>
        </pc:picChg>
        <pc:picChg chg="mod modCrop">
          <ac:chgData name="Vibeke Brander Lenskjold" userId="aba9461b-14eb-47ef-81fd-039e81c7e36b" providerId="ADAL" clId="{06D0EAB1-3BA5-4248-ADA2-7C9BD334BDF8}" dt="2021-02-23T14:27:17.267" v="937"/>
          <ac:picMkLst>
            <pc:docMk/>
            <pc:sldMk cId="2469916236" sldId="332"/>
            <ac:picMk id="12" creationId="{00000000-0000-0000-0000-000000000000}"/>
          </ac:picMkLst>
        </pc:picChg>
        <pc:picChg chg="mod modCrop">
          <ac:chgData name="Vibeke Brander Lenskjold" userId="aba9461b-14eb-47ef-81fd-039e81c7e36b" providerId="ADAL" clId="{06D0EAB1-3BA5-4248-ADA2-7C9BD334BDF8}" dt="2021-02-23T14:27:17.273" v="940"/>
          <ac:picMkLst>
            <pc:docMk/>
            <pc:sldMk cId="2469916236" sldId="332"/>
            <ac:picMk id="13" creationId="{00000000-0000-0000-0000-000000000000}"/>
          </ac:picMkLst>
        </pc:picChg>
        <pc:picChg chg="mod modCrop">
          <ac:chgData name="Vibeke Brander Lenskjold" userId="aba9461b-14eb-47ef-81fd-039e81c7e36b" providerId="ADAL" clId="{06D0EAB1-3BA5-4248-ADA2-7C9BD334BDF8}" dt="2021-02-23T14:27:17.281" v="943"/>
          <ac:picMkLst>
            <pc:docMk/>
            <pc:sldMk cId="2469916236" sldId="332"/>
            <ac:picMk id="15" creationId="{00000000-0000-0000-0000-000000000000}"/>
          </ac:picMkLst>
        </pc:picChg>
      </pc:sldChg>
      <pc:sldChg chg="modSp add mod ord">
        <pc:chgData name="Vibeke Brander Lenskjold" userId="aba9461b-14eb-47ef-81fd-039e81c7e36b" providerId="ADAL" clId="{06D0EAB1-3BA5-4248-ADA2-7C9BD334BDF8}" dt="2021-03-08T08:40:18.997" v="5410"/>
        <pc:sldMkLst>
          <pc:docMk/>
          <pc:sldMk cId="3984808833" sldId="332"/>
        </pc:sldMkLst>
        <pc:spChg chg="mod">
          <ac:chgData name="Vibeke Brander Lenskjold" userId="aba9461b-14eb-47ef-81fd-039e81c7e36b" providerId="ADAL" clId="{06D0EAB1-3BA5-4248-ADA2-7C9BD334BDF8}" dt="2021-02-23T14:54:09.403" v="1083"/>
          <ac:spMkLst>
            <pc:docMk/>
            <pc:sldMk cId="3984808833" sldId="332"/>
            <ac:spMk id="2" creationId="{C6988578-3013-42F0-B630-890576037737}"/>
          </ac:spMkLst>
        </pc:spChg>
        <pc:spChg chg="mod">
          <ac:chgData name="Vibeke Brander Lenskjold" userId="aba9461b-14eb-47ef-81fd-039e81c7e36b" providerId="ADAL" clId="{06D0EAB1-3BA5-4248-ADA2-7C9BD334BDF8}" dt="2021-03-08T08:35:26.125" v="5166" actId="20577"/>
          <ac:spMkLst>
            <pc:docMk/>
            <pc:sldMk cId="3984808833" sldId="332"/>
            <ac:spMk id="3" creationId="{0E5EE5B6-CEC0-4402-9A22-7547802FEFE1}"/>
          </ac:spMkLst>
        </pc:spChg>
        <pc:spChg chg="mod">
          <ac:chgData name="Vibeke Brander Lenskjold" userId="aba9461b-14eb-47ef-81fd-039e81c7e36b" providerId="ADAL" clId="{06D0EAB1-3BA5-4248-ADA2-7C9BD334BDF8}" dt="2021-03-08T08:40:18.997" v="5410"/>
          <ac:spMkLst>
            <pc:docMk/>
            <pc:sldMk cId="3984808833" sldId="332"/>
            <ac:spMk id="4" creationId="{88E743D0-9E50-46B0-AEB1-2EC2CF0680F0}"/>
          </ac:spMkLst>
        </pc:spChg>
      </pc:sldChg>
      <pc:sldChg chg="addSp delSp modSp add mod">
        <pc:chgData name="Vibeke Brander Lenskjold" userId="aba9461b-14eb-47ef-81fd-039e81c7e36b" providerId="ADAL" clId="{06D0EAB1-3BA5-4248-ADA2-7C9BD334BDF8}" dt="2021-02-24T09:18:43.552" v="1666" actId="1076"/>
        <pc:sldMkLst>
          <pc:docMk/>
          <pc:sldMk cId="702958473" sldId="333"/>
        </pc:sldMkLst>
        <pc:spChg chg="add mod">
          <ac:chgData name="Vibeke Brander Lenskjold" userId="aba9461b-14eb-47ef-81fd-039e81c7e36b" providerId="ADAL" clId="{06D0EAB1-3BA5-4248-ADA2-7C9BD334BDF8}" dt="2021-02-24T09:18:43.552" v="1666" actId="1076"/>
          <ac:spMkLst>
            <pc:docMk/>
            <pc:sldMk cId="702958473" sldId="333"/>
            <ac:spMk id="2" creationId="{2AED4D42-C553-4D87-A545-05F1A0B66A2F}"/>
          </ac:spMkLst>
        </pc:spChg>
        <pc:spChg chg="mod">
          <ac:chgData name="Vibeke Brander Lenskjold" userId="aba9461b-14eb-47ef-81fd-039e81c7e36b" providerId="ADAL" clId="{06D0EAB1-3BA5-4248-ADA2-7C9BD334BDF8}" dt="2021-02-24T09:17:02.483" v="1607" actId="1076"/>
          <ac:spMkLst>
            <pc:docMk/>
            <pc:sldMk cId="702958473" sldId="333"/>
            <ac:spMk id="28" creationId="{00000000-0000-0000-0000-000000000000}"/>
          </ac:spMkLst>
        </pc:spChg>
        <pc:spChg chg="del mod">
          <ac:chgData name="Vibeke Brander Lenskjold" userId="aba9461b-14eb-47ef-81fd-039e81c7e36b" providerId="ADAL" clId="{06D0EAB1-3BA5-4248-ADA2-7C9BD334BDF8}" dt="2021-02-24T09:08:40.944" v="1494"/>
          <ac:spMkLst>
            <pc:docMk/>
            <pc:sldMk cId="702958473" sldId="333"/>
            <ac:spMk id="31" creationId="{00000000-0000-0000-0000-000000000000}"/>
          </ac:spMkLst>
        </pc:spChg>
        <pc:spChg chg="del mod">
          <ac:chgData name="Vibeke Brander Lenskjold" userId="aba9461b-14eb-47ef-81fd-039e81c7e36b" providerId="ADAL" clId="{06D0EAB1-3BA5-4248-ADA2-7C9BD334BDF8}" dt="2021-02-24T09:08:40.948" v="1496"/>
          <ac:spMkLst>
            <pc:docMk/>
            <pc:sldMk cId="702958473" sldId="333"/>
            <ac:spMk id="32" creationId="{00000000-0000-0000-0000-000000000000}"/>
          </ac:spMkLst>
        </pc:spChg>
        <pc:spChg chg="del mod">
          <ac:chgData name="Vibeke Brander Lenskjold" userId="aba9461b-14eb-47ef-81fd-039e81c7e36b" providerId="ADAL" clId="{06D0EAB1-3BA5-4248-ADA2-7C9BD334BDF8}" dt="2021-02-24T09:08:40.951" v="1498"/>
          <ac:spMkLst>
            <pc:docMk/>
            <pc:sldMk cId="702958473" sldId="333"/>
            <ac:spMk id="33" creationId="{00000000-0000-0000-0000-000000000000}"/>
          </ac:spMkLst>
        </pc:spChg>
        <pc:spChg chg="del mod">
          <ac:chgData name="Vibeke Brander Lenskjold" userId="aba9461b-14eb-47ef-81fd-039e81c7e36b" providerId="ADAL" clId="{06D0EAB1-3BA5-4248-ADA2-7C9BD334BDF8}" dt="2021-02-24T09:08:40.939" v="1492"/>
          <ac:spMkLst>
            <pc:docMk/>
            <pc:sldMk cId="702958473" sldId="333"/>
            <ac:spMk id="34" creationId="{00000000-0000-0000-0000-000000000000}"/>
          </ac:spMkLst>
        </pc:spChg>
        <pc:spChg chg="del mod">
          <ac:chgData name="Vibeke Brander Lenskjold" userId="aba9461b-14eb-47ef-81fd-039e81c7e36b" providerId="ADAL" clId="{06D0EAB1-3BA5-4248-ADA2-7C9BD334BDF8}" dt="2021-02-24T09:08:40.956" v="1500"/>
          <ac:spMkLst>
            <pc:docMk/>
            <pc:sldMk cId="702958473" sldId="333"/>
            <ac:spMk id="35"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36"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37"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38"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39"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40"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44"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46"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49"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50"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51"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53"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54"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66"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72"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73"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74"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78" creationId="{00000000-0000-0000-0000-000000000000}"/>
          </ac:spMkLst>
        </pc:spChg>
        <pc:spChg chg="mod">
          <ac:chgData name="Vibeke Brander Lenskjold" userId="aba9461b-14eb-47ef-81fd-039e81c7e36b" providerId="ADAL" clId="{06D0EAB1-3BA5-4248-ADA2-7C9BD334BDF8}" dt="2021-02-24T09:17:02.483" v="1607" actId="1076"/>
          <ac:spMkLst>
            <pc:docMk/>
            <pc:sldMk cId="702958473" sldId="333"/>
            <ac:spMk id="79" creationId="{00000000-0000-0000-0000-000000000000}"/>
          </ac:spMkLst>
        </pc:spChg>
        <pc:cxnChg chg="mod">
          <ac:chgData name="Vibeke Brander Lenskjold" userId="aba9461b-14eb-47ef-81fd-039e81c7e36b" providerId="ADAL" clId="{06D0EAB1-3BA5-4248-ADA2-7C9BD334BDF8}" dt="2021-02-24T09:17:02.483" v="1607" actId="1076"/>
          <ac:cxnSpMkLst>
            <pc:docMk/>
            <pc:sldMk cId="702958473" sldId="333"/>
            <ac:cxnSpMk id="4" creationId="{00000000-0000-0000-0000-000000000000}"/>
          </ac:cxnSpMkLst>
        </pc:cxnChg>
        <pc:cxnChg chg="mod">
          <ac:chgData name="Vibeke Brander Lenskjold" userId="aba9461b-14eb-47ef-81fd-039e81c7e36b" providerId="ADAL" clId="{06D0EAB1-3BA5-4248-ADA2-7C9BD334BDF8}" dt="2021-02-24T09:17:02.483" v="1607" actId="1076"/>
          <ac:cxnSpMkLst>
            <pc:docMk/>
            <pc:sldMk cId="702958473" sldId="333"/>
            <ac:cxnSpMk id="70" creationId="{00000000-0000-0000-0000-000000000000}"/>
          </ac:cxnSpMkLst>
        </pc:cxnChg>
        <pc:cxnChg chg="mod">
          <ac:chgData name="Vibeke Brander Lenskjold" userId="aba9461b-14eb-47ef-81fd-039e81c7e36b" providerId="ADAL" clId="{06D0EAB1-3BA5-4248-ADA2-7C9BD334BDF8}" dt="2021-02-24T09:17:02.483" v="1607" actId="1076"/>
          <ac:cxnSpMkLst>
            <pc:docMk/>
            <pc:sldMk cId="702958473" sldId="333"/>
            <ac:cxnSpMk id="71" creationId="{00000000-0000-0000-0000-000000000000}"/>
          </ac:cxnSpMkLst>
        </pc:cxnChg>
        <pc:cxnChg chg="mod">
          <ac:chgData name="Vibeke Brander Lenskjold" userId="aba9461b-14eb-47ef-81fd-039e81c7e36b" providerId="ADAL" clId="{06D0EAB1-3BA5-4248-ADA2-7C9BD334BDF8}" dt="2021-02-24T09:17:02.483" v="1607" actId="1076"/>
          <ac:cxnSpMkLst>
            <pc:docMk/>
            <pc:sldMk cId="702958473" sldId="333"/>
            <ac:cxnSpMk id="77" creationId="{00000000-0000-0000-0000-000000000000}"/>
          </ac:cxnSpMkLst>
        </pc:cxnChg>
        <pc:cxnChg chg="mod">
          <ac:chgData name="Vibeke Brander Lenskjold" userId="aba9461b-14eb-47ef-81fd-039e81c7e36b" providerId="ADAL" clId="{06D0EAB1-3BA5-4248-ADA2-7C9BD334BDF8}" dt="2021-02-24T09:17:02.483" v="1607" actId="1076"/>
          <ac:cxnSpMkLst>
            <pc:docMk/>
            <pc:sldMk cId="702958473" sldId="333"/>
            <ac:cxnSpMk id="83" creationId="{00000000-0000-0000-0000-000000000000}"/>
          </ac:cxnSpMkLst>
        </pc:cxnChg>
      </pc:sldChg>
      <pc:sldChg chg="new del">
        <pc:chgData name="Vibeke Brander Lenskjold" userId="aba9461b-14eb-47ef-81fd-039e81c7e36b" providerId="ADAL" clId="{06D0EAB1-3BA5-4248-ADA2-7C9BD334BDF8}" dt="2021-02-24T09:00:50.641" v="1316" actId="2696"/>
        <pc:sldMkLst>
          <pc:docMk/>
          <pc:sldMk cId="3839764746" sldId="333"/>
        </pc:sldMkLst>
      </pc:sldChg>
      <pc:sldChg chg="modSp add mod ord">
        <pc:chgData name="Vibeke Brander Lenskjold" userId="aba9461b-14eb-47ef-81fd-039e81c7e36b" providerId="ADAL" clId="{06D0EAB1-3BA5-4248-ADA2-7C9BD334BDF8}" dt="2021-03-09T10:21:13.066" v="6344" actId="20577"/>
        <pc:sldMkLst>
          <pc:docMk/>
          <pc:sldMk cId="6187981" sldId="334"/>
        </pc:sldMkLst>
        <pc:graphicFrameChg chg="mod modGraphic">
          <ac:chgData name="Vibeke Brander Lenskjold" userId="aba9461b-14eb-47ef-81fd-039e81c7e36b" providerId="ADAL" clId="{06D0EAB1-3BA5-4248-ADA2-7C9BD334BDF8}" dt="2021-03-09T10:21:13.066" v="6344" actId="20577"/>
          <ac:graphicFrameMkLst>
            <pc:docMk/>
            <pc:sldMk cId="6187981" sldId="334"/>
            <ac:graphicFrameMk id="7" creationId="{CDF19E4B-9D0D-4D39-BB1B-C8C8127DFEAE}"/>
          </ac:graphicFrameMkLst>
        </pc:graphicFrameChg>
      </pc:sldChg>
      <pc:sldChg chg="modSp add mod ord">
        <pc:chgData name="Vibeke Brander Lenskjold" userId="aba9461b-14eb-47ef-81fd-039e81c7e36b" providerId="ADAL" clId="{06D0EAB1-3BA5-4248-ADA2-7C9BD334BDF8}" dt="2021-03-23T09:44:35.337" v="7003" actId="20577"/>
        <pc:sldMkLst>
          <pc:docMk/>
          <pc:sldMk cId="1956657885" sldId="335"/>
        </pc:sldMkLst>
        <pc:graphicFrameChg chg="mod modGraphic">
          <ac:chgData name="Vibeke Brander Lenskjold" userId="aba9461b-14eb-47ef-81fd-039e81c7e36b" providerId="ADAL" clId="{06D0EAB1-3BA5-4248-ADA2-7C9BD334BDF8}" dt="2021-03-23T09:44:35.337" v="7003" actId="20577"/>
          <ac:graphicFrameMkLst>
            <pc:docMk/>
            <pc:sldMk cId="1956657885" sldId="335"/>
            <ac:graphicFrameMk id="7" creationId="{CDF19E4B-9D0D-4D39-BB1B-C8C8127DFEAE}"/>
          </ac:graphicFrameMkLst>
        </pc:graphicFrameChg>
      </pc:sldChg>
      <pc:sldChg chg="addSp delSp modSp add mod">
        <pc:chgData name="Vibeke Brander Lenskjold" userId="aba9461b-14eb-47ef-81fd-039e81c7e36b" providerId="ADAL" clId="{06D0EAB1-3BA5-4248-ADA2-7C9BD334BDF8}" dt="2021-02-24T10:19:38.126" v="2023"/>
        <pc:sldMkLst>
          <pc:docMk/>
          <pc:sldMk cId="3017106534" sldId="336"/>
        </pc:sldMkLst>
        <pc:spChg chg="mod">
          <ac:chgData name="Vibeke Brander Lenskjold" userId="aba9461b-14eb-47ef-81fd-039e81c7e36b" providerId="ADAL" clId="{06D0EAB1-3BA5-4248-ADA2-7C9BD334BDF8}" dt="2021-02-24T10:19:38.126" v="2023"/>
          <ac:spMkLst>
            <pc:docMk/>
            <pc:sldMk cId="3017106534" sldId="336"/>
            <ac:spMk id="2" creationId="{00000000-0000-0000-0000-000000000000}"/>
          </ac:spMkLst>
        </pc:spChg>
        <pc:picChg chg="add del mod ord">
          <ac:chgData name="Vibeke Brander Lenskjold" userId="aba9461b-14eb-47ef-81fd-039e81c7e36b" providerId="ADAL" clId="{06D0EAB1-3BA5-4248-ADA2-7C9BD334BDF8}" dt="2021-02-24T10:16:29.887" v="2016"/>
          <ac:picMkLst>
            <pc:docMk/>
            <pc:sldMk cId="3017106534" sldId="336"/>
            <ac:picMk id="4" creationId="{9ABD8B1A-4399-4C84-9CEC-F08069CEB250}"/>
          </ac:picMkLst>
        </pc:picChg>
        <pc:picChg chg="add del mod modCrop">
          <ac:chgData name="Vibeke Brander Lenskjold" userId="aba9461b-14eb-47ef-81fd-039e81c7e36b" providerId="ADAL" clId="{06D0EAB1-3BA5-4248-ADA2-7C9BD334BDF8}" dt="2021-02-24T10:19:22.301" v="2022" actId="478"/>
          <ac:picMkLst>
            <pc:docMk/>
            <pc:sldMk cId="3017106534" sldId="336"/>
            <ac:picMk id="6" creationId="{08DE06ED-9F9D-423F-BBA0-C7DF38166386}"/>
          </ac:picMkLst>
        </pc:picChg>
      </pc:sldChg>
      <pc:sldChg chg="addSp delSp modSp add del mod">
        <pc:chgData name="Vibeke Brander Lenskjold" userId="aba9461b-14eb-47ef-81fd-039e81c7e36b" providerId="ADAL" clId="{06D0EAB1-3BA5-4248-ADA2-7C9BD334BDF8}" dt="2021-02-24T10:09:33.608" v="1907" actId="2696"/>
        <pc:sldMkLst>
          <pc:docMk/>
          <pc:sldMk cId="4150306112" sldId="336"/>
        </pc:sldMkLst>
        <pc:picChg chg="add del mod ord modCrop">
          <ac:chgData name="Vibeke Brander Lenskjold" userId="aba9461b-14eb-47ef-81fd-039e81c7e36b" providerId="ADAL" clId="{06D0EAB1-3BA5-4248-ADA2-7C9BD334BDF8}" dt="2021-02-24T10:08:41.021" v="1891" actId="478"/>
          <ac:picMkLst>
            <pc:docMk/>
            <pc:sldMk cId="4150306112" sldId="336"/>
            <ac:picMk id="3" creationId="{BE594171-4355-480B-B9D9-BADBE464D41F}"/>
          </ac:picMkLst>
        </pc:picChg>
        <pc:picChg chg="del">
          <ac:chgData name="Vibeke Brander Lenskjold" userId="aba9461b-14eb-47ef-81fd-039e81c7e36b" providerId="ADAL" clId="{06D0EAB1-3BA5-4248-ADA2-7C9BD334BDF8}" dt="2021-02-24T10:08:13.257" v="1889" actId="21"/>
          <ac:picMkLst>
            <pc:docMk/>
            <pc:sldMk cId="4150306112" sldId="336"/>
            <ac:picMk id="4" creationId="{64B035B3-000D-40CC-8CA1-04F927458EFA}"/>
          </ac:picMkLst>
        </pc:picChg>
        <pc:picChg chg="add mod modCrop">
          <ac:chgData name="Vibeke Brander Lenskjold" userId="aba9461b-14eb-47ef-81fd-039e81c7e36b" providerId="ADAL" clId="{06D0EAB1-3BA5-4248-ADA2-7C9BD334BDF8}" dt="2021-02-24T10:09:25.159" v="1906" actId="1076"/>
          <ac:picMkLst>
            <pc:docMk/>
            <pc:sldMk cId="4150306112" sldId="336"/>
            <ac:picMk id="6" creationId="{9F53A398-37D9-4A6F-8249-083CAAC1DA41}"/>
          </ac:picMkLst>
        </pc:picChg>
      </pc:sldChg>
      <pc:sldChg chg="add del">
        <pc:chgData name="Vibeke Brander Lenskjold" userId="aba9461b-14eb-47ef-81fd-039e81c7e36b" providerId="ADAL" clId="{06D0EAB1-3BA5-4248-ADA2-7C9BD334BDF8}" dt="2021-02-24T10:09:52.987" v="1909" actId="2696"/>
        <pc:sldMkLst>
          <pc:docMk/>
          <pc:sldMk cId="176482733" sldId="337"/>
        </pc:sldMkLst>
      </pc:sldChg>
      <pc:sldChg chg="addSp delSp modSp add mod">
        <pc:chgData name="Vibeke Brander Lenskjold" userId="aba9461b-14eb-47ef-81fd-039e81c7e36b" providerId="ADAL" clId="{06D0EAB1-3BA5-4248-ADA2-7C9BD334BDF8}" dt="2021-02-24T10:20:19.336" v="2026"/>
        <pc:sldMkLst>
          <pc:docMk/>
          <pc:sldMk cId="1860850909" sldId="337"/>
        </pc:sldMkLst>
        <pc:spChg chg="mod">
          <ac:chgData name="Vibeke Brander Lenskjold" userId="aba9461b-14eb-47ef-81fd-039e81c7e36b" providerId="ADAL" clId="{06D0EAB1-3BA5-4248-ADA2-7C9BD334BDF8}" dt="2021-02-24T10:20:19.336" v="2026"/>
          <ac:spMkLst>
            <pc:docMk/>
            <pc:sldMk cId="1860850909" sldId="337"/>
            <ac:spMk id="2" creationId="{00000000-0000-0000-0000-000000000000}"/>
          </ac:spMkLst>
        </pc:spChg>
        <pc:picChg chg="add del mod ord modCrop">
          <ac:chgData name="Vibeke Brander Lenskjold" userId="aba9461b-14eb-47ef-81fd-039e81c7e36b" providerId="ADAL" clId="{06D0EAB1-3BA5-4248-ADA2-7C9BD334BDF8}" dt="2021-02-24T10:16:02.739" v="1978"/>
          <ac:picMkLst>
            <pc:docMk/>
            <pc:sldMk cId="1860850909" sldId="337"/>
            <ac:picMk id="4" creationId="{729C489F-A825-423A-A007-FD12DAA1A9A2}"/>
          </ac:picMkLst>
        </pc:picChg>
      </pc:sldChg>
      <pc:sldChg chg="modSp add mod ord">
        <pc:chgData name="Vibeke Brander Lenskjold" userId="aba9461b-14eb-47ef-81fd-039e81c7e36b" providerId="ADAL" clId="{06D0EAB1-3BA5-4248-ADA2-7C9BD334BDF8}" dt="2021-03-08T09:02:49.693" v="5576" actId="20577"/>
        <pc:sldMkLst>
          <pc:docMk/>
          <pc:sldMk cId="321411011" sldId="338"/>
        </pc:sldMkLst>
        <pc:graphicFrameChg chg="mod modGraphic">
          <ac:chgData name="Vibeke Brander Lenskjold" userId="aba9461b-14eb-47ef-81fd-039e81c7e36b" providerId="ADAL" clId="{06D0EAB1-3BA5-4248-ADA2-7C9BD334BDF8}" dt="2021-03-08T09:02:49.693" v="5576" actId="20577"/>
          <ac:graphicFrameMkLst>
            <pc:docMk/>
            <pc:sldMk cId="321411011" sldId="338"/>
            <ac:graphicFrameMk id="7" creationId="{CDF19E4B-9D0D-4D39-BB1B-C8C8127DFEAE}"/>
          </ac:graphicFrameMkLst>
        </pc:graphicFrameChg>
      </pc:sldChg>
      <pc:sldChg chg="modSp add mod ord">
        <pc:chgData name="Vibeke Brander Lenskjold" userId="aba9461b-14eb-47ef-81fd-039e81c7e36b" providerId="ADAL" clId="{06D0EAB1-3BA5-4248-ADA2-7C9BD334BDF8}" dt="2021-03-09T09:08:12.838" v="6199"/>
        <pc:sldMkLst>
          <pc:docMk/>
          <pc:sldMk cId="277384502" sldId="339"/>
        </pc:sldMkLst>
        <pc:graphicFrameChg chg="mod modGraphic">
          <ac:chgData name="Vibeke Brander Lenskjold" userId="aba9461b-14eb-47ef-81fd-039e81c7e36b" providerId="ADAL" clId="{06D0EAB1-3BA5-4248-ADA2-7C9BD334BDF8}" dt="2021-03-09T09:08:12.838" v="6199"/>
          <ac:graphicFrameMkLst>
            <pc:docMk/>
            <pc:sldMk cId="277384502" sldId="339"/>
            <ac:graphicFrameMk id="7" creationId="{CDF19E4B-9D0D-4D39-BB1B-C8C8127DFEAE}"/>
          </ac:graphicFrameMkLst>
        </pc:graphicFrameChg>
      </pc:sldChg>
      <pc:sldChg chg="modSp add mod">
        <pc:chgData name="Vibeke Brander Lenskjold" userId="aba9461b-14eb-47ef-81fd-039e81c7e36b" providerId="ADAL" clId="{06D0EAB1-3BA5-4248-ADA2-7C9BD334BDF8}" dt="2021-03-18T09:39:32.240" v="6855" actId="20577"/>
        <pc:sldMkLst>
          <pc:docMk/>
          <pc:sldMk cId="2023529044" sldId="340"/>
        </pc:sldMkLst>
        <pc:graphicFrameChg chg="mod modGraphic">
          <ac:chgData name="Vibeke Brander Lenskjold" userId="aba9461b-14eb-47ef-81fd-039e81c7e36b" providerId="ADAL" clId="{06D0EAB1-3BA5-4248-ADA2-7C9BD334BDF8}" dt="2021-03-18T09:39:32.240" v="6855" actId="20577"/>
          <ac:graphicFrameMkLst>
            <pc:docMk/>
            <pc:sldMk cId="2023529044" sldId="340"/>
            <ac:graphicFrameMk id="7" creationId="{CDF19E4B-9D0D-4D39-BB1B-C8C8127DFEAE}"/>
          </ac:graphicFrameMkLst>
        </pc:graphicFrameChg>
      </pc:sldChg>
      <pc:sldChg chg="modSp add del mod ord">
        <pc:chgData name="Vibeke Brander Lenskjold" userId="aba9461b-14eb-47ef-81fd-039e81c7e36b" providerId="ADAL" clId="{06D0EAB1-3BA5-4248-ADA2-7C9BD334BDF8}" dt="2021-03-01T11:28:34.016" v="3588" actId="2696"/>
        <pc:sldMkLst>
          <pc:docMk/>
          <pc:sldMk cId="2722730570" sldId="340"/>
        </pc:sldMkLst>
        <pc:spChg chg="mod">
          <ac:chgData name="Vibeke Brander Lenskjold" userId="aba9461b-14eb-47ef-81fd-039e81c7e36b" providerId="ADAL" clId="{06D0EAB1-3BA5-4248-ADA2-7C9BD334BDF8}" dt="2021-02-25T09:27:08.646" v="3587" actId="20577"/>
          <ac:spMkLst>
            <pc:docMk/>
            <pc:sldMk cId="2722730570" sldId="340"/>
            <ac:spMk id="6" creationId="{C5DBF06D-23AE-4EAE-AC04-7673437E6FE7}"/>
          </ac:spMkLst>
        </pc:spChg>
      </pc:sldChg>
      <pc:sldChg chg="modSp add mod">
        <pc:chgData name="Vibeke Brander Lenskjold" userId="aba9461b-14eb-47ef-81fd-039e81c7e36b" providerId="ADAL" clId="{06D0EAB1-3BA5-4248-ADA2-7C9BD334BDF8}" dt="2021-03-18T09:38:43.740" v="6834" actId="20577"/>
        <pc:sldMkLst>
          <pc:docMk/>
          <pc:sldMk cId="2465168651" sldId="341"/>
        </pc:sldMkLst>
        <pc:graphicFrameChg chg="mod modGraphic">
          <ac:chgData name="Vibeke Brander Lenskjold" userId="aba9461b-14eb-47ef-81fd-039e81c7e36b" providerId="ADAL" clId="{06D0EAB1-3BA5-4248-ADA2-7C9BD334BDF8}" dt="2021-03-18T09:38:43.740" v="6834" actId="20577"/>
          <ac:graphicFrameMkLst>
            <pc:docMk/>
            <pc:sldMk cId="2465168651" sldId="341"/>
            <ac:graphicFrameMk id="7" creationId="{CDF19E4B-9D0D-4D39-BB1B-C8C8127DFEAE}"/>
          </ac:graphicFrameMkLst>
        </pc:graphicFrameChg>
      </pc:sldChg>
      <pc:sldChg chg="addSp delSp new del mod">
        <pc:chgData name="Vibeke Brander Lenskjold" userId="aba9461b-14eb-47ef-81fd-039e81c7e36b" providerId="ADAL" clId="{06D0EAB1-3BA5-4248-ADA2-7C9BD334BDF8}" dt="2021-03-09T10:08:05.057" v="6269" actId="2696"/>
        <pc:sldMkLst>
          <pc:docMk/>
          <pc:sldMk cId="36746395" sldId="342"/>
        </pc:sldMkLst>
        <pc:spChg chg="add del">
          <ac:chgData name="Vibeke Brander Lenskjold" userId="aba9461b-14eb-47ef-81fd-039e81c7e36b" providerId="ADAL" clId="{06D0EAB1-3BA5-4248-ADA2-7C9BD334BDF8}" dt="2021-03-09T10:07:30.404" v="6263" actId="22"/>
          <ac:spMkLst>
            <pc:docMk/>
            <pc:sldMk cId="36746395" sldId="342"/>
            <ac:spMk id="3" creationId="{2A64BC1A-0EE5-4FB9-A408-FDA2C7B68CC4}"/>
          </ac:spMkLst>
        </pc:spChg>
        <pc:spChg chg="add del">
          <ac:chgData name="Vibeke Brander Lenskjold" userId="aba9461b-14eb-47ef-81fd-039e81c7e36b" providerId="ADAL" clId="{06D0EAB1-3BA5-4248-ADA2-7C9BD334BDF8}" dt="2021-03-09T10:07:36.115" v="6265" actId="22"/>
          <ac:spMkLst>
            <pc:docMk/>
            <pc:sldMk cId="36746395" sldId="342"/>
            <ac:spMk id="5" creationId="{0DD18B5C-C690-42F3-AF10-CBF94095AA98}"/>
          </ac:spMkLst>
        </pc:spChg>
        <pc:spChg chg="add del">
          <ac:chgData name="Vibeke Brander Lenskjold" userId="aba9461b-14eb-47ef-81fd-039e81c7e36b" providerId="ADAL" clId="{06D0EAB1-3BA5-4248-ADA2-7C9BD334BDF8}" dt="2021-03-09T10:07:39.758" v="6267" actId="22"/>
          <ac:spMkLst>
            <pc:docMk/>
            <pc:sldMk cId="36746395" sldId="342"/>
            <ac:spMk id="7" creationId="{0C50CB7E-3D94-4F88-8EE7-0F4B8FFC5D16}"/>
          </ac:spMkLst>
        </pc:spChg>
        <pc:spChg chg="add">
          <ac:chgData name="Vibeke Brander Lenskjold" userId="aba9461b-14eb-47ef-81fd-039e81c7e36b" providerId="ADAL" clId="{06D0EAB1-3BA5-4248-ADA2-7C9BD334BDF8}" dt="2021-03-09T10:07:57.429" v="6268" actId="22"/>
          <ac:spMkLst>
            <pc:docMk/>
            <pc:sldMk cId="36746395" sldId="342"/>
            <ac:spMk id="9" creationId="{4C729487-F7DA-4EB4-A135-B5DCB42A63BC}"/>
          </ac:spMkLst>
        </pc:spChg>
      </pc:sldChg>
      <pc:sldChg chg="addSp delSp modSp new del mod ord modClrScheme chgLayout">
        <pc:chgData name="Vibeke Brander Lenskjold" userId="aba9461b-14eb-47ef-81fd-039e81c7e36b" providerId="ADAL" clId="{06D0EAB1-3BA5-4248-ADA2-7C9BD334BDF8}" dt="2021-03-09T10:04:26.923" v="6260" actId="2696"/>
        <pc:sldMkLst>
          <pc:docMk/>
          <pc:sldMk cId="2628894880" sldId="342"/>
        </pc:sldMkLst>
        <pc:spChg chg="add del mod">
          <ac:chgData name="Vibeke Brander Lenskjold" userId="aba9461b-14eb-47ef-81fd-039e81c7e36b" providerId="ADAL" clId="{06D0EAB1-3BA5-4248-ADA2-7C9BD334BDF8}" dt="2021-03-09T10:00:05.004" v="6218" actId="26606"/>
          <ac:spMkLst>
            <pc:docMk/>
            <pc:sldMk cId="2628894880" sldId="342"/>
            <ac:spMk id="71" creationId="{72B8DFC4-5BF7-4B0F-9E78-21F74C37D1B4}"/>
          </ac:spMkLst>
        </pc:spChg>
        <pc:spChg chg="add del mod">
          <ac:chgData name="Vibeke Brander Lenskjold" userId="aba9461b-14eb-47ef-81fd-039e81c7e36b" providerId="ADAL" clId="{06D0EAB1-3BA5-4248-ADA2-7C9BD334BDF8}" dt="2021-03-09T10:00:05.004" v="6218" actId="26606"/>
          <ac:spMkLst>
            <pc:docMk/>
            <pc:sldMk cId="2628894880" sldId="342"/>
            <ac:spMk id="73" creationId="{1E2E6A98-D3D9-4B2D-BADA-0A4AA5546DEF}"/>
          </ac:spMkLst>
        </pc:spChg>
        <pc:spChg chg="add del mod">
          <ac:chgData name="Vibeke Brander Lenskjold" userId="aba9461b-14eb-47ef-81fd-039e81c7e36b" providerId="ADAL" clId="{06D0EAB1-3BA5-4248-ADA2-7C9BD334BDF8}" dt="2021-03-09T10:00:05.004" v="6218" actId="26606"/>
          <ac:spMkLst>
            <pc:docMk/>
            <pc:sldMk cId="2628894880" sldId="342"/>
            <ac:spMk id="75" creationId="{EDC87037-2352-49DC-B3A1-A5196EB689C8}"/>
          </ac:spMkLst>
        </pc:spChg>
        <pc:spChg chg="add">
          <ac:chgData name="Vibeke Brander Lenskjold" userId="aba9461b-14eb-47ef-81fd-039e81c7e36b" providerId="ADAL" clId="{06D0EAB1-3BA5-4248-ADA2-7C9BD334BDF8}" dt="2021-03-09T10:02:19.340" v="6231" actId="26606"/>
          <ac:spMkLst>
            <pc:docMk/>
            <pc:sldMk cId="2628894880" sldId="342"/>
            <ac:spMk id="77" creationId="{B8FAEDB6-F804-4A23-A9D4-3D13F912800D}"/>
          </ac:spMkLst>
        </pc:spChg>
        <pc:spChg chg="add">
          <ac:chgData name="Vibeke Brander Lenskjold" userId="aba9461b-14eb-47ef-81fd-039e81c7e36b" providerId="ADAL" clId="{06D0EAB1-3BA5-4248-ADA2-7C9BD334BDF8}" dt="2021-03-09T10:02:19.340" v="6231" actId="26606"/>
          <ac:spMkLst>
            <pc:docMk/>
            <pc:sldMk cId="2628894880" sldId="342"/>
            <ac:spMk id="1030" creationId="{A51A4AFE-F053-42C3-985E-33A3BD436529}"/>
          </ac:spMkLst>
        </pc:spChg>
        <pc:spChg chg="add">
          <ac:chgData name="Vibeke Brander Lenskjold" userId="aba9461b-14eb-47ef-81fd-039e81c7e36b" providerId="ADAL" clId="{06D0EAB1-3BA5-4248-ADA2-7C9BD334BDF8}" dt="2021-03-09T10:02:19.340" v="6231" actId="26606"/>
          <ac:spMkLst>
            <pc:docMk/>
            <pc:sldMk cId="2628894880" sldId="342"/>
            <ac:spMk id="1031" creationId="{17637545-A8DA-48C9-992C-AED5C1237397}"/>
          </ac:spMkLst>
        </pc:spChg>
        <pc:picChg chg="add del mod">
          <ac:chgData name="Vibeke Brander Lenskjold" userId="aba9461b-14eb-47ef-81fd-039e81c7e36b" providerId="ADAL" clId="{06D0EAB1-3BA5-4248-ADA2-7C9BD334BDF8}" dt="2021-03-09T10:01:55.381" v="6229" actId="478"/>
          <ac:picMkLst>
            <pc:docMk/>
            <pc:sldMk cId="2628894880" sldId="342"/>
            <ac:picMk id="1026" creationId="{4E5893B7-A763-402A-AC7C-6A26DA1C011F}"/>
          </ac:picMkLst>
        </pc:picChg>
        <pc:picChg chg="add mod">
          <ac:chgData name="Vibeke Brander Lenskjold" userId="aba9461b-14eb-47ef-81fd-039e81c7e36b" providerId="ADAL" clId="{06D0EAB1-3BA5-4248-ADA2-7C9BD334BDF8}" dt="2021-03-09T10:02:19.340" v="6231" actId="26606"/>
          <ac:picMkLst>
            <pc:docMk/>
            <pc:sldMk cId="2628894880" sldId="342"/>
            <ac:picMk id="1028" creationId="{F1E4FDA2-439A-4DAA-AD15-98515F634EFE}"/>
          </ac:picMkLst>
        </pc:picChg>
      </pc:sldChg>
      <pc:sldChg chg="add del">
        <pc:chgData name="Vibeke Brander Lenskjold" userId="aba9461b-14eb-47ef-81fd-039e81c7e36b" providerId="ADAL" clId="{06D0EAB1-3BA5-4248-ADA2-7C9BD334BDF8}" dt="2021-03-18T09:35:02.289" v="6696" actId="2696"/>
        <pc:sldMkLst>
          <pc:docMk/>
          <pc:sldMk cId="3034718003" sldId="342"/>
        </pc:sldMkLst>
      </pc:sldChg>
      <pc:sldChg chg="add del">
        <pc:chgData name="Vibeke Brander Lenskjold" userId="aba9461b-14eb-47ef-81fd-039e81c7e36b" providerId="ADAL" clId="{06D0EAB1-3BA5-4248-ADA2-7C9BD334BDF8}" dt="2021-03-16T08:02:32.700" v="6379" actId="2696"/>
        <pc:sldMkLst>
          <pc:docMk/>
          <pc:sldMk cId="4089901745" sldId="342"/>
        </pc:sldMkLst>
      </pc:sldChg>
      <pc:sldMasterChg chg="delSldLayout">
        <pc:chgData name="Vibeke Brander Lenskjold" userId="aba9461b-14eb-47ef-81fd-039e81c7e36b" providerId="ADAL" clId="{06D0EAB1-3BA5-4248-ADA2-7C9BD334BDF8}" dt="2021-02-23T14:38:28.502" v="1010" actId="2696"/>
        <pc:sldMasterMkLst>
          <pc:docMk/>
          <pc:sldMasterMk cId="0" sldId="2147483648"/>
        </pc:sldMasterMkLst>
        <pc:sldLayoutChg chg="del">
          <pc:chgData name="Vibeke Brander Lenskjold" userId="aba9461b-14eb-47ef-81fd-039e81c7e36b" providerId="ADAL" clId="{06D0EAB1-3BA5-4248-ADA2-7C9BD334BDF8}" dt="2021-02-23T14:38:28.502" v="1010" actId="2696"/>
          <pc:sldLayoutMkLst>
            <pc:docMk/>
            <pc:sldMasterMk cId="0" sldId="2147483648"/>
            <pc:sldLayoutMk cId="1439698470" sldId="214748370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71421876490934E-2"/>
          <c:y val="9.0928065066697317E-2"/>
          <c:w val="0.89490581390339541"/>
          <c:h val="0.5127439569736908"/>
        </c:manualLayout>
      </c:layout>
      <c:lineChart>
        <c:grouping val="standard"/>
        <c:varyColors val="0"/>
        <c:ser>
          <c:idx val="0"/>
          <c:order val="0"/>
          <c:tx>
            <c:strRef>
              <c:f>'Ark1'!$B$1</c:f>
              <c:strCache>
                <c:ptCount val="1"/>
                <c:pt idx="0">
                  <c:v>Frafald (%) inden for de første 3 måneder*</c:v>
                </c:pt>
              </c:strCache>
            </c:strRef>
          </c:tx>
          <c:spPr>
            <a:ln w="28575" cap="rnd">
              <a:solidFill>
                <a:schemeClr val="accent1"/>
              </a:solidFill>
              <a:round/>
            </a:ln>
            <a:effectLst/>
          </c:spPr>
          <c:marker>
            <c:symbol val="none"/>
          </c:marker>
          <c:cat>
            <c:numRef>
              <c:f>'Ark1'!$A$2:$A$5</c:f>
              <c:numCache>
                <c:formatCode>General</c:formatCode>
                <c:ptCount val="4"/>
                <c:pt idx="0">
                  <c:v>2017</c:v>
                </c:pt>
                <c:pt idx="1">
                  <c:v>2018</c:v>
                </c:pt>
                <c:pt idx="2">
                  <c:v>2019</c:v>
                </c:pt>
              </c:numCache>
            </c:numRef>
          </c:cat>
          <c:val>
            <c:numRef>
              <c:f>'Ark1'!$B$2:$B$5</c:f>
              <c:numCache>
                <c:formatCode>General</c:formatCode>
                <c:ptCount val="4"/>
                <c:pt idx="0">
                  <c:v>5.2</c:v>
                </c:pt>
                <c:pt idx="1">
                  <c:v>2.5</c:v>
                </c:pt>
                <c:pt idx="2">
                  <c:v>7.6</c:v>
                </c:pt>
              </c:numCache>
            </c:numRef>
          </c:val>
          <c:smooth val="0"/>
          <c:extLst>
            <c:ext xmlns:c16="http://schemas.microsoft.com/office/drawing/2014/chart" uri="{C3380CC4-5D6E-409C-BE32-E72D297353CC}">
              <c16:uniqueId val="{00000000-D042-40B0-AA6C-F57BD3EEE190}"/>
            </c:ext>
          </c:extLst>
        </c:ser>
        <c:ser>
          <c:idx val="1"/>
          <c:order val="1"/>
          <c:tx>
            <c:strRef>
              <c:f>'Ark1'!$C$1</c:f>
              <c:strCache>
                <c:ptCount val="1"/>
                <c:pt idx="0">
                  <c:v>Landsgennemsnit</c:v>
                </c:pt>
              </c:strCache>
            </c:strRef>
          </c:tx>
          <c:spPr>
            <a:ln w="28575" cap="rnd">
              <a:solidFill>
                <a:schemeClr val="accent2"/>
              </a:solidFill>
              <a:round/>
            </a:ln>
            <a:effectLst/>
          </c:spPr>
          <c:marker>
            <c:symbol val="none"/>
          </c:marker>
          <c:cat>
            <c:numRef>
              <c:f>'Ark1'!$A$2:$A$5</c:f>
              <c:numCache>
                <c:formatCode>General</c:formatCode>
                <c:ptCount val="4"/>
                <c:pt idx="0">
                  <c:v>2017</c:v>
                </c:pt>
                <c:pt idx="1">
                  <c:v>2018</c:v>
                </c:pt>
                <c:pt idx="2">
                  <c:v>2019</c:v>
                </c:pt>
              </c:numCache>
            </c:numRef>
          </c:cat>
          <c:val>
            <c:numRef>
              <c:f>'Ark1'!$C$2:$C$5</c:f>
              <c:numCache>
                <c:formatCode>General</c:formatCode>
                <c:ptCount val="4"/>
                <c:pt idx="0">
                  <c:v>4.0999999999999996</c:v>
                </c:pt>
                <c:pt idx="1">
                  <c:v>4</c:v>
                </c:pt>
                <c:pt idx="2">
                  <c:v>4.0999999999999996</c:v>
                </c:pt>
              </c:numCache>
            </c:numRef>
          </c:val>
          <c:smooth val="0"/>
          <c:extLst>
            <c:ext xmlns:c16="http://schemas.microsoft.com/office/drawing/2014/chart" uri="{C3380CC4-5D6E-409C-BE32-E72D297353CC}">
              <c16:uniqueId val="{00000004-D042-40B0-AA6C-F57BD3EEE190}"/>
            </c:ext>
          </c:extLst>
        </c:ser>
        <c:dLbls>
          <c:showLegendKey val="0"/>
          <c:showVal val="0"/>
          <c:showCatName val="0"/>
          <c:showSerName val="0"/>
          <c:showPercent val="0"/>
          <c:showBubbleSize val="0"/>
        </c:dLbls>
        <c:smooth val="0"/>
        <c:axId val="491046864"/>
        <c:axId val="1114462384"/>
      </c:lineChart>
      <c:catAx>
        <c:axId val="4910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114462384"/>
        <c:crosses val="autoZero"/>
        <c:auto val="1"/>
        <c:lblAlgn val="ctr"/>
        <c:lblOffset val="100"/>
        <c:noMultiLvlLbl val="0"/>
      </c:catAx>
      <c:valAx>
        <c:axId val="111446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91046864"/>
        <c:crosses val="autoZero"/>
        <c:crossBetween val="between"/>
      </c:valAx>
      <c:spPr>
        <a:noFill/>
        <a:ln>
          <a:noFill/>
        </a:ln>
        <a:effectLst/>
      </c:spPr>
    </c:plotArea>
    <c:legend>
      <c:legendPos val="b"/>
      <c:layout>
        <c:manualLayout>
          <c:xMode val="edge"/>
          <c:yMode val="edge"/>
          <c:x val="0.18706892934717709"/>
          <c:y val="0.75270900858581091"/>
          <c:w val="0.75527774102033629"/>
          <c:h val="0.238038694946595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Nye SPS-modtagere</c:v>
                </c:pt>
              </c:strCache>
            </c:strRef>
          </c:tx>
          <c:spPr>
            <a:ln w="28575" cap="rnd">
              <a:solidFill>
                <a:schemeClr val="accent1"/>
              </a:solidFill>
              <a:round/>
            </a:ln>
            <a:effectLst/>
          </c:spPr>
          <c:marker>
            <c:symbol val="none"/>
          </c:marker>
          <c:cat>
            <c:numRef>
              <c:f>'Ark1'!$A$2:$A$5</c:f>
              <c:numCache>
                <c:formatCode>General</c:formatCode>
                <c:ptCount val="4"/>
                <c:pt idx="0">
                  <c:v>2017</c:v>
                </c:pt>
                <c:pt idx="1">
                  <c:v>2018</c:v>
                </c:pt>
                <c:pt idx="2">
                  <c:v>2019</c:v>
                </c:pt>
                <c:pt idx="3">
                  <c:v>2020</c:v>
                </c:pt>
              </c:numCache>
            </c:numRef>
          </c:cat>
          <c:val>
            <c:numRef>
              <c:f>'Ark1'!$B$2:$B$5</c:f>
              <c:numCache>
                <c:formatCode>General</c:formatCode>
                <c:ptCount val="4"/>
                <c:pt idx="0">
                  <c:v>20</c:v>
                </c:pt>
                <c:pt idx="1">
                  <c:v>16</c:v>
                </c:pt>
                <c:pt idx="2">
                  <c:v>16</c:v>
                </c:pt>
                <c:pt idx="3">
                  <c:v>32</c:v>
                </c:pt>
              </c:numCache>
            </c:numRef>
          </c:val>
          <c:smooth val="0"/>
          <c:extLst>
            <c:ext xmlns:c16="http://schemas.microsoft.com/office/drawing/2014/chart" uri="{C3380CC4-5D6E-409C-BE32-E72D297353CC}">
              <c16:uniqueId val="{00000000-43DC-4B04-938A-75D1EF87398C}"/>
            </c:ext>
          </c:extLst>
        </c:ser>
        <c:ser>
          <c:idx val="1"/>
          <c:order val="1"/>
          <c:tx>
            <c:strRef>
              <c:f>'Ark1'!$C$1</c:f>
              <c:strCache>
                <c:ptCount val="1"/>
                <c:pt idx="0">
                  <c:v>Psykiske vanskeligheder/ udviklingsforstyrrelser</c:v>
                </c:pt>
              </c:strCache>
            </c:strRef>
          </c:tx>
          <c:spPr>
            <a:ln w="28575" cap="rnd">
              <a:solidFill>
                <a:schemeClr val="accent2"/>
              </a:solidFill>
              <a:round/>
            </a:ln>
            <a:effectLst/>
          </c:spPr>
          <c:marker>
            <c:symbol val="none"/>
          </c:marker>
          <c:cat>
            <c:numRef>
              <c:f>'Ark1'!$A$2:$A$5</c:f>
              <c:numCache>
                <c:formatCode>General</c:formatCode>
                <c:ptCount val="4"/>
                <c:pt idx="0">
                  <c:v>2017</c:v>
                </c:pt>
                <c:pt idx="1">
                  <c:v>2018</c:v>
                </c:pt>
                <c:pt idx="2">
                  <c:v>2019</c:v>
                </c:pt>
                <c:pt idx="3">
                  <c:v>2020</c:v>
                </c:pt>
              </c:numCache>
            </c:numRef>
          </c:cat>
          <c:val>
            <c:numRef>
              <c:f>'Ark1'!$C$2:$C$5</c:f>
              <c:numCache>
                <c:formatCode>General</c:formatCode>
                <c:ptCount val="4"/>
                <c:pt idx="0">
                  <c:v>1</c:v>
                </c:pt>
                <c:pt idx="1">
                  <c:v>1</c:v>
                </c:pt>
                <c:pt idx="2">
                  <c:v>3</c:v>
                </c:pt>
                <c:pt idx="3">
                  <c:v>4</c:v>
                </c:pt>
              </c:numCache>
            </c:numRef>
          </c:val>
          <c:smooth val="0"/>
          <c:extLst>
            <c:ext xmlns:c16="http://schemas.microsoft.com/office/drawing/2014/chart" uri="{C3380CC4-5D6E-409C-BE32-E72D297353CC}">
              <c16:uniqueId val="{00000001-43DC-4B04-938A-75D1EF87398C}"/>
            </c:ext>
          </c:extLst>
        </c:ser>
        <c:ser>
          <c:idx val="2"/>
          <c:order val="2"/>
          <c:tx>
            <c:strRef>
              <c:f>'Ark1'!$D$1</c:f>
              <c:strCache>
                <c:ptCount val="1"/>
                <c:pt idx="0">
                  <c:v>Frafald inden for de første 3 måneder*</c:v>
                </c:pt>
              </c:strCache>
            </c:strRef>
          </c:tx>
          <c:spPr>
            <a:ln w="28575" cap="rnd">
              <a:solidFill>
                <a:schemeClr val="accent3"/>
              </a:solidFill>
              <a:round/>
            </a:ln>
            <a:effectLst/>
          </c:spPr>
          <c:marker>
            <c:symbol val="none"/>
          </c:marker>
          <c:cat>
            <c:numRef>
              <c:f>'Ark1'!$A$2:$A$5</c:f>
              <c:numCache>
                <c:formatCode>General</c:formatCode>
                <c:ptCount val="4"/>
                <c:pt idx="0">
                  <c:v>2017</c:v>
                </c:pt>
                <c:pt idx="1">
                  <c:v>2018</c:v>
                </c:pt>
                <c:pt idx="2">
                  <c:v>2019</c:v>
                </c:pt>
                <c:pt idx="3">
                  <c:v>2020</c:v>
                </c:pt>
              </c:numCache>
            </c:numRef>
          </c:cat>
          <c:val>
            <c:numRef>
              <c:f>'Ark1'!$D$2:$D$5</c:f>
              <c:numCache>
                <c:formatCode>General</c:formatCode>
                <c:ptCount val="4"/>
                <c:pt idx="0">
                  <c:v>6</c:v>
                </c:pt>
                <c:pt idx="1">
                  <c:v>3</c:v>
                </c:pt>
                <c:pt idx="2">
                  <c:v>9</c:v>
                </c:pt>
              </c:numCache>
            </c:numRef>
          </c:val>
          <c:smooth val="0"/>
          <c:extLst>
            <c:ext xmlns:c16="http://schemas.microsoft.com/office/drawing/2014/chart" uri="{C3380CC4-5D6E-409C-BE32-E72D297353CC}">
              <c16:uniqueId val="{00000001-889D-4B19-93FE-FEFE6DCE8F76}"/>
            </c:ext>
          </c:extLst>
        </c:ser>
        <c:dLbls>
          <c:showLegendKey val="0"/>
          <c:showVal val="0"/>
          <c:showCatName val="0"/>
          <c:showSerName val="0"/>
          <c:showPercent val="0"/>
          <c:showBubbleSize val="0"/>
        </c:dLbls>
        <c:smooth val="0"/>
        <c:axId val="491046864"/>
        <c:axId val="1114462384"/>
      </c:lineChart>
      <c:catAx>
        <c:axId val="4910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114462384"/>
        <c:crosses val="autoZero"/>
        <c:auto val="1"/>
        <c:lblAlgn val="ctr"/>
        <c:lblOffset val="100"/>
        <c:noMultiLvlLbl val="0"/>
      </c:catAx>
      <c:valAx>
        <c:axId val="111446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9104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Ledighedsprocent</c:v>
                </c:pt>
              </c:strCache>
            </c:strRef>
          </c:tx>
          <c:spPr>
            <a:ln w="28575" cap="rnd">
              <a:solidFill>
                <a:schemeClr val="accent1"/>
              </a:solidFill>
              <a:round/>
            </a:ln>
            <a:effectLst/>
          </c:spPr>
          <c:marker>
            <c:symbol val="none"/>
          </c:marker>
          <c:cat>
            <c:numRef>
              <c:f>'Ark1'!$A$2:$A$6</c:f>
              <c:numCache>
                <c:formatCode>General</c:formatCode>
                <c:ptCount val="5"/>
                <c:pt idx="0">
                  <c:v>2014</c:v>
                </c:pt>
                <c:pt idx="1">
                  <c:v>2015</c:v>
                </c:pt>
                <c:pt idx="2">
                  <c:v>2016</c:v>
                </c:pt>
                <c:pt idx="3">
                  <c:v>2017</c:v>
                </c:pt>
                <c:pt idx="4">
                  <c:v>2018</c:v>
                </c:pt>
              </c:numCache>
            </c:numRef>
          </c:cat>
          <c:val>
            <c:numRef>
              <c:f>'Ark1'!$B$2:$B$6</c:f>
              <c:numCache>
                <c:formatCode>General</c:formatCode>
                <c:ptCount val="5"/>
                <c:pt idx="0">
                  <c:v>24.6</c:v>
                </c:pt>
                <c:pt idx="1">
                  <c:v>19.5</c:v>
                </c:pt>
                <c:pt idx="2" formatCode="0.0\ %;\-0.0\ %;0.0\ %">
                  <c:v>14.4</c:v>
                </c:pt>
                <c:pt idx="3" formatCode="0.0\ %;\-0.0\ %;0.0\ %">
                  <c:v>13.1</c:v>
                </c:pt>
                <c:pt idx="4" formatCode="0.0\ %;\-0.0\ %;0.0\ %">
                  <c:v>12</c:v>
                </c:pt>
              </c:numCache>
            </c:numRef>
          </c:val>
          <c:smooth val="0"/>
          <c:extLst>
            <c:ext xmlns:c16="http://schemas.microsoft.com/office/drawing/2014/chart" uri="{C3380CC4-5D6E-409C-BE32-E72D297353CC}">
              <c16:uniqueId val="{00000000-923C-4CC7-AE98-403D63C05B4C}"/>
            </c:ext>
          </c:extLst>
        </c:ser>
        <c:ser>
          <c:idx val="1"/>
          <c:order val="1"/>
          <c:tx>
            <c:strRef>
              <c:f>'Ark1'!$C$1</c:f>
              <c:strCache>
                <c:ptCount val="1"/>
                <c:pt idx="0">
                  <c:v>Beskæftigelsesprocent</c:v>
                </c:pt>
              </c:strCache>
            </c:strRef>
          </c:tx>
          <c:spPr>
            <a:ln w="28575" cap="rnd">
              <a:solidFill>
                <a:schemeClr val="accent2"/>
              </a:solidFill>
              <a:round/>
            </a:ln>
            <a:effectLst/>
          </c:spPr>
          <c:marker>
            <c:symbol val="none"/>
          </c:marker>
          <c:cat>
            <c:numRef>
              <c:f>'Ark1'!$A$2:$A$6</c:f>
              <c:numCache>
                <c:formatCode>General</c:formatCode>
                <c:ptCount val="5"/>
                <c:pt idx="0">
                  <c:v>2014</c:v>
                </c:pt>
                <c:pt idx="1">
                  <c:v>2015</c:v>
                </c:pt>
                <c:pt idx="2">
                  <c:v>2016</c:v>
                </c:pt>
                <c:pt idx="3">
                  <c:v>2017</c:v>
                </c:pt>
                <c:pt idx="4">
                  <c:v>2018</c:v>
                </c:pt>
              </c:numCache>
            </c:numRef>
          </c:cat>
          <c:val>
            <c:numRef>
              <c:f>'Ark1'!$C$2:$C$6</c:f>
              <c:numCache>
                <c:formatCode>General</c:formatCode>
                <c:ptCount val="5"/>
                <c:pt idx="2">
                  <c:v>31</c:v>
                </c:pt>
                <c:pt idx="3">
                  <c:v>44</c:v>
                </c:pt>
                <c:pt idx="4">
                  <c:v>50</c:v>
                </c:pt>
              </c:numCache>
            </c:numRef>
          </c:val>
          <c:smooth val="0"/>
          <c:extLst>
            <c:ext xmlns:c16="http://schemas.microsoft.com/office/drawing/2014/chart" uri="{C3380CC4-5D6E-409C-BE32-E72D297353CC}">
              <c16:uniqueId val="{00000001-923C-4CC7-AE98-403D63C05B4C}"/>
            </c:ext>
          </c:extLst>
        </c:ser>
        <c:dLbls>
          <c:showLegendKey val="0"/>
          <c:showVal val="0"/>
          <c:showCatName val="0"/>
          <c:showSerName val="0"/>
          <c:showPercent val="0"/>
          <c:showBubbleSize val="0"/>
        </c:dLbls>
        <c:smooth val="0"/>
        <c:axId val="491036864"/>
        <c:axId val="1678638128"/>
      </c:lineChart>
      <c:catAx>
        <c:axId val="49103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678638128"/>
        <c:crosses val="autoZero"/>
        <c:auto val="1"/>
        <c:lblAlgn val="ctr"/>
        <c:lblOffset val="100"/>
        <c:noMultiLvlLbl val="0"/>
      </c:catAx>
      <c:valAx>
        <c:axId val="167863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9103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dLbls>
          <c:showLegendKey val="0"/>
          <c:showVal val="0"/>
          <c:showCatName val="0"/>
          <c:showSerName val="0"/>
          <c:showPercent val="0"/>
          <c:showBubbleSize val="0"/>
        </c:dLbls>
        <c:gapWidth val="150"/>
        <c:overlap val="100"/>
        <c:axId val="1049254832"/>
        <c:axId val="1048358128"/>
      </c:barChart>
      <c:catAx>
        <c:axId val="10492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48358128"/>
        <c:crosses val="autoZero"/>
        <c:auto val="1"/>
        <c:lblAlgn val="ctr"/>
        <c:lblOffset val="100"/>
        <c:noMultiLvlLbl val="0"/>
      </c:catAx>
      <c:valAx>
        <c:axId val="104835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4925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'Ark1'!$B$1</c:f>
              <c:strCache>
                <c:ptCount val="1"/>
                <c:pt idx="0">
                  <c:v>KP</c:v>
                </c:pt>
              </c:strCache>
            </c:strRef>
          </c:tx>
          <c:spPr>
            <a:ln w="28575" cap="rnd">
              <a:solidFill>
                <a:schemeClr val="accent1"/>
              </a:solidFill>
              <a:round/>
            </a:ln>
            <a:effectLst/>
          </c:spPr>
          <c:marker>
            <c:symbol val="none"/>
          </c:marker>
          <c:cat>
            <c:numRef>
              <c:f>'Ark1'!$A$2:$A$6</c:f>
              <c:numCache>
                <c:formatCode>General</c:formatCode>
                <c:ptCount val="5"/>
                <c:pt idx="0">
                  <c:v>2015</c:v>
                </c:pt>
                <c:pt idx="1">
                  <c:v>2016</c:v>
                </c:pt>
                <c:pt idx="2">
                  <c:v>2017</c:v>
                </c:pt>
                <c:pt idx="3">
                  <c:v>2018</c:v>
                </c:pt>
                <c:pt idx="4">
                  <c:v>2019</c:v>
                </c:pt>
              </c:numCache>
            </c:numRef>
          </c:cat>
          <c:val>
            <c:numRef>
              <c:f>'Ark1'!$B$2:$B$6</c:f>
              <c:numCache>
                <c:formatCode>General</c:formatCode>
                <c:ptCount val="5"/>
                <c:pt idx="0">
                  <c:v>4.0999999999999996</c:v>
                </c:pt>
                <c:pt idx="1">
                  <c:v>4.0999999999999996</c:v>
                </c:pt>
                <c:pt idx="2">
                  <c:v>4</c:v>
                </c:pt>
                <c:pt idx="3">
                  <c:v>4</c:v>
                </c:pt>
                <c:pt idx="4">
                  <c:v>4.0999999999999996</c:v>
                </c:pt>
              </c:numCache>
            </c:numRef>
          </c:val>
          <c:smooth val="0"/>
          <c:extLst>
            <c:ext xmlns:c16="http://schemas.microsoft.com/office/drawing/2014/chart" uri="{C3380CC4-5D6E-409C-BE32-E72D297353CC}">
              <c16:uniqueId val="{00000000-50BD-461F-A722-D1A3EA9A2A27}"/>
            </c:ext>
          </c:extLst>
        </c:ser>
        <c:ser>
          <c:idx val="1"/>
          <c:order val="1"/>
          <c:tx>
            <c:strRef>
              <c:f>'Ark1'!$C$1</c:f>
              <c:strCache>
                <c:ptCount val="1"/>
                <c:pt idx="0">
                  <c:v>Landsgennemsnit</c:v>
                </c:pt>
              </c:strCache>
            </c:strRef>
          </c:tx>
          <c:spPr>
            <a:ln w="28575" cap="rnd">
              <a:solidFill>
                <a:schemeClr val="accent2"/>
              </a:solidFill>
              <a:round/>
            </a:ln>
            <a:effectLst/>
          </c:spPr>
          <c:marker>
            <c:symbol val="none"/>
          </c:marker>
          <c:cat>
            <c:numRef>
              <c:f>'Ark1'!$A$2:$A$6</c:f>
              <c:numCache>
                <c:formatCode>General</c:formatCode>
                <c:ptCount val="5"/>
                <c:pt idx="0">
                  <c:v>2015</c:v>
                </c:pt>
                <c:pt idx="1">
                  <c:v>2016</c:v>
                </c:pt>
                <c:pt idx="2">
                  <c:v>2017</c:v>
                </c:pt>
                <c:pt idx="3">
                  <c:v>2018</c:v>
                </c:pt>
                <c:pt idx="4">
                  <c:v>2019</c:v>
                </c:pt>
              </c:numCache>
            </c:numRef>
          </c:cat>
          <c:val>
            <c:numRef>
              <c:f>'Ark1'!$C$2:$C$6</c:f>
              <c:numCache>
                <c:formatCode>General</c:formatCode>
                <c:ptCount val="5"/>
                <c:pt idx="0">
                  <c:v>4</c:v>
                </c:pt>
                <c:pt idx="1">
                  <c:v>4.0999999999999996</c:v>
                </c:pt>
                <c:pt idx="2">
                  <c:v>4.0999999999999996</c:v>
                </c:pt>
                <c:pt idx="3">
                  <c:v>4.0999999999999996</c:v>
                </c:pt>
                <c:pt idx="4">
                  <c:v>4.0999999999999996</c:v>
                </c:pt>
              </c:numCache>
            </c:numRef>
          </c:val>
          <c:smooth val="0"/>
          <c:extLst>
            <c:ext xmlns:c16="http://schemas.microsoft.com/office/drawing/2014/chart" uri="{C3380CC4-5D6E-409C-BE32-E72D297353CC}">
              <c16:uniqueId val="{00000001-50BD-461F-A722-D1A3EA9A2A27}"/>
            </c:ext>
          </c:extLst>
        </c:ser>
        <c:dLbls>
          <c:showLegendKey val="0"/>
          <c:showVal val="0"/>
          <c:showCatName val="0"/>
          <c:showSerName val="0"/>
          <c:showPercent val="0"/>
          <c:showBubbleSize val="0"/>
        </c:dLbls>
        <c:smooth val="0"/>
        <c:axId val="1052514656"/>
        <c:axId val="1681748992"/>
      </c:lineChart>
      <c:catAx>
        <c:axId val="105251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681748992"/>
        <c:crosses val="autoZero"/>
        <c:auto val="1"/>
        <c:lblAlgn val="ctr"/>
        <c:lblOffset val="100"/>
        <c:noMultiLvlLbl val="0"/>
      </c:catAx>
      <c:valAx>
        <c:axId val="1681748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52514656"/>
        <c:crosses val="autoZero"/>
        <c:crossBetween val="between"/>
        <c:maj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dLbls>
          <c:showLegendKey val="0"/>
          <c:showVal val="0"/>
          <c:showCatName val="0"/>
          <c:showSerName val="0"/>
          <c:showPercent val="0"/>
          <c:showBubbleSize val="0"/>
        </c:dLbls>
        <c:gapWidth val="150"/>
        <c:overlap val="100"/>
        <c:axId val="1049254832"/>
        <c:axId val="1048358128"/>
      </c:barChart>
      <c:catAx>
        <c:axId val="104925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48358128"/>
        <c:crosses val="autoZero"/>
        <c:auto val="1"/>
        <c:lblAlgn val="ctr"/>
        <c:lblOffset val="100"/>
        <c:noMultiLvlLbl val="0"/>
      </c:catAx>
      <c:valAx>
        <c:axId val="104835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049254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da-DK" sz="1000" dirty="0"/>
              <a:t>Elevtrivsel 2019 på skalaen</a:t>
            </a:r>
            <a:r>
              <a:rPr lang="da-DK" sz="1000" baseline="0" dirty="0"/>
              <a:t> 1-5       </a:t>
            </a:r>
            <a:r>
              <a:rPr lang="da-DK" sz="1000" i="1" dirty="0">
                <a:effectLst/>
              </a:rPr>
              <a:t>Kilde: Uddannelsesstatistik.dk</a:t>
            </a:r>
            <a:endParaRPr lang="da-DK" sz="10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da-DK" sz="1000" dirty="0"/>
          </a:p>
        </c:rich>
      </c:tx>
      <c:layout>
        <c:manualLayout>
          <c:xMode val="edge"/>
          <c:yMode val="edge"/>
          <c:x val="0.15741277223977226"/>
          <c:y val="7.3296519627307401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da-DK"/>
        </a:p>
      </c:txPr>
    </c:title>
    <c:autoTitleDeleted val="0"/>
    <c:plotArea>
      <c:layout/>
      <c:barChart>
        <c:barDir val="col"/>
        <c:grouping val="clustered"/>
        <c:varyColors val="0"/>
        <c:ser>
          <c:idx val="0"/>
          <c:order val="0"/>
          <c:tx>
            <c:strRef>
              <c:f>'Ark1'!$B$1</c:f>
              <c:strCache>
                <c:ptCount val="1"/>
                <c:pt idx="0">
                  <c:v>KP</c:v>
                </c:pt>
              </c:strCache>
            </c:strRef>
          </c:tx>
          <c:spPr>
            <a:solidFill>
              <a:schemeClr val="accent1"/>
            </a:solidFill>
            <a:ln>
              <a:noFill/>
            </a:ln>
            <a:effectLst/>
          </c:spPr>
          <c:invertIfNegative val="0"/>
          <c:cat>
            <c:strRef>
              <c:f>'Ark1'!$A$2:$A$7</c:f>
              <c:strCache>
                <c:ptCount val="6"/>
                <c:pt idx="0">
                  <c:v>Samlet elevtrivsel</c:v>
                </c:pt>
                <c:pt idx="1">
                  <c:v>Egen indsats og motivation</c:v>
                </c:pt>
                <c:pt idx="2">
                  <c:v>Egne evner</c:v>
                </c:pt>
                <c:pt idx="3">
                  <c:v>Fysiske rammer</c:v>
                </c:pt>
                <c:pt idx="4">
                  <c:v>Velbefindende</c:v>
                </c:pt>
                <c:pt idx="5">
                  <c:v>Læringsmiljø</c:v>
                </c:pt>
              </c:strCache>
            </c:strRef>
          </c:cat>
          <c:val>
            <c:numRef>
              <c:f>'Ark1'!$B$2:$B$7</c:f>
              <c:numCache>
                <c:formatCode>General</c:formatCode>
                <c:ptCount val="6"/>
                <c:pt idx="0" formatCode="0.0">
                  <c:v>4</c:v>
                </c:pt>
                <c:pt idx="1">
                  <c:v>4.0999999999999996</c:v>
                </c:pt>
                <c:pt idx="2">
                  <c:v>3.8</c:v>
                </c:pt>
                <c:pt idx="3">
                  <c:v>3.8</c:v>
                </c:pt>
                <c:pt idx="4">
                  <c:v>4.0999999999999996</c:v>
                </c:pt>
                <c:pt idx="5">
                  <c:v>4.0999999999999996</c:v>
                </c:pt>
              </c:numCache>
            </c:numRef>
          </c:val>
          <c:extLst>
            <c:ext xmlns:c16="http://schemas.microsoft.com/office/drawing/2014/chart" uri="{C3380CC4-5D6E-409C-BE32-E72D297353CC}">
              <c16:uniqueId val="{00000000-7185-45AD-B4B2-29351821BDAC}"/>
            </c:ext>
          </c:extLst>
        </c:ser>
        <c:ser>
          <c:idx val="1"/>
          <c:order val="1"/>
          <c:tx>
            <c:strRef>
              <c:f>'Ark1'!$C$1</c:f>
              <c:strCache>
                <c:ptCount val="1"/>
                <c:pt idx="0">
                  <c:v>Landsgennemsnit</c:v>
                </c:pt>
              </c:strCache>
            </c:strRef>
          </c:tx>
          <c:spPr>
            <a:solidFill>
              <a:schemeClr val="accent2"/>
            </a:solidFill>
            <a:ln>
              <a:noFill/>
            </a:ln>
            <a:effectLst/>
          </c:spPr>
          <c:invertIfNegative val="0"/>
          <c:cat>
            <c:strRef>
              <c:f>'Ark1'!$A$2:$A$7</c:f>
              <c:strCache>
                <c:ptCount val="6"/>
                <c:pt idx="0">
                  <c:v>Samlet elevtrivsel</c:v>
                </c:pt>
                <c:pt idx="1">
                  <c:v>Egen indsats og motivation</c:v>
                </c:pt>
                <c:pt idx="2">
                  <c:v>Egne evner</c:v>
                </c:pt>
                <c:pt idx="3">
                  <c:v>Fysiske rammer</c:v>
                </c:pt>
                <c:pt idx="4">
                  <c:v>Velbefindende</c:v>
                </c:pt>
                <c:pt idx="5">
                  <c:v>Læringsmiljø</c:v>
                </c:pt>
              </c:strCache>
            </c:strRef>
          </c:cat>
          <c:val>
            <c:numRef>
              <c:f>'Ark1'!$C$2:$C$7</c:f>
              <c:numCache>
                <c:formatCode>General</c:formatCode>
                <c:ptCount val="6"/>
                <c:pt idx="0">
                  <c:v>3.9</c:v>
                </c:pt>
                <c:pt idx="1">
                  <c:v>4.0999999999999996</c:v>
                </c:pt>
                <c:pt idx="2">
                  <c:v>3.8</c:v>
                </c:pt>
                <c:pt idx="3">
                  <c:v>3.6</c:v>
                </c:pt>
                <c:pt idx="4">
                  <c:v>4.0999999999999996</c:v>
                </c:pt>
                <c:pt idx="5">
                  <c:v>3.9</c:v>
                </c:pt>
              </c:numCache>
            </c:numRef>
          </c:val>
          <c:extLst>
            <c:ext xmlns:c16="http://schemas.microsoft.com/office/drawing/2014/chart" uri="{C3380CC4-5D6E-409C-BE32-E72D297353CC}">
              <c16:uniqueId val="{00000001-7185-45AD-B4B2-29351821BDAC}"/>
            </c:ext>
          </c:extLst>
        </c:ser>
        <c:dLbls>
          <c:showLegendKey val="0"/>
          <c:showVal val="0"/>
          <c:showCatName val="0"/>
          <c:showSerName val="0"/>
          <c:showPercent val="0"/>
          <c:showBubbleSize val="0"/>
        </c:dLbls>
        <c:gapWidth val="219"/>
        <c:overlap val="-27"/>
        <c:axId val="491053264"/>
        <c:axId val="478818976"/>
      </c:barChart>
      <c:catAx>
        <c:axId val="49105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78818976"/>
        <c:crosses val="autoZero"/>
        <c:auto val="1"/>
        <c:lblAlgn val="ctr"/>
        <c:lblOffset val="100"/>
        <c:noMultiLvlLbl val="0"/>
      </c:catAx>
      <c:valAx>
        <c:axId val="478818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9105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sz="1000" dirty="0"/>
              <a:t>Praktikstedernes</a:t>
            </a:r>
            <a:r>
              <a:rPr lang="da-DK" sz="1000" baseline="0" dirty="0"/>
              <a:t> tilfredshed med samarbejdet</a:t>
            </a:r>
            <a:endParaRPr lang="da-DK" sz="1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'Ark1'!$B$1</c:f>
              <c:strCache>
                <c:ptCount val="1"/>
                <c:pt idx="0">
                  <c:v>KP</c:v>
                </c:pt>
              </c:strCache>
            </c:strRef>
          </c:tx>
          <c:spPr>
            <a:ln w="28575" cap="rnd">
              <a:solidFill>
                <a:schemeClr val="accent1"/>
              </a:solidFill>
              <a:round/>
            </a:ln>
            <a:effectLst/>
          </c:spPr>
          <c:marker>
            <c:symbol val="none"/>
          </c:marker>
          <c:cat>
            <c:numRef>
              <c:f>'Ark1'!$A$2:$A$5</c:f>
              <c:numCache>
                <c:formatCode>General</c:formatCode>
                <c:ptCount val="4"/>
                <c:pt idx="0">
                  <c:v>2017</c:v>
                </c:pt>
                <c:pt idx="1">
                  <c:v>2018</c:v>
                </c:pt>
                <c:pt idx="2">
                  <c:v>2019</c:v>
                </c:pt>
              </c:numCache>
            </c:numRef>
          </c:cat>
          <c:val>
            <c:numRef>
              <c:f>'Ark1'!$B$2:$B$5</c:f>
              <c:numCache>
                <c:formatCode>General</c:formatCode>
                <c:ptCount val="4"/>
                <c:pt idx="0">
                  <c:v>6.2</c:v>
                </c:pt>
                <c:pt idx="1">
                  <c:v>6.8</c:v>
                </c:pt>
                <c:pt idx="2">
                  <c:v>6.6</c:v>
                </c:pt>
              </c:numCache>
            </c:numRef>
          </c:val>
          <c:smooth val="0"/>
          <c:extLst>
            <c:ext xmlns:c16="http://schemas.microsoft.com/office/drawing/2014/chart" uri="{C3380CC4-5D6E-409C-BE32-E72D297353CC}">
              <c16:uniqueId val="{00000000-43DC-4B04-938A-75D1EF87398C}"/>
            </c:ext>
          </c:extLst>
        </c:ser>
        <c:ser>
          <c:idx val="1"/>
          <c:order val="1"/>
          <c:tx>
            <c:strRef>
              <c:f>'Ark1'!$C$1</c:f>
              <c:strCache>
                <c:ptCount val="1"/>
                <c:pt idx="0">
                  <c:v>Landsgennemsnit</c:v>
                </c:pt>
              </c:strCache>
            </c:strRef>
          </c:tx>
          <c:spPr>
            <a:ln w="28575" cap="rnd">
              <a:solidFill>
                <a:schemeClr val="accent2"/>
              </a:solidFill>
              <a:round/>
            </a:ln>
            <a:effectLst/>
          </c:spPr>
          <c:marker>
            <c:symbol val="none"/>
          </c:marker>
          <c:cat>
            <c:numRef>
              <c:f>'Ark1'!$A$2:$A$5</c:f>
              <c:numCache>
                <c:formatCode>General</c:formatCode>
                <c:ptCount val="4"/>
                <c:pt idx="0">
                  <c:v>2017</c:v>
                </c:pt>
                <c:pt idx="1">
                  <c:v>2018</c:v>
                </c:pt>
                <c:pt idx="2">
                  <c:v>2019</c:v>
                </c:pt>
              </c:numCache>
            </c:numRef>
          </c:cat>
          <c:val>
            <c:numRef>
              <c:f>'Ark1'!$C$2:$C$5</c:f>
              <c:numCache>
                <c:formatCode>General</c:formatCode>
                <c:ptCount val="4"/>
                <c:pt idx="0">
                  <c:v>6.8</c:v>
                </c:pt>
                <c:pt idx="1">
                  <c:v>7.2</c:v>
                </c:pt>
                <c:pt idx="2">
                  <c:v>7</c:v>
                </c:pt>
              </c:numCache>
            </c:numRef>
          </c:val>
          <c:smooth val="0"/>
          <c:extLst>
            <c:ext xmlns:c16="http://schemas.microsoft.com/office/drawing/2014/chart" uri="{C3380CC4-5D6E-409C-BE32-E72D297353CC}">
              <c16:uniqueId val="{00000001-43DC-4B04-938A-75D1EF87398C}"/>
            </c:ext>
          </c:extLst>
        </c:ser>
        <c:dLbls>
          <c:showLegendKey val="0"/>
          <c:showVal val="0"/>
          <c:showCatName val="0"/>
          <c:showSerName val="0"/>
          <c:showPercent val="0"/>
          <c:showBubbleSize val="0"/>
        </c:dLbls>
        <c:smooth val="0"/>
        <c:axId val="491046864"/>
        <c:axId val="1114462384"/>
      </c:lineChart>
      <c:catAx>
        <c:axId val="49104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114462384"/>
        <c:crosses val="autoZero"/>
        <c:auto val="1"/>
        <c:lblAlgn val="ctr"/>
        <c:lblOffset val="100"/>
        <c:noMultiLvlLbl val="0"/>
      </c:catAx>
      <c:valAx>
        <c:axId val="111446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49104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0.62966</cdr:x>
      <cdr:y>0.92174</cdr:y>
    </cdr:from>
    <cdr:to>
      <cdr:x>1</cdr:x>
      <cdr:y>1</cdr:y>
    </cdr:to>
    <cdr:sp macro="" textlink="">
      <cdr:nvSpPr>
        <cdr:cNvPr id="2" name="Tekstfelt 1">
          <a:extLst xmlns:a="http://schemas.openxmlformats.org/drawingml/2006/main">
            <a:ext uri="{FF2B5EF4-FFF2-40B4-BE49-F238E27FC236}">
              <a16:creationId xmlns:a16="http://schemas.microsoft.com/office/drawing/2014/main" id="{9D19A777-82E1-45E3-872C-EB750B65712D}"/>
            </a:ext>
          </a:extLst>
        </cdr:cNvPr>
        <cdr:cNvSpPr txBox="1"/>
      </cdr:nvSpPr>
      <cdr:spPr>
        <a:xfrm xmlns:a="http://schemas.openxmlformats.org/drawingml/2006/main">
          <a:off x="3121480" y="2900133"/>
          <a:ext cx="1835944" cy="246221"/>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da-DK" sz="1000" i="1" noProof="0" dirty="0">
              <a:solidFill>
                <a:schemeClr val="tx1"/>
              </a:solidFill>
              <a:latin typeface="+mn-lt"/>
              <a:cs typeface="Arial Bold"/>
            </a:rPr>
            <a:t>Kilde: Uddannelsesstatistik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3BDBD347-9913-4ABB-8A43-9B8FF372A2DD}" type="datetimeFigureOut">
              <a:rPr lang="en-US"/>
              <a:t>3/23/2021</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8B116402-ABF7-47D5-AC3C-5EC41B4152DB}" type="slidenum">
              <a:rPr lang="en-US"/>
              <a:t>‹nr.›</a:t>
            </a:fld>
            <a:endParaRPr lang="en-US"/>
          </a:p>
        </p:txBody>
      </p:sp>
    </p:spTree>
    <p:extLst>
      <p:ext uri="{BB962C8B-B14F-4D97-AF65-F5344CB8AC3E}">
        <p14:creationId xmlns:p14="http://schemas.microsoft.com/office/powerpoint/2010/main" val="712812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A120F30-42D0-4B58-B5B5-52B23DE7A863}" type="datetimeFigureOut">
              <a:rPr lang="da-DK"/>
              <a:pPr/>
              <a:t>23-03-2021</a:t>
            </a:fld>
            <a:endParaRPr lang="en-GB"/>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2336C548-B58F-4577-956A-A567C7589401}" type="slidenum">
              <a:rPr lang="en-GB"/>
              <a:pPr/>
              <a:t>‹nr.›</a:t>
            </a:fld>
            <a:endParaRPr lang="en-GB"/>
          </a:p>
        </p:txBody>
      </p:sp>
    </p:spTree>
    <p:extLst>
      <p:ext uri="{BB962C8B-B14F-4D97-AF65-F5344CB8AC3E}">
        <p14:creationId xmlns:p14="http://schemas.microsoft.com/office/powerpoint/2010/main" val="149128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2336C548-B58F-4577-956A-A567C7589401}" type="slidenum">
              <a:rPr lang="en-GB" smtClean="0"/>
              <a:pPr/>
              <a:t>1</a:t>
            </a:fld>
            <a:endParaRPr lang="en-GB"/>
          </a:p>
        </p:txBody>
      </p:sp>
    </p:spTree>
    <p:extLst>
      <p:ext uri="{BB962C8B-B14F-4D97-AF65-F5344CB8AC3E}">
        <p14:creationId xmlns:p14="http://schemas.microsoft.com/office/powerpoint/2010/main" val="351084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Steps to goal</a:t>
            </a:r>
          </a:p>
        </p:txBody>
      </p:sp>
      <p:sp>
        <p:nvSpPr>
          <p:cNvPr id="4" name="Slide Number Placeholder 3"/>
          <p:cNvSpPr>
            <a:spLocks noGrp="1"/>
          </p:cNvSpPr>
          <p:nvPr>
            <p:ph type="sldNum" sz="quarter" idx="10"/>
          </p:nvPr>
        </p:nvSpPr>
        <p:spPr/>
        <p:txBody>
          <a:bodyPr/>
          <a:lstStyle/>
          <a:p>
            <a:fld id="{3549EF65-7DCD-474E-ADDD-47C12CEED82B}"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86359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Steps</a:t>
            </a:r>
          </a:p>
        </p:txBody>
      </p:sp>
      <p:sp>
        <p:nvSpPr>
          <p:cNvPr id="4" name="Slide Number Placeholder 3"/>
          <p:cNvSpPr>
            <a:spLocks noGrp="1"/>
          </p:cNvSpPr>
          <p:nvPr>
            <p:ph type="sldNum" sz="quarter" idx="10"/>
          </p:nvPr>
        </p:nvSpPr>
        <p:spPr/>
        <p:txBody>
          <a:bodyPr/>
          <a:lstStyle/>
          <a:p>
            <a:fld id="{3549EF65-7DCD-474E-ADDD-47C12CEED82B}"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56748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36C548-B58F-4577-956A-A567C758940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64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36C548-B58F-4577-956A-A567C758940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476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336C548-B58F-4577-956A-A567C7589401}" type="slidenum">
              <a:rPr lang="en-GB" smtClean="0"/>
              <a:pPr/>
              <a:t>24</a:t>
            </a:fld>
            <a:endParaRPr lang="en-GB"/>
          </a:p>
        </p:txBody>
      </p:sp>
    </p:spTree>
    <p:extLst>
      <p:ext uri="{BB962C8B-B14F-4D97-AF65-F5344CB8AC3E}">
        <p14:creationId xmlns:p14="http://schemas.microsoft.com/office/powerpoint/2010/main" val="79324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336C548-B58F-4577-956A-A567C7589401}" type="slidenum">
              <a:rPr lang="en-GB" smtClean="0"/>
              <a:pPr/>
              <a:t>26</a:t>
            </a:fld>
            <a:endParaRPr lang="en-GB"/>
          </a:p>
        </p:txBody>
      </p:sp>
    </p:spTree>
    <p:extLst>
      <p:ext uri="{BB962C8B-B14F-4D97-AF65-F5344CB8AC3E}">
        <p14:creationId xmlns:p14="http://schemas.microsoft.com/office/powerpoint/2010/main" val="2678715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side 1">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4728" y="1974453"/>
            <a:ext cx="3334544" cy="119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sside 2-spaltet med billed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lvl1pPr>
              <a:defRPr>
                <a:solidFill>
                  <a:schemeClr val="accent1"/>
                </a:solidFill>
              </a:defRPr>
            </a:lvl1pPr>
          </a:lstStyle>
          <a:p>
            <a:r>
              <a:rPr lang="da-DK"/>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billede 6"/>
          <p:cNvSpPr>
            <a:spLocks noGrp="1"/>
          </p:cNvSpPr>
          <p:nvPr>
            <p:ph type="pic" sz="quarter" idx="13"/>
          </p:nvPr>
        </p:nvSpPr>
        <p:spPr>
          <a:xfrm>
            <a:off x="6099175" y="0"/>
            <a:ext cx="3044825" cy="5143500"/>
          </a:xfrm>
          <a:prstGeom prst="rect">
            <a:avLst/>
          </a:prstGeom>
        </p:spPr>
        <p:txBody>
          <a:bodyPr/>
          <a:lstStyle/>
          <a:p>
            <a:endParaRPr lang="da-DK"/>
          </a:p>
        </p:txBody>
      </p:sp>
      <p:sp>
        <p:nvSpPr>
          <p:cNvPr id="10"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414337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side med billede venstre">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0"/>
            <a:ext cx="4572000" cy="5143500"/>
          </a:xfrm>
          <a:prstGeom prst="rect">
            <a:avLst/>
          </a:prstGeom>
        </p:spPr>
        <p:txBody>
          <a:bodyPr/>
          <a:lstStyle/>
          <a:p>
            <a:endParaRPr lang="da-DK"/>
          </a:p>
        </p:txBody>
      </p:sp>
      <p:sp>
        <p:nvSpPr>
          <p:cNvPr id="9" name="Baggrund"/>
          <p:cNvSpPr/>
          <p:nvPr userDrawn="1"/>
        </p:nvSpPr>
        <p:spPr>
          <a:xfrm>
            <a:off x="4578144" y="0"/>
            <a:ext cx="4565856" cy="25717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Pladsholder til tekst 5"/>
          <p:cNvSpPr>
            <a:spLocks noGrp="1"/>
          </p:cNvSpPr>
          <p:nvPr>
            <p:ph type="body" sz="quarter" idx="14"/>
          </p:nvPr>
        </p:nvSpPr>
        <p:spPr>
          <a:xfrm>
            <a:off x="5078874" y="421779"/>
            <a:ext cx="3564396" cy="172819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1" name="Pladsholder til tekst 5"/>
          <p:cNvSpPr>
            <a:spLocks noGrp="1"/>
          </p:cNvSpPr>
          <p:nvPr>
            <p:ph type="body" sz="quarter" idx="15"/>
          </p:nvPr>
        </p:nvSpPr>
        <p:spPr>
          <a:xfrm>
            <a:off x="5083916" y="3687874"/>
            <a:ext cx="2260392" cy="1116124"/>
          </a:xfrm>
          <a:prstGeom prst="rect">
            <a:avLst/>
          </a:prstGeom>
        </p:spPr>
        <p:txBody>
          <a:bodyPr lIns="0" tIns="0" rIns="0" bIns="0"/>
          <a:lstStyle>
            <a:lvl1pPr algn="l">
              <a:defRPr sz="1000">
                <a:solidFill>
                  <a:srgbClr val="000000"/>
                </a:solidFill>
                <a:latin typeface="Georgia" panose="02040502050405020303" pitchFamily="18" charset="0"/>
              </a:defRPr>
            </a:lvl1pPr>
            <a:lvl2pPr algn="l">
              <a:defRPr sz="1000">
                <a:solidFill>
                  <a:srgbClr val="000000"/>
                </a:solidFill>
                <a:latin typeface="Georgia" panose="02040502050405020303" pitchFamily="18" charset="0"/>
              </a:defRPr>
            </a:lvl2pPr>
            <a:lvl3pPr algn="l">
              <a:defRPr sz="1000">
                <a:solidFill>
                  <a:srgbClr val="000000"/>
                </a:solidFill>
                <a:latin typeface="Georgia" panose="02040502050405020303" pitchFamily="18" charset="0"/>
              </a:defRPr>
            </a:lvl3pPr>
            <a:lvl4pPr algn="l">
              <a:defRPr sz="1000">
                <a:solidFill>
                  <a:srgbClr val="000000"/>
                </a:solidFill>
                <a:latin typeface="Georgia" panose="02040502050405020303" pitchFamily="18" charset="0"/>
              </a:defRPr>
            </a:lvl4pPr>
            <a:lvl5pPr algn="l">
              <a:defRPr sz="1000">
                <a:solidFill>
                  <a:srgbClr val="000000"/>
                </a:solidFill>
                <a:latin typeface="Georgia" panose="02040502050405020303" pitchFamily="18"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2" name="Titel 1"/>
          <p:cNvSpPr>
            <a:spLocks noGrp="1"/>
          </p:cNvSpPr>
          <p:nvPr>
            <p:ph type="title"/>
          </p:nvPr>
        </p:nvSpPr>
        <p:spPr>
          <a:xfrm>
            <a:off x="5078874" y="3039802"/>
            <a:ext cx="2265434" cy="468052"/>
          </a:xfrm>
        </p:spPr>
        <p:txBody>
          <a:bodyPr/>
          <a:lstStyle>
            <a:lvl1pPr>
              <a:defRPr sz="1600">
                <a:solidFill>
                  <a:srgbClr val="000000"/>
                </a:solidFill>
              </a:defRPr>
            </a:lvl1pPr>
          </a:lstStyle>
          <a:p>
            <a:r>
              <a:rPr lang="da-DK"/>
              <a:t>Klik for at redigere i master</a:t>
            </a:r>
          </a:p>
        </p:txBody>
      </p:sp>
      <p:sp>
        <p:nvSpPr>
          <p:cNvPr id="8"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3"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147163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side 2-spaltet - Spejling">
    <p:spTree>
      <p:nvGrpSpPr>
        <p:cNvPr id="1" name=""/>
        <p:cNvGrpSpPr/>
        <p:nvPr/>
      </p:nvGrpSpPr>
      <p:grpSpPr>
        <a:xfrm>
          <a:off x="0" y="0"/>
          <a:ext cx="0" cy="0"/>
          <a:chOff x="0" y="0"/>
          <a:chExt cx="0" cy="0"/>
        </a:xfrm>
      </p:grpSpPr>
      <p:sp>
        <p:nvSpPr>
          <p:cNvPr id="2" name="Titel 1"/>
          <p:cNvSpPr>
            <a:spLocks noGrp="1"/>
          </p:cNvSpPr>
          <p:nvPr>
            <p:ph type="title"/>
          </p:nvPr>
        </p:nvSpPr>
        <p:spPr>
          <a:xfrm>
            <a:off x="5184068" y="395103"/>
            <a:ext cx="3449133" cy="628475"/>
          </a:xfrm>
        </p:spPr>
        <p:txBody>
          <a:bodyPr/>
          <a:lstStyle>
            <a:lvl1pPr algn="ctr">
              <a:defRPr sz="2000">
                <a:solidFill>
                  <a:schemeClr val="accent1"/>
                </a:solidFill>
              </a:defRPr>
            </a:lvl1pPr>
          </a:lstStyle>
          <a:p>
            <a:r>
              <a:rPr lang="da-DK"/>
              <a:t>Klik for at redigere i master</a:t>
            </a:r>
          </a:p>
        </p:txBody>
      </p:sp>
      <p:sp>
        <p:nvSpPr>
          <p:cNvPr id="4" name="Pladsholder til tekst 5"/>
          <p:cNvSpPr>
            <a:spLocks noGrp="1"/>
          </p:cNvSpPr>
          <p:nvPr>
            <p:ph type="body" sz="quarter" idx="11"/>
          </p:nvPr>
        </p:nvSpPr>
        <p:spPr>
          <a:xfrm>
            <a:off x="5188133" y="1203598"/>
            <a:ext cx="3445068" cy="2592388"/>
          </a:xfrm>
          <a:prstGeom prst="rect">
            <a:avLst/>
          </a:prstGeom>
        </p:spPr>
        <p:txBody>
          <a:bodyPr lIns="0" tIns="0" rIns="0" bIns="0"/>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Baggrund"/>
          <p:cNvSpPr/>
          <p:nvPr userDrawn="1"/>
        </p:nvSpPr>
        <p:spPr>
          <a:xfrm>
            <a:off x="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Pladsholder til tekst 5"/>
          <p:cNvSpPr>
            <a:spLocks noGrp="1"/>
          </p:cNvSpPr>
          <p:nvPr>
            <p:ph type="body" sz="quarter" idx="13"/>
          </p:nvPr>
        </p:nvSpPr>
        <p:spPr>
          <a:xfrm>
            <a:off x="719826" y="888194"/>
            <a:ext cx="3132348" cy="3367112"/>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25627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_KP">
    <p:spTree>
      <p:nvGrpSpPr>
        <p:cNvPr id="1" name=""/>
        <p:cNvGrpSpPr/>
        <p:nvPr/>
      </p:nvGrpSpPr>
      <p:grpSpPr>
        <a:xfrm>
          <a:off x="0" y="0"/>
          <a:ext cx="0" cy="0"/>
          <a:chOff x="0" y="0"/>
          <a:chExt cx="0" cy="0"/>
        </a:xfrm>
      </p:grpSpPr>
      <p:sp>
        <p:nvSpPr>
          <p:cNvPr id="3"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4"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56640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61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ktionsside">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a:t>CLICK TO EDIT</a:t>
            </a:r>
            <a:br>
              <a:rPr lang="da-DK" noProof="0"/>
            </a:br>
            <a:r>
              <a:rPr lang="da-DK" noProof="0"/>
              <a:t>MASTER TITLE STYLE</a:t>
            </a:r>
          </a:p>
        </p:txBody>
      </p:sp>
      <p:sp>
        <p:nvSpPr>
          <p:cNvPr id="4"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6"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Tree>
    <p:extLst>
      <p:ext uri="{BB962C8B-B14F-4D97-AF65-F5344CB8AC3E}">
        <p14:creationId xmlns:p14="http://schemas.microsoft.com/office/powerpoint/2010/main" val="351011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75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side 2">
    <p:spTree>
      <p:nvGrpSpPr>
        <p:cNvPr id="1" name=""/>
        <p:cNvGrpSpPr/>
        <p:nvPr/>
      </p:nvGrpSpPr>
      <p:grpSpPr>
        <a:xfrm>
          <a:off x="0" y="0"/>
          <a:ext cx="0" cy="0"/>
          <a:chOff x="0" y="0"/>
          <a:chExt cx="0" cy="0"/>
        </a:xfrm>
      </p:grpSpPr>
      <p:sp>
        <p:nvSpPr>
          <p:cNvPr id="5" name="Baggrund"/>
          <p:cNvSpPr/>
          <p:nvPr userDrawn="1"/>
        </p:nvSpPr>
        <p:spPr>
          <a:xfrm>
            <a:off x="4572000" y="0"/>
            <a:ext cx="4572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629954" y="1552435"/>
            <a:ext cx="3884092" cy="20386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63157" y="4528786"/>
            <a:ext cx="728851"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8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side 3">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a:extLst>
              <a:ext uri="{28A0092B-C50C-407E-A947-70E740481C1C}">
                <a14:useLocalDpi xmlns:a14="http://schemas.microsoft.com/office/drawing/2010/main" val="0"/>
              </a:ext>
            </a:extLst>
          </a:blip>
          <a:srcRect l="19765" r="20976"/>
          <a:stretch/>
        </p:blipFill>
        <p:spPr>
          <a:xfrm>
            <a:off x="4572000" y="-1"/>
            <a:ext cx="4572000" cy="5143212"/>
          </a:xfrm>
          <a:prstGeom prst="rect">
            <a:avLst/>
          </a:prstGeom>
        </p:spPr>
      </p:pic>
      <p:sp>
        <p:nvSpPr>
          <p:cNvPr id="7" name="object 5"/>
          <p:cNvSpPr/>
          <p:nvPr userDrawn="1"/>
        </p:nvSpPr>
        <p:spPr>
          <a:xfrm>
            <a:off x="0" y="0"/>
            <a:ext cx="4572000" cy="5143211"/>
          </a:xfrm>
          <a:custGeom>
            <a:avLst/>
            <a:gdLst/>
            <a:ahLst/>
            <a:cxnLst/>
            <a:rect l="l" t="t" r="r" b="b"/>
            <a:pathLst>
              <a:path w="10052050" h="11308715">
                <a:moveTo>
                  <a:pt x="0" y="11308556"/>
                </a:moveTo>
                <a:lnTo>
                  <a:pt x="10052049" y="11308556"/>
                </a:lnTo>
                <a:lnTo>
                  <a:pt x="10052049" y="0"/>
                </a:lnTo>
                <a:lnTo>
                  <a:pt x="0" y="0"/>
                </a:lnTo>
                <a:lnTo>
                  <a:pt x="0" y="11308556"/>
                </a:lnTo>
                <a:close/>
              </a:path>
            </a:pathLst>
          </a:custGeom>
          <a:solidFill>
            <a:schemeClr val="accent1"/>
          </a:solidFill>
        </p:spPr>
        <p:txBody>
          <a:bodyPr wrap="square" lIns="0" tIns="0" rIns="0" bIns="0" rtlCol="0"/>
          <a:lstStyle/>
          <a:p>
            <a:endParaRPr>
              <a:solidFill>
                <a:srgbClr val="FA3C3C"/>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631140" y="1553057"/>
            <a:ext cx="3881721" cy="20373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63132" y="4528786"/>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3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ide 1">
    <p:spTree>
      <p:nvGrpSpPr>
        <p:cNvPr id="1" name=""/>
        <p:cNvGrpSpPr/>
        <p:nvPr/>
      </p:nvGrpSpPr>
      <p:grpSpPr>
        <a:xfrm>
          <a:off x="0" y="0"/>
          <a:ext cx="0" cy="0"/>
          <a:chOff x="0" y="0"/>
          <a:chExt cx="0" cy="0"/>
        </a:xfrm>
      </p:grpSpPr>
      <p:sp>
        <p:nvSpPr>
          <p:cNvPr id="5" name="Baggrund"/>
          <p:cNvSpPr/>
          <p:nvPr userDrawn="1"/>
        </p:nvSpPr>
        <p:spPr>
          <a:xfrm>
            <a:off x="0" y="0"/>
            <a:ext cx="91440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PresentationTitle2"/>
          <p:cNvSpPr>
            <a:spLocks noGrp="1"/>
          </p:cNvSpPr>
          <p:nvPr>
            <p:ph type="ctrTitle" hasCustomPrompt="1"/>
          </p:nvPr>
        </p:nvSpPr>
        <p:spPr>
          <a:xfrm>
            <a:off x="761858" y="663538"/>
            <a:ext cx="7410541" cy="1186291"/>
          </a:xfrm>
        </p:spPr>
        <p:txBody>
          <a:bodyPr/>
          <a:lstStyle>
            <a:lvl1pPr>
              <a:defRPr sz="4500" cap="all" baseline="0">
                <a:solidFill>
                  <a:schemeClr val="bg1"/>
                </a:solidFill>
                <a:latin typeface="+mn-lt"/>
              </a:defRPr>
            </a:lvl1pPr>
          </a:lstStyle>
          <a:p>
            <a:r>
              <a:rPr lang="da-DK" noProof="0"/>
              <a:t>CLICK TO EDIT</a:t>
            </a:r>
            <a:br>
              <a:rPr lang="da-DK" noProof="0"/>
            </a:br>
            <a:r>
              <a:rPr lang="da-DK" noProof="0"/>
              <a:t>MASTER TITLE STYLE</a:t>
            </a:r>
          </a:p>
        </p:txBody>
      </p:sp>
      <p:sp>
        <p:nvSpPr>
          <p:cNvPr id="3" name="Subtitle 2"/>
          <p:cNvSpPr>
            <a:spLocks noGrp="1"/>
          </p:cNvSpPr>
          <p:nvPr>
            <p:ph type="subTitle" idx="1"/>
          </p:nvPr>
        </p:nvSpPr>
        <p:spPr>
          <a:xfrm>
            <a:off x="761858" y="2139702"/>
            <a:ext cx="6569531" cy="594364"/>
          </a:xfrm>
          <a:prstGeom prst="rect">
            <a:avLst/>
          </a:prstGeom>
        </p:spPr>
        <p:txBody>
          <a:bodyPr lIns="0" tIns="0" rIns="0" bIns="0">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err="1"/>
              <a:t>Click</a:t>
            </a:r>
            <a:r>
              <a:rPr lang="da-DK" noProof="0"/>
              <a:t> to </a:t>
            </a:r>
            <a:r>
              <a:rPr lang="da-DK" noProof="0" err="1"/>
              <a:t>edit</a:t>
            </a:r>
            <a:r>
              <a:rPr lang="da-DK" noProof="0"/>
              <a:t> Master </a:t>
            </a:r>
            <a:r>
              <a:rPr lang="da-DK" noProof="0" err="1"/>
              <a:t>subtitle</a:t>
            </a:r>
            <a:r>
              <a:rPr lang="da-DK" noProof="0"/>
              <a:t> </a:t>
            </a:r>
            <a:r>
              <a:rPr lang="da-DK" noProof="0" err="1"/>
              <a:t>style</a:t>
            </a:r>
            <a:endParaRPr lang="da-DK" noProof="0"/>
          </a:p>
        </p:txBody>
      </p:sp>
      <p:pic>
        <p:nvPicPr>
          <p:cNvPr id="9"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2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ide med billede">
    <p:spTree>
      <p:nvGrpSpPr>
        <p:cNvPr id="1" name=""/>
        <p:cNvGrpSpPr/>
        <p:nvPr/>
      </p:nvGrpSpPr>
      <p:grpSpPr>
        <a:xfrm>
          <a:off x="0" y="0"/>
          <a:ext cx="0" cy="0"/>
          <a:chOff x="0" y="0"/>
          <a:chExt cx="0" cy="0"/>
        </a:xfrm>
      </p:grpSpPr>
      <p:pic>
        <p:nvPicPr>
          <p:cNvPr id="10" name="Picture 2" descr="C:\Users\Hedekjær\Desktop\PPT\UCC-083.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6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054192" y="4563442"/>
            <a:ext cx="728903" cy="260936"/>
          </a:xfrm>
          <a:prstGeom prst="rect">
            <a:avLst/>
          </a:prstGeom>
          <a:noFill/>
          <a:extLst>
            <a:ext uri="{909E8E84-426E-40DD-AFC4-6F175D3DCCD1}">
              <a14:hiddenFill xmlns:a14="http://schemas.microsoft.com/office/drawing/2010/main">
                <a:solidFill>
                  <a:srgbClr val="FFFFFF"/>
                </a:solidFill>
              </a14:hiddenFill>
            </a:ext>
          </a:extLst>
        </p:spPr>
      </p:pic>
      <p:sp>
        <p:nvSpPr>
          <p:cNvPr id="14" name="PresentationTitle2"/>
          <p:cNvSpPr>
            <a:spLocks noGrp="1"/>
          </p:cNvSpPr>
          <p:nvPr>
            <p:ph type="ctrTitle" hasCustomPrompt="1"/>
          </p:nvPr>
        </p:nvSpPr>
        <p:spPr>
          <a:xfrm>
            <a:off x="761858" y="663538"/>
            <a:ext cx="7410541" cy="1186291"/>
          </a:xfrm>
        </p:spPr>
        <p:txBody>
          <a:bodyPr/>
          <a:lstStyle>
            <a:lvl1pPr>
              <a:defRPr sz="4500">
                <a:solidFill>
                  <a:schemeClr val="bg1"/>
                </a:solidFill>
                <a:latin typeface="+mn-lt"/>
              </a:defRPr>
            </a:lvl1pPr>
          </a:lstStyle>
          <a:p>
            <a:r>
              <a:rPr lang="da-DK" noProof="0"/>
              <a:t>CLICK TO EDIT</a:t>
            </a:r>
            <a:br>
              <a:rPr lang="da-DK" noProof="0"/>
            </a:br>
            <a:r>
              <a:rPr lang="da-DK" noProof="0"/>
              <a:t>MASTER TITLE STYLE</a:t>
            </a:r>
          </a:p>
        </p:txBody>
      </p:sp>
      <p:sp>
        <p:nvSpPr>
          <p:cNvPr id="15" name="Subtitle 2"/>
          <p:cNvSpPr>
            <a:spLocks noGrp="1"/>
          </p:cNvSpPr>
          <p:nvPr>
            <p:ph type="subTitle" idx="1"/>
          </p:nvPr>
        </p:nvSpPr>
        <p:spPr>
          <a:xfrm>
            <a:off x="761858" y="2139702"/>
            <a:ext cx="6569531" cy="594364"/>
          </a:xfrm>
          <a:prstGeom prst="rect">
            <a:avLst/>
          </a:prstGeom>
        </p:spPr>
        <p:txBody>
          <a:bodyPr>
            <a:noAutofit/>
          </a:bodyPr>
          <a:lstStyle>
            <a:lvl1pPr marL="0" indent="0" algn="l">
              <a:lnSpc>
                <a:spcPts val="1900"/>
              </a:lnSpc>
              <a:buNone/>
              <a:defRPr sz="1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err="1"/>
              <a:t>Click</a:t>
            </a:r>
            <a:r>
              <a:rPr lang="da-DK" noProof="0"/>
              <a:t> to </a:t>
            </a:r>
            <a:r>
              <a:rPr lang="da-DK" noProof="0" err="1"/>
              <a:t>edit</a:t>
            </a:r>
            <a:r>
              <a:rPr lang="da-DK" noProof="0"/>
              <a:t> Master </a:t>
            </a:r>
            <a:r>
              <a:rPr lang="da-DK" noProof="0" err="1"/>
              <a:t>subtitle</a:t>
            </a:r>
            <a:r>
              <a:rPr lang="da-DK" noProof="0"/>
              <a:t> </a:t>
            </a:r>
            <a:r>
              <a:rPr lang="da-DK" noProof="0" err="1"/>
              <a:t>style</a:t>
            </a:r>
            <a:endParaRPr lang="da-DK" noProof="0"/>
          </a:p>
        </p:txBody>
      </p:sp>
    </p:spTree>
    <p:extLst>
      <p:ext uri="{BB962C8B-B14F-4D97-AF65-F5344CB8AC3E}">
        <p14:creationId xmlns:p14="http://schemas.microsoft.com/office/powerpoint/2010/main" val="33151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side 1-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a:t>Klik for at redigere i master</a:t>
            </a:r>
          </a:p>
        </p:txBody>
      </p:sp>
      <p:sp>
        <p:nvSpPr>
          <p:cNvPr id="6" name="Pladsholder til tekst 5"/>
          <p:cNvSpPr>
            <a:spLocks noGrp="1"/>
          </p:cNvSpPr>
          <p:nvPr>
            <p:ph type="body" sz="quarter" idx="11"/>
          </p:nvPr>
        </p:nvSpPr>
        <p:spPr>
          <a:xfrm>
            <a:off x="763588" y="1816100"/>
            <a:ext cx="7488237"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49682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side 2-spalt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a-DK"/>
              <a:t>Klik for at redigere i master</a:t>
            </a:r>
          </a:p>
        </p:txBody>
      </p:sp>
      <p:sp>
        <p:nvSpPr>
          <p:cNvPr id="4" name="Pladsholder til tekst 5"/>
          <p:cNvSpPr>
            <a:spLocks noGrp="1"/>
          </p:cNvSpPr>
          <p:nvPr>
            <p:ph type="body" sz="quarter" idx="11"/>
          </p:nvPr>
        </p:nvSpPr>
        <p:spPr>
          <a:xfrm>
            <a:off x="763587" y="1816100"/>
            <a:ext cx="3600000"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8"/>
          <p:cNvSpPr>
            <a:spLocks noGrp="1"/>
          </p:cNvSpPr>
          <p:nvPr>
            <p:ph sz="quarter" idx="12"/>
          </p:nvPr>
        </p:nvSpPr>
        <p:spPr>
          <a:xfrm>
            <a:off x="4679950" y="1816100"/>
            <a:ext cx="3572008" cy="2592388"/>
          </a:xfrm>
          <a:prstGeom prst="rect">
            <a:avLst/>
          </a:prstGeo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121681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sside 3-spaltet - Højre">
    <p:spTree>
      <p:nvGrpSpPr>
        <p:cNvPr id="1" name=""/>
        <p:cNvGrpSpPr/>
        <p:nvPr/>
      </p:nvGrpSpPr>
      <p:grpSpPr>
        <a:xfrm>
          <a:off x="0" y="0"/>
          <a:ext cx="0" cy="0"/>
          <a:chOff x="0" y="0"/>
          <a:chExt cx="0" cy="0"/>
        </a:xfrm>
      </p:grpSpPr>
      <p:sp>
        <p:nvSpPr>
          <p:cNvPr id="2" name="Titel 1"/>
          <p:cNvSpPr>
            <a:spLocks noGrp="1"/>
          </p:cNvSpPr>
          <p:nvPr>
            <p:ph type="title"/>
          </p:nvPr>
        </p:nvSpPr>
        <p:spPr>
          <a:xfrm>
            <a:off x="763200" y="663538"/>
            <a:ext cx="4889293" cy="986182"/>
          </a:xfrm>
        </p:spPr>
        <p:txBody>
          <a:bodyPr/>
          <a:lstStyle>
            <a:lvl1pPr>
              <a:defRPr>
                <a:solidFill>
                  <a:schemeClr val="accent1"/>
                </a:solidFill>
              </a:defRPr>
            </a:lvl1pPr>
          </a:lstStyle>
          <a:p>
            <a:r>
              <a:rPr lang="da-DK"/>
              <a:t>Klik for at redigere i master</a:t>
            </a:r>
          </a:p>
        </p:txBody>
      </p:sp>
      <p:sp>
        <p:nvSpPr>
          <p:cNvPr id="4" name="Pladsholder til tekst 5"/>
          <p:cNvSpPr>
            <a:spLocks noGrp="1"/>
          </p:cNvSpPr>
          <p:nvPr>
            <p:ph type="body" sz="quarter" idx="11"/>
          </p:nvPr>
        </p:nvSpPr>
        <p:spPr>
          <a:xfrm>
            <a:off x="7635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Baggrund"/>
          <p:cNvSpPr/>
          <p:nvPr userDrawn="1"/>
        </p:nvSpPr>
        <p:spPr>
          <a:xfrm>
            <a:off x="6098400" y="0"/>
            <a:ext cx="30456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Pladsholder til tekst 5"/>
          <p:cNvSpPr>
            <a:spLocks noGrp="1"/>
          </p:cNvSpPr>
          <p:nvPr>
            <p:ph type="body" sz="quarter" idx="12"/>
          </p:nvPr>
        </p:nvSpPr>
        <p:spPr>
          <a:xfrm>
            <a:off x="32842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5"/>
          <p:cNvSpPr>
            <a:spLocks noGrp="1"/>
          </p:cNvSpPr>
          <p:nvPr>
            <p:ph type="body" sz="quarter" idx="13"/>
          </p:nvPr>
        </p:nvSpPr>
        <p:spPr>
          <a:xfrm>
            <a:off x="64802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10"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chemeClr val="bg1"/>
          </a:solidFill>
        </p:spPr>
        <p:txBody>
          <a:bodyPr wrap="square" lIns="0" tIns="0" rIns="0" bIns="0" rtlCol="0"/>
          <a:lstStyle/>
          <a:p>
            <a:endParaRPr/>
          </a:p>
        </p:txBody>
      </p:sp>
      <p:sp>
        <p:nvSpPr>
          <p:cNvPr id="11"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chemeClr val="bg1"/>
          </a:solidFill>
        </p:spPr>
        <p:txBody>
          <a:bodyPr wrap="square" lIns="0" tIns="0" rIns="0" bIns="0" rtlCol="0"/>
          <a:lstStyle/>
          <a:p>
            <a:endParaRPr/>
          </a:p>
        </p:txBody>
      </p:sp>
      <p:sp>
        <p:nvSpPr>
          <p:cNvPr id="12" name="Pladsholder til dato 2"/>
          <p:cNvSpPr>
            <a:spLocks noGrp="1"/>
          </p:cNvSpPr>
          <p:nvPr>
            <p:ph type="dt" sz="half" idx="2"/>
          </p:nvPr>
        </p:nvSpPr>
        <p:spPr>
          <a:xfrm>
            <a:off x="3312382" y="4775527"/>
            <a:ext cx="2555762" cy="138499"/>
          </a:xfrm>
          <a:prstGeom prst="rect">
            <a:avLst/>
          </a:prstGeom>
        </p:spPr>
        <p:txBody>
          <a:bodyPr lIns="0" tIns="0" rIns="0" bIns="0"/>
          <a:lstStyle>
            <a:lvl1pPr>
              <a:defRPr sz="900">
                <a:latin typeface="Georgia" panose="02040502050405020303" pitchFamily="18" charset="0"/>
              </a:defRPr>
            </a:lvl1p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1171972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sside 3-spaltet - Venstre">
    <p:spTree>
      <p:nvGrpSpPr>
        <p:cNvPr id="1" name=""/>
        <p:cNvGrpSpPr/>
        <p:nvPr/>
      </p:nvGrpSpPr>
      <p:grpSpPr>
        <a:xfrm>
          <a:off x="0" y="0"/>
          <a:ext cx="0" cy="0"/>
          <a:chOff x="0" y="0"/>
          <a:chExt cx="0" cy="0"/>
        </a:xfrm>
      </p:grpSpPr>
      <p:sp>
        <p:nvSpPr>
          <p:cNvPr id="2" name="Titel 1"/>
          <p:cNvSpPr>
            <a:spLocks noGrp="1"/>
          </p:cNvSpPr>
          <p:nvPr>
            <p:ph type="title"/>
          </p:nvPr>
        </p:nvSpPr>
        <p:spPr>
          <a:xfrm>
            <a:off x="3671900" y="663538"/>
            <a:ext cx="4889293" cy="986182"/>
          </a:xfrm>
        </p:spPr>
        <p:txBody>
          <a:bodyPr/>
          <a:lstStyle>
            <a:lvl1pPr>
              <a:defRPr>
                <a:solidFill>
                  <a:schemeClr val="accent1"/>
                </a:solidFill>
              </a:defRPr>
            </a:lvl1pPr>
          </a:lstStyle>
          <a:p>
            <a:r>
              <a:rPr lang="da-DK"/>
              <a:t>Klik for at redigere i master</a:t>
            </a:r>
          </a:p>
        </p:txBody>
      </p:sp>
      <p:sp>
        <p:nvSpPr>
          <p:cNvPr id="4" name="Pladsholder til tekst 5"/>
          <p:cNvSpPr>
            <a:spLocks noGrp="1"/>
          </p:cNvSpPr>
          <p:nvPr>
            <p:ph type="body" sz="quarter" idx="11"/>
          </p:nvPr>
        </p:nvSpPr>
        <p:spPr>
          <a:xfrm>
            <a:off x="3672287"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Baggrund"/>
          <p:cNvSpPr/>
          <p:nvPr userDrawn="1"/>
        </p:nvSpPr>
        <p:spPr>
          <a:xfrm>
            <a:off x="0" y="0"/>
            <a:ext cx="304560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Pladsholder til tekst 5"/>
          <p:cNvSpPr>
            <a:spLocks noGrp="1"/>
          </p:cNvSpPr>
          <p:nvPr>
            <p:ph type="body" sz="quarter" idx="12"/>
          </p:nvPr>
        </p:nvSpPr>
        <p:spPr>
          <a:xfrm>
            <a:off x="6192940" y="1816100"/>
            <a:ext cx="2368253" cy="2592388"/>
          </a:xfrm>
          <a:prstGeom prst="rect">
            <a:avLst/>
          </a:prstGeom>
        </p:spPr>
        <p:txBody>
          <a:bodyPr lIns="0" tIns="0" rIns="0" bIns="0"/>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9" name="Pladsholder til tekst 5"/>
          <p:cNvSpPr>
            <a:spLocks noGrp="1"/>
          </p:cNvSpPr>
          <p:nvPr>
            <p:ph type="body" sz="quarter" idx="13"/>
          </p:nvPr>
        </p:nvSpPr>
        <p:spPr>
          <a:xfrm>
            <a:off x="381812" y="663538"/>
            <a:ext cx="2368253" cy="3763156"/>
          </a:xfrm>
          <a:prstGeom prst="rect">
            <a:avLst/>
          </a:prstGeom>
        </p:spPr>
        <p:txBody>
          <a:bodyPr lIns="0" tIns="0" rIns="0" bIns="0"/>
          <a:lstStyle>
            <a:lvl1pPr algn="ctr">
              <a:defRPr>
                <a:solidFill>
                  <a:schemeClr val="bg1"/>
                </a:solidFill>
                <a:latin typeface="Georgia" panose="02040502050405020303" pitchFamily="18" charset="0"/>
              </a:defRPr>
            </a:lvl1pPr>
            <a:lvl2pPr algn="ctr">
              <a:defRPr>
                <a:solidFill>
                  <a:schemeClr val="bg1"/>
                </a:solidFill>
                <a:latin typeface="Georgia" panose="02040502050405020303" pitchFamily="18" charset="0"/>
              </a:defRPr>
            </a:lvl2pPr>
            <a:lvl3pPr algn="ctr">
              <a:defRPr>
                <a:solidFill>
                  <a:schemeClr val="bg1"/>
                </a:solidFill>
                <a:latin typeface="Georgia" panose="02040502050405020303" pitchFamily="18" charset="0"/>
              </a:defRPr>
            </a:lvl3pPr>
            <a:lvl4pPr algn="ctr">
              <a:defRPr>
                <a:solidFill>
                  <a:schemeClr val="bg1"/>
                </a:solidFill>
                <a:latin typeface="Georgia" panose="02040502050405020303" pitchFamily="18" charset="0"/>
              </a:defRPr>
            </a:lvl4pPr>
            <a:lvl5pPr algn="ctr">
              <a:defRPr>
                <a:solidFill>
                  <a:schemeClr val="bg1"/>
                </a:solidFill>
                <a:latin typeface="Georgia" panose="02040502050405020303" pitchFamily="18"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09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title"/>
          </p:nvPr>
        </p:nvSpPr>
        <p:spPr>
          <a:xfrm>
            <a:off x="763200" y="663538"/>
            <a:ext cx="7488758" cy="986182"/>
          </a:xfrm>
          <a:prstGeom prst="rect">
            <a:avLst/>
          </a:prstGeom>
        </p:spPr>
        <p:txBody>
          <a:bodyPr vert="horz" lIns="0" tIns="0" rIns="0" bIns="0" rtlCol="0" anchor="t" anchorCtr="0">
            <a:noAutofit/>
          </a:bodyPr>
          <a:lstStyle/>
          <a:p>
            <a:r>
              <a:rPr lang="da-DK" noProof="0" err="1"/>
              <a:t>Click</a:t>
            </a:r>
            <a:r>
              <a:rPr lang="da-DK" noProof="0"/>
              <a:t> to </a:t>
            </a:r>
            <a:r>
              <a:rPr lang="da-DK" noProof="0" err="1"/>
              <a:t>edit</a:t>
            </a:r>
            <a:r>
              <a:rPr lang="da-DK" noProof="0"/>
              <a:t> Master </a:t>
            </a:r>
            <a:r>
              <a:rPr lang="da-DK" noProof="0" err="1"/>
              <a:t>title</a:t>
            </a:r>
            <a:r>
              <a:rPr lang="da-DK" noProof="0"/>
              <a:t> </a:t>
            </a:r>
            <a:r>
              <a:rPr lang="da-DK" noProof="0" err="1"/>
              <a:t>style</a:t>
            </a:r>
            <a:endParaRPr lang="da-DK" noProof="0"/>
          </a:p>
        </p:txBody>
      </p:sp>
      <p:sp>
        <p:nvSpPr>
          <p:cNvPr id="5" name="Tekstboks 4"/>
          <p:cNvSpPr txBox="1"/>
          <p:nvPr userDrawn="1"/>
        </p:nvSpPr>
        <p:spPr>
          <a:xfrm>
            <a:off x="1259632" y="4782627"/>
            <a:ext cx="1900588" cy="138499"/>
          </a:xfrm>
          <a:prstGeom prst="rect">
            <a:avLst/>
          </a:prstGeom>
          <a:noFill/>
        </p:spPr>
        <p:txBody>
          <a:bodyPr wrap="square" lIns="0" tIns="0" rIns="0" bIns="0" rtlCol="0">
            <a:spAutoFit/>
          </a:bodyPr>
          <a:lstStyle/>
          <a:p>
            <a:r>
              <a:rPr lang="da-DK" sz="900" b="0" noProof="0">
                <a:solidFill>
                  <a:srgbClr val="000000"/>
                </a:solidFill>
                <a:latin typeface="Georgia" panose="02040502050405020303" pitchFamily="18" charset="0"/>
                <a:cs typeface="Arial Bold"/>
              </a:rPr>
              <a:t>Københavns Professionshøjskole</a:t>
            </a:r>
          </a:p>
        </p:txBody>
      </p:sp>
      <p:sp>
        <p:nvSpPr>
          <p:cNvPr id="13" name="bk object 16"/>
          <p:cNvSpPr/>
          <p:nvPr userDrawn="1"/>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15" name="bk object 17"/>
          <p:cNvSpPr/>
          <p:nvPr userDrawn="1"/>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
        <p:nvSpPr>
          <p:cNvPr id="6" name="Tekstfelt 5"/>
          <p:cNvSpPr txBox="1"/>
          <p:nvPr userDrawn="1"/>
        </p:nvSpPr>
        <p:spPr>
          <a:xfrm>
            <a:off x="763200" y="4782627"/>
            <a:ext cx="424424" cy="138499"/>
          </a:xfrm>
          <a:prstGeom prst="rect">
            <a:avLst/>
          </a:prstGeom>
          <a:noFill/>
        </p:spPr>
        <p:txBody>
          <a:bodyPr wrap="square" lIns="0" tIns="0" rIns="0" bIns="0" rtlCol="0">
            <a:spAutoFit/>
          </a:bodyPr>
          <a:lstStyle/>
          <a:p>
            <a:fld id="{5336F107-9AFD-4B73-BA88-5B99619BFCA3}" type="slidenum">
              <a:rPr lang="da-DK" sz="900" b="0" noProof="0" smtClean="0">
                <a:solidFill>
                  <a:schemeClr val="tx1"/>
                </a:solidFill>
                <a:latin typeface="Georgia" panose="02040502050405020303" pitchFamily="18" charset="0"/>
                <a:cs typeface="Arial Bold"/>
              </a:rPr>
              <a:t>‹nr.›</a:t>
            </a:fld>
            <a:endParaRPr lang="da-DK" sz="900" b="0" noProof="0">
              <a:solidFill>
                <a:schemeClr val="tx1"/>
              </a:solidFill>
              <a:latin typeface="Georgia" panose="02040502050405020303" pitchFamily="18" charset="0"/>
              <a:cs typeface="Arial Bold"/>
            </a:endParaRP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61" r:id="rId3"/>
    <p:sldLayoutId id="2147483650" r:id="rId4"/>
    <p:sldLayoutId id="2147483662" r:id="rId5"/>
    <p:sldLayoutId id="2147483699" r:id="rId6"/>
    <p:sldLayoutId id="2147483700" r:id="rId7"/>
    <p:sldLayoutId id="2147483701" r:id="rId8"/>
    <p:sldLayoutId id="2147483702" r:id="rId9"/>
    <p:sldLayoutId id="2147483703" r:id="rId10"/>
    <p:sldLayoutId id="2147483704" r:id="rId11"/>
    <p:sldLayoutId id="2147483705" r:id="rId12"/>
    <p:sldLayoutId id="2147483707" r:id="rId13"/>
    <p:sldLayoutId id="2147483708" r:id="rId14"/>
    <p:sldLayoutId id="2147483706" r:id="rId15"/>
    <p:sldLayoutId id="2147483709" r:id="rId16"/>
  </p:sldLayoutIdLst>
  <p:hf hdr="0"/>
  <p:txStyles>
    <p:titleStyle>
      <a:lvl1pPr algn="l" defTabSz="457200" rtl="0" eaLnBrk="1" latinLnBrk="0" hangingPunct="1">
        <a:lnSpc>
          <a:spcPct val="90000"/>
        </a:lnSpc>
        <a:spcBef>
          <a:spcPct val="0"/>
        </a:spcBef>
        <a:buNone/>
        <a:defRPr sz="3000" b="1" kern="1200" cap="none" baseline="0">
          <a:solidFill>
            <a:schemeClr val="accent1"/>
          </a:solidFill>
          <a:latin typeface="+mn-lt"/>
          <a:ea typeface="+mj-ea"/>
          <a:cs typeface="Arial" pitchFamily="34" charset="0"/>
        </a:defRPr>
      </a:lvl1pPr>
    </p:titleStyle>
    <p:bodyStyle>
      <a:lvl1pPr marL="0" indent="0" algn="l" defTabSz="457200" rtl="0" eaLnBrk="1" latinLnBrk="0" hangingPunct="1">
        <a:spcBef>
          <a:spcPts val="0"/>
        </a:spcBef>
        <a:spcAft>
          <a:spcPts val="600"/>
        </a:spcAft>
        <a:buClr>
          <a:schemeClr val="tx1"/>
        </a:buClr>
        <a:buFont typeface="Arial" panose="020B0604020202020204" pitchFamily="34" charset="0"/>
        <a:buNone/>
        <a:defRPr sz="1600" kern="1200">
          <a:solidFill>
            <a:schemeClr val="tx1"/>
          </a:solidFill>
          <a:latin typeface="+mn-lt"/>
          <a:ea typeface="+mn-ea"/>
          <a:cs typeface="Arial" pitchFamily="34" charset="0"/>
        </a:defRPr>
      </a:lvl1pPr>
      <a:lvl2pPr marL="180975"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2pPr>
      <a:lvl3pPr marL="361950"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3pPr>
      <a:lvl4pPr marL="534988"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4pPr>
      <a:lvl5pPr marL="715963"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Handlingsplan for øget gennemførelse 2021</a:t>
            </a:r>
          </a:p>
        </p:txBody>
      </p:sp>
      <p:sp>
        <p:nvSpPr>
          <p:cNvPr id="3" name="Undertitel 2"/>
          <p:cNvSpPr>
            <a:spLocks noGrp="1"/>
          </p:cNvSpPr>
          <p:nvPr>
            <p:ph type="subTitle" idx="1"/>
          </p:nvPr>
        </p:nvSpPr>
        <p:spPr>
          <a:xfrm>
            <a:off x="758429" y="2325440"/>
            <a:ext cx="6569531" cy="594364"/>
          </a:xfrm>
        </p:spPr>
        <p:txBody>
          <a:bodyPr/>
          <a:lstStyle/>
          <a:p>
            <a:pPr>
              <a:buClr>
                <a:schemeClr val="bg1"/>
              </a:buClr>
            </a:pPr>
            <a:endParaRPr lang="da-DK" dirty="0">
              <a:solidFill>
                <a:srgbClr val="FF0000"/>
              </a:solidFill>
            </a:endParaRPr>
          </a:p>
          <a:p>
            <a:pPr>
              <a:buClr>
                <a:schemeClr val="bg1"/>
              </a:buClr>
            </a:pPr>
            <a:r>
              <a:rPr lang="da-DK" dirty="0">
                <a:solidFill>
                  <a:srgbClr val="FF0000"/>
                </a:solidFill>
              </a:rPr>
              <a:t>Pædagogisk assistentuddannelse </a:t>
            </a:r>
          </a:p>
        </p:txBody>
      </p:sp>
      <p:sp>
        <p:nvSpPr>
          <p:cNvPr id="4" name="Date_DateCustomE"/>
          <p:cNvSpPr txBox="1">
            <a:spLocks/>
          </p:cNvSpPr>
          <p:nvPr/>
        </p:nvSpPr>
        <p:spPr>
          <a:xfrm>
            <a:off x="758429" y="4643665"/>
            <a:ext cx="2045946" cy="252010"/>
          </a:xfrm>
          <a:prstGeom prst="rect">
            <a:avLst/>
          </a:prstGeom>
        </p:spPr>
        <p:txBody>
          <a:bodyPr lIns="0" tIns="0" rIns="0" bIns="0"/>
          <a:lstStyle>
            <a:defPPr>
              <a:defRPr lang="da-DK"/>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FFF6BF-A8DF-4250-955E-8CA6640223DA}" type="datetime2">
              <a:rPr lang="da-DK" sz="1400" smtClean="0">
                <a:latin typeface="Georgia" panose="02040502050405020303" pitchFamily="18" charset="0"/>
              </a:rPr>
              <a:pPr/>
              <a:t>23. marts 2021</a:t>
            </a:fld>
            <a:endParaRPr lang="da-DK" sz="1400">
              <a:latin typeface="Georgia" panose="02040502050405020303" pitchFamily="18" charset="0"/>
            </a:endParaRPr>
          </a:p>
        </p:txBody>
      </p:sp>
      <p:sp>
        <p:nvSpPr>
          <p:cNvPr id="5" name="bmkAD2Name"/>
          <p:cNvSpPr txBox="1"/>
          <p:nvPr/>
        </p:nvSpPr>
        <p:spPr>
          <a:xfrm>
            <a:off x="758429" y="4427623"/>
            <a:ext cx="5760000" cy="215444"/>
          </a:xfrm>
          <a:prstGeom prst="rect">
            <a:avLst/>
          </a:prstGeom>
          <a:noFill/>
        </p:spPr>
        <p:txBody>
          <a:bodyPr wrap="square" lIns="0" tIns="0" rIns="0" bIns="0" rtlCol="0">
            <a:spAutoFit/>
          </a:bodyPr>
          <a:lstStyle/>
          <a:p>
            <a:r>
              <a:rPr lang="da-DK" sz="1400" noProof="0">
                <a:solidFill>
                  <a:schemeClr val="bg1"/>
                </a:solidFill>
                <a:latin typeface="Georgia" panose="02040502050405020303" pitchFamily="18" charset="0"/>
                <a:cs typeface="Arial" pitchFamily="34" charset="0"/>
              </a:rPr>
              <a:t>Forfatters navn</a:t>
            </a:r>
          </a:p>
        </p:txBody>
      </p:sp>
    </p:spTree>
    <p:custDataLst>
      <p:tags r:id="rId1"/>
    </p:custDataLst>
    <p:extLst>
      <p:ext uri="{BB962C8B-B14F-4D97-AF65-F5344CB8AC3E}">
        <p14:creationId xmlns:p14="http://schemas.microsoft.com/office/powerpoint/2010/main" val="318134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8578-3013-42F0-B630-890576037737}"/>
              </a:ext>
            </a:extLst>
          </p:cNvPr>
          <p:cNvSpPr>
            <a:spLocks noGrp="1"/>
          </p:cNvSpPr>
          <p:nvPr>
            <p:ph type="title"/>
          </p:nvPr>
        </p:nvSpPr>
        <p:spPr>
          <a:xfrm>
            <a:off x="763200" y="296283"/>
            <a:ext cx="7488758" cy="986182"/>
          </a:xfrm>
        </p:spPr>
        <p:txBody>
          <a:bodyPr/>
          <a:lstStyle/>
          <a:p>
            <a:r>
              <a:rPr lang="da-DK" sz="3200" dirty="0">
                <a:latin typeface="Georgia" panose="02040502050405020303" pitchFamily="18" charset="0"/>
              </a:rPr>
              <a:t>Mål 2: Flere skal fuldføre en erhvervsuddannelse </a:t>
            </a:r>
            <a:endParaRPr lang="da-DK" dirty="0">
              <a:latin typeface="Georgia" panose="02040502050405020303" pitchFamily="18" charset="0"/>
            </a:endParaRPr>
          </a:p>
        </p:txBody>
      </p:sp>
      <p:sp>
        <p:nvSpPr>
          <p:cNvPr id="3" name="Pladsholder til tekst 2">
            <a:extLst>
              <a:ext uri="{FF2B5EF4-FFF2-40B4-BE49-F238E27FC236}">
                <a16:creationId xmlns:a16="http://schemas.microsoft.com/office/drawing/2014/main" id="{0E5EE5B6-CEC0-4402-9A22-7547802FEFE1}"/>
              </a:ext>
            </a:extLst>
          </p:cNvPr>
          <p:cNvSpPr>
            <a:spLocks noGrp="1"/>
          </p:cNvSpPr>
          <p:nvPr>
            <p:ph type="body" sz="quarter" idx="11"/>
          </p:nvPr>
        </p:nvSpPr>
        <p:spPr>
          <a:xfrm>
            <a:off x="763587" y="1235869"/>
            <a:ext cx="3600000" cy="3539658"/>
          </a:xfrm>
        </p:spPr>
        <p:txBody>
          <a:bodyPr/>
          <a:lstStyle/>
          <a:p>
            <a:r>
              <a:rPr lang="da-DK" sz="1000" dirty="0">
                <a:latin typeface="Georgia" panose="02040502050405020303" pitchFamily="18" charset="0"/>
              </a:rPr>
              <a:t>Disse indsatser har en positiv effekt på gennemførelsen, men nogle elever har så massive problemer, at det er meget vanskeligt at fastholde dem på uddannelsen på trods af en tidlig og helhedsorienteret støtte til eleven.</a:t>
            </a:r>
          </a:p>
          <a:p>
            <a:r>
              <a:rPr lang="da-DK" sz="1000" dirty="0">
                <a:latin typeface="Georgia" panose="02040502050405020303" pitchFamily="18" charset="0"/>
              </a:rPr>
              <a:t>En mindre gruppe elever kan være frafaldstruede pga. udfordringer </a:t>
            </a:r>
            <a:r>
              <a:rPr lang="da-DK" sz="1000" dirty="0" err="1">
                <a:latin typeface="Georgia" panose="02040502050405020303" pitchFamily="18" charset="0"/>
              </a:rPr>
              <a:t>ifht</a:t>
            </a:r>
            <a:r>
              <a:rPr lang="da-DK" sz="1000" dirty="0">
                <a:latin typeface="Georgia" panose="02040502050405020303" pitchFamily="18" charset="0"/>
              </a:rPr>
              <a:t>. dels det faglige niveau på skolen og dels udfordringerne i praktikken. Det lykkes dog i de fleste tilfælde at fastholde eleverne i denne gruppe via tæt faglig støtte og samarbejde mellem skolen og praktikken.</a:t>
            </a:r>
          </a:p>
          <a:p>
            <a:r>
              <a:rPr lang="da-DK" sz="1000" b="1" dirty="0">
                <a:latin typeface="Georgia" panose="02040502050405020303" pitchFamily="18" charset="0"/>
              </a:rPr>
              <a:t>Udviklingen i resultater og fastsættelse af resultatmål </a:t>
            </a:r>
            <a:r>
              <a:rPr lang="da-DK" sz="1000" dirty="0">
                <a:latin typeface="Georgia" panose="02040502050405020303" pitchFamily="18" charset="0"/>
              </a:rPr>
              <a:t>Skolen arbejder systematisk og kontinuerligt med en lang række indsatser </a:t>
            </a:r>
            <a:r>
              <a:rPr lang="da-DK" sz="1000" dirty="0" err="1">
                <a:latin typeface="Georgia" panose="02040502050405020303" pitchFamily="18" charset="0"/>
              </a:rPr>
              <a:t>ifht</a:t>
            </a:r>
            <a:r>
              <a:rPr lang="da-DK" sz="1000" dirty="0">
                <a:latin typeface="Georgia" panose="02040502050405020303" pitchFamily="18" charset="0"/>
              </a:rPr>
              <a:t>. at sænke frafaldet og øge gennemførslen på uddannelsen. Skolen er fortsat ambitiøs i forhold til at sikre et lavt frafald på uddannelsen. Skolen vurderer, at det er ”det lange seje træk” med en bred vifte af individuelle initiativer kombineret med lærernes engagement, der sikrer en øget gennemførelse, og skolen arbejder derfor videre med og tilpasser det eksisterende tilbud.</a:t>
            </a:r>
          </a:p>
        </p:txBody>
      </p:sp>
      <p:pic>
        <p:nvPicPr>
          <p:cNvPr id="7" name="Pladsholder til indhold 6" descr="Et billede, der indeholder græs, træ, udendørs, person&#10;&#10;Automatisk genereret beskrivelse">
            <a:extLst>
              <a:ext uri="{FF2B5EF4-FFF2-40B4-BE49-F238E27FC236}">
                <a16:creationId xmlns:a16="http://schemas.microsoft.com/office/drawing/2014/main" id="{D331504B-5213-4A67-84F4-5E7CC89FA777}"/>
              </a:ext>
            </a:extLst>
          </p:cNvPr>
          <p:cNvPicPr>
            <a:picLocks noGrp="1" noChangeAspect="1"/>
          </p:cNvPicPr>
          <p:nvPr>
            <p:ph sz="quarter" idx="12"/>
          </p:nvPr>
        </p:nvPicPr>
        <p:blipFill rotWithShape="1">
          <a:blip r:embed="rId2"/>
          <a:srcRect l="17350"/>
          <a:stretch/>
        </p:blipFill>
        <p:spPr>
          <a:xfrm>
            <a:off x="4781302" y="1235869"/>
            <a:ext cx="3600000" cy="2904703"/>
          </a:xfrm>
        </p:spPr>
      </p:pic>
      <p:sp>
        <p:nvSpPr>
          <p:cNvPr id="5" name="Pladsholder til dato 4">
            <a:extLst>
              <a:ext uri="{FF2B5EF4-FFF2-40B4-BE49-F238E27FC236}">
                <a16:creationId xmlns:a16="http://schemas.microsoft.com/office/drawing/2014/main" id="{B61FF4F0-82CC-4DE3-B3F0-DDE54111E9D2}"/>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549536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Vurdering af indsatser igangsat i 2020</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1913260081"/>
              </p:ext>
            </p:extLst>
          </p:nvPr>
        </p:nvGraphicFramePr>
        <p:xfrm>
          <a:off x="763066" y="798814"/>
          <a:ext cx="7488759" cy="3835960"/>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46246">
                  <a:extLst>
                    <a:ext uri="{9D8B030D-6E8A-4147-A177-3AD203B41FA5}">
                      <a16:colId xmlns:a16="http://schemas.microsoft.com/office/drawing/2014/main" val="627025677"/>
                    </a:ext>
                  </a:extLst>
                </a:gridCol>
                <a:gridCol w="3738548">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Evaluering af indsatsområdet</a:t>
                      </a:r>
                    </a:p>
                  </a:txBody>
                  <a:tcPr/>
                </a:tc>
                <a:extLst>
                  <a:ext uri="{0D108BD9-81ED-4DB2-BD59-A6C34878D82A}">
                    <a16:rowId xmlns:a16="http://schemas.microsoft.com/office/drawing/2014/main" val="3551327784"/>
                  </a:ext>
                </a:extLst>
              </a:tr>
              <a:tr h="3490112">
                <a:tc>
                  <a:txBody>
                    <a:bodyPr/>
                    <a:lstStyle/>
                    <a:p>
                      <a:r>
                        <a:rPr lang="da-DK" sz="1000" b="1" dirty="0">
                          <a:latin typeface="Georgia" panose="02040502050405020303" pitchFamily="18" charset="0"/>
                        </a:rPr>
                        <a:t>Strategisk prioritet</a:t>
                      </a:r>
                    </a:p>
                    <a:p>
                      <a:r>
                        <a:rPr lang="da-DK" sz="1000" dirty="0">
                          <a:latin typeface="Georgia" panose="02040502050405020303" pitchFamily="18" charset="0"/>
                        </a:rPr>
                        <a:t>Klare Mål 2: Flere skal fuldføre en erhvervsuddannelse.</a:t>
                      </a:r>
                    </a:p>
                    <a:p>
                      <a:endParaRPr lang="da-DK" sz="1000" dirty="0">
                        <a:latin typeface="Georgia" panose="02040502050405020303" pitchFamily="18" charset="0"/>
                      </a:endParaRPr>
                    </a:p>
                    <a:p>
                      <a:r>
                        <a:rPr lang="da-DK" sz="1000" dirty="0">
                          <a:latin typeface="Georgia" panose="02040502050405020303" pitchFamily="18" charset="0"/>
                        </a:rPr>
                        <a:t>Indsatsområdet er en del af hovedfortællingen ”Frafald udfordrer vores mål om deltagelse i </a:t>
                      </a:r>
                    </a:p>
                    <a:p>
                      <a:r>
                        <a:rPr lang="da-DK" sz="1000" dirty="0">
                          <a:latin typeface="Georgia" panose="02040502050405020303" pitchFamily="18" charset="0"/>
                        </a:rPr>
                        <a:t>fællesskaber”</a:t>
                      </a:r>
                    </a:p>
                    <a:p>
                      <a:endParaRPr lang="da-DK" sz="1000" dirty="0">
                        <a:latin typeface="Georgia" panose="02040502050405020303" pitchFamily="18" charset="0"/>
                      </a:endParaRPr>
                    </a:p>
                    <a:p>
                      <a:r>
                        <a:rPr lang="da-DK" sz="1000" dirty="0">
                          <a:latin typeface="Georgia" panose="02040502050405020303" pitchFamily="18" charset="0"/>
                        </a:rPr>
                        <a:t>Indsatsområdet udmønter elementer af Københavns </a:t>
                      </a:r>
                      <a:r>
                        <a:rPr lang="da-DK" sz="1000" dirty="0" err="1">
                          <a:latin typeface="Georgia" panose="02040502050405020303" pitchFamily="18" charset="0"/>
                        </a:rPr>
                        <a:t>Professionshøjskoles</a:t>
                      </a:r>
                      <a:r>
                        <a:rPr lang="da-DK" sz="1000" dirty="0">
                          <a:latin typeface="Georgia" panose="02040502050405020303" pitchFamily="18" charset="0"/>
                        </a:rPr>
                        <a:t> strategi ”Fælles om fremragende undervisning” på områderne ”stærke studerende og elever”</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tc>
                  <a:txBody>
                    <a:bodyPr/>
                    <a:lstStyle/>
                    <a:p>
                      <a:r>
                        <a:rPr lang="da-DK" sz="1000" b="1" dirty="0">
                          <a:latin typeface="Georgia" panose="02040502050405020303" pitchFamily="18" charset="0"/>
                        </a:rPr>
                        <a:t>Målbillede</a:t>
                      </a:r>
                    </a:p>
                    <a:p>
                      <a:r>
                        <a:rPr lang="da-DK" sz="1000" dirty="0">
                          <a:latin typeface="Georgia" panose="02040502050405020303" pitchFamily="18" charset="0"/>
                        </a:rPr>
                        <a:t>Øget tydelighed </a:t>
                      </a:r>
                      <a:r>
                        <a:rPr lang="da-DK" sz="1000" dirty="0" err="1">
                          <a:latin typeface="Georgia" panose="02040502050405020303" pitchFamily="18" charset="0"/>
                        </a:rPr>
                        <a:t>ifht</a:t>
                      </a:r>
                      <a:r>
                        <a:rPr lang="da-DK" sz="1000" dirty="0">
                          <a:latin typeface="Georgia" panose="02040502050405020303" pitchFamily="18" charset="0"/>
                        </a:rPr>
                        <a:t>. de tilbud, der er for den enkeltes behov for SPS og faglig støtte. </a:t>
                      </a:r>
                    </a:p>
                    <a:p>
                      <a:endParaRPr lang="da-DK" sz="1000" dirty="0">
                        <a:latin typeface="Georgia" panose="02040502050405020303" pitchFamily="18" charset="0"/>
                      </a:endParaRPr>
                    </a:p>
                    <a:p>
                      <a:r>
                        <a:rPr lang="da-DK" sz="1000" b="1" dirty="0">
                          <a:latin typeface="Georgia" panose="02040502050405020303" pitchFamily="18" charset="0"/>
                        </a:rPr>
                        <a:t>Indikator/tegn på at vi lykkes med at skabe den ønskede virkning:</a:t>
                      </a:r>
                    </a:p>
                    <a:p>
                      <a:r>
                        <a:rPr lang="da-DK" sz="1000" dirty="0">
                          <a:latin typeface="Georgia" panose="02040502050405020303" pitchFamily="18" charset="0"/>
                        </a:rPr>
                        <a:t>Eleverne har et tydeligt billede af skolens tilbud </a:t>
                      </a:r>
                      <a:r>
                        <a:rPr lang="da-DK" sz="1000" dirty="0" err="1">
                          <a:latin typeface="Georgia" panose="02040502050405020303" pitchFamily="18" charset="0"/>
                        </a:rPr>
                        <a:t>ifht</a:t>
                      </a:r>
                      <a:r>
                        <a:rPr lang="da-DK" sz="1000" dirty="0">
                          <a:latin typeface="Georgia" panose="02040502050405020303" pitchFamily="18" charset="0"/>
                        </a:rPr>
                        <a:t>. den enkeltes behov for SPS og faglig støtte.</a:t>
                      </a:r>
                    </a:p>
                    <a:p>
                      <a:endParaRPr lang="da-DK" sz="1000" dirty="0">
                        <a:latin typeface="Georgia" panose="02040502050405020303" pitchFamily="18" charset="0"/>
                      </a:endParaRPr>
                    </a:p>
                    <a:p>
                      <a:r>
                        <a:rPr lang="da-DK" sz="1000" b="1" dirty="0">
                          <a:latin typeface="Georgia" panose="02040502050405020303" pitchFamily="18" charset="0"/>
                        </a:rPr>
                        <a:t>Milepæle 2020:</a:t>
                      </a:r>
                    </a:p>
                    <a:p>
                      <a:r>
                        <a:rPr lang="da-DK" sz="1000" dirty="0">
                          <a:latin typeface="Georgia" panose="02040502050405020303" pitchFamily="18" charset="0"/>
                        </a:rPr>
                        <a:t>• Styrket information om studievejledningens tilbud</a:t>
                      </a:r>
                    </a:p>
                    <a:p>
                      <a:r>
                        <a:rPr lang="da-DK" sz="1000" dirty="0">
                          <a:latin typeface="Georgia" panose="02040502050405020303" pitchFamily="18" charset="0"/>
                        </a:rPr>
                        <a:t>• Bedre metode til kortlægning af den enkelte elevs behov for SPS og faglig støtte</a:t>
                      </a:r>
                    </a:p>
                  </a:txBody>
                  <a:tcPr/>
                </a:tc>
                <a:tc>
                  <a:txBody>
                    <a:bodyPr/>
                    <a:lstStyle/>
                    <a:p>
                      <a:r>
                        <a:rPr lang="da-DK" sz="1000" b="1" dirty="0">
                          <a:latin typeface="Georgia" panose="02040502050405020303" pitchFamily="18" charset="0"/>
                        </a:rPr>
                        <a:t>Indsats: Fastholdelse</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1000" dirty="0">
                          <a:latin typeface="Georgia" panose="02040502050405020303" pitchFamily="18" charset="0"/>
                        </a:rPr>
                        <a:t>Antallet af elever, der blev tildelt støtte i SPS-systemet steg markant i 2020 (se næste slide). Antallet af elever, der tildeles SPS på baggrund af  psykiske vanskeligheder/ udviklingsforstyrrelser er ligeledes stigende. (Kilde: Studieservice). I forhold til de støttemuligheder, der ligger inden for SPS-systemet, kan dette kan være en indikator for, at eleverne oplever en øget tydelighed om mulighederne for støtte, og at det er lykkedes at identificere elevernes behov tidligt.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dirty="0">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a-DK" sz="1000" dirty="0">
                          <a:latin typeface="Georgia" panose="02040502050405020303" pitchFamily="18" charset="0"/>
                        </a:rPr>
                        <a:t>Skolens selvevaluering for 2020 peger på udfordringer </a:t>
                      </a:r>
                      <a:r>
                        <a:rPr lang="da-DK" sz="1000" dirty="0" err="1">
                          <a:latin typeface="Georgia" panose="02040502050405020303" pitchFamily="18" charset="0"/>
                        </a:rPr>
                        <a:t>ifht</a:t>
                      </a:r>
                      <a:r>
                        <a:rPr lang="da-DK" sz="1000" dirty="0">
                          <a:latin typeface="Georgia" panose="02040502050405020303" pitchFamily="18" charset="0"/>
                        </a:rPr>
                        <a:t>. medarbejdernes kompetencer, læringsmiljø, manglende viden om en elevs udfordringer samt manglende data </a:t>
                      </a:r>
                      <a:r>
                        <a:rPr lang="da-DK" sz="1000" dirty="0" err="1">
                          <a:latin typeface="Georgia" panose="02040502050405020303" pitchFamily="18" charset="0"/>
                        </a:rPr>
                        <a:t>ifht</a:t>
                      </a:r>
                      <a:r>
                        <a:rPr lang="da-DK" sz="1000" dirty="0">
                          <a:latin typeface="Georgia" panose="02040502050405020303" pitchFamily="18" charset="0"/>
                        </a:rPr>
                        <a:t>. dette område. Skolen vil derfor videreføre indsatsområdet i 2021 med afsæt i selvevalueringens resultater.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dirty="0">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a-DK" sz="1000" dirty="0">
                        <a:latin typeface="Georgia" panose="02040502050405020303" pitchFamily="18" charset="0"/>
                      </a:endParaRP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1791586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C7B35-5EB3-4849-AB39-1409391DF64A}"/>
              </a:ext>
            </a:extLst>
          </p:cNvPr>
          <p:cNvSpPr>
            <a:spLocks noGrp="1"/>
          </p:cNvSpPr>
          <p:nvPr>
            <p:ph type="title"/>
          </p:nvPr>
        </p:nvSpPr>
        <p:spPr>
          <a:xfrm>
            <a:off x="763200" y="663538"/>
            <a:ext cx="7488758" cy="684076"/>
          </a:xfrm>
        </p:spPr>
        <p:txBody>
          <a:bodyPr/>
          <a:lstStyle/>
          <a:p>
            <a:r>
              <a:rPr lang="da-DK" sz="2000" dirty="0">
                <a:latin typeface="Georgia" panose="02040502050405020303" pitchFamily="18" charset="0"/>
              </a:rPr>
              <a:t>Elever der tildeles støtte i SPS-systemet</a:t>
            </a:r>
            <a:endParaRPr lang="da-DK" sz="1100" dirty="0"/>
          </a:p>
        </p:txBody>
      </p:sp>
      <p:sp>
        <p:nvSpPr>
          <p:cNvPr id="4" name="Pladsholder til indhold 3">
            <a:extLst>
              <a:ext uri="{FF2B5EF4-FFF2-40B4-BE49-F238E27FC236}">
                <a16:creationId xmlns:a16="http://schemas.microsoft.com/office/drawing/2014/main" id="{0532A72F-9570-49FE-B14E-DC453FC6F6CE}"/>
              </a:ext>
            </a:extLst>
          </p:cNvPr>
          <p:cNvSpPr>
            <a:spLocks noGrp="1"/>
          </p:cNvSpPr>
          <p:nvPr>
            <p:ph sz="quarter" idx="12"/>
          </p:nvPr>
        </p:nvSpPr>
        <p:spPr/>
        <p:txBody>
          <a:bodyPr/>
          <a:lstStyle/>
          <a:p>
            <a:r>
              <a:rPr lang="da-DK" dirty="0"/>
              <a:t> </a:t>
            </a:r>
          </a:p>
        </p:txBody>
      </p:sp>
      <p:sp>
        <p:nvSpPr>
          <p:cNvPr id="5" name="Pladsholder til dato 4">
            <a:extLst>
              <a:ext uri="{FF2B5EF4-FFF2-40B4-BE49-F238E27FC236}">
                <a16:creationId xmlns:a16="http://schemas.microsoft.com/office/drawing/2014/main" id="{1FE4047F-BB52-43A7-B968-CA505A92CEE8}"/>
              </a:ext>
            </a:extLst>
          </p:cNvPr>
          <p:cNvSpPr>
            <a:spLocks noGrp="1"/>
          </p:cNvSpPr>
          <p:nvPr>
            <p:ph type="dt" sz="half" idx="2"/>
          </p:nvPr>
        </p:nvSpPr>
        <p:spPr/>
        <p:txBody>
          <a:bodyPr/>
          <a:lstStyle/>
          <a:p>
            <a:fld id="{E3F176F0-4EB5-41D1-866E-A621282BE2B8}" type="datetime2">
              <a:rPr lang="da-DK" smtClean="0"/>
              <a:t>23. marts 2021</a:t>
            </a:fld>
            <a:endParaRPr lang="en-GB"/>
          </a:p>
        </p:txBody>
      </p:sp>
      <p:sp>
        <p:nvSpPr>
          <p:cNvPr id="3" name="Tekstfelt 2">
            <a:extLst>
              <a:ext uri="{FF2B5EF4-FFF2-40B4-BE49-F238E27FC236}">
                <a16:creationId xmlns:a16="http://schemas.microsoft.com/office/drawing/2014/main" id="{4A02466E-1774-4F9F-8703-9F979A4F5347}"/>
              </a:ext>
            </a:extLst>
          </p:cNvPr>
          <p:cNvSpPr txBox="1"/>
          <p:nvPr/>
        </p:nvSpPr>
        <p:spPr>
          <a:xfrm>
            <a:off x="5598698" y="1228691"/>
            <a:ext cx="3073111" cy="2677656"/>
          </a:xfrm>
          <a:prstGeom prst="rect">
            <a:avLst/>
          </a:prstGeom>
          <a:noFill/>
        </p:spPr>
        <p:txBody>
          <a:bodyPr wrap="square" rtlCol="0">
            <a:spAutoFit/>
          </a:bodyPr>
          <a:lstStyle/>
          <a:p>
            <a:r>
              <a:rPr lang="da-DK" sz="1200" dirty="0">
                <a:latin typeface="Georgia" panose="02040502050405020303" pitchFamily="18" charset="0"/>
              </a:rPr>
              <a:t>Antallet af elever, der tildeles støtte i SPS-systemet er steget markant i 2020. Antallet af elever, der tildeles SPS på baggrund af  psykiske vanskeligheder/ udviklings-forstyrrelser er ligeledes stigende. (Kilde: Studieservice)</a:t>
            </a:r>
          </a:p>
          <a:p>
            <a:endParaRPr lang="da-DK" sz="1200" dirty="0">
              <a:latin typeface="Georgia" panose="02040502050405020303" pitchFamily="18" charset="0"/>
            </a:endParaRPr>
          </a:p>
          <a:p>
            <a:r>
              <a:rPr lang="da-DK" sz="1200" dirty="0">
                <a:latin typeface="Georgia" panose="02040502050405020303" pitchFamily="18" charset="0"/>
              </a:rPr>
              <a:t>Derudover vurderer uddannelsen, at der er en stigning i antallet af elever med komplekse personlige problemstillinger, som ikke ønsker at modtage støtte, og som derfor ikke registreres.</a:t>
            </a:r>
          </a:p>
          <a:p>
            <a:endParaRPr lang="da-DK" sz="1200" dirty="0">
              <a:latin typeface="Georgia" panose="02040502050405020303" pitchFamily="18" charset="0"/>
            </a:endParaRPr>
          </a:p>
          <a:p>
            <a:r>
              <a:rPr lang="da-DK" sz="1200" dirty="0">
                <a:latin typeface="Georgia" panose="02040502050405020303" pitchFamily="18" charset="0"/>
              </a:rPr>
              <a:t> </a:t>
            </a:r>
            <a:endParaRPr lang="da-DK" sz="1400" dirty="0">
              <a:latin typeface="Georgia" panose="02040502050405020303" pitchFamily="18" charset="0"/>
            </a:endParaRPr>
          </a:p>
        </p:txBody>
      </p:sp>
      <p:graphicFrame>
        <p:nvGraphicFramePr>
          <p:cNvPr id="8" name="Diagram 7">
            <a:extLst>
              <a:ext uri="{FF2B5EF4-FFF2-40B4-BE49-F238E27FC236}">
                <a16:creationId xmlns:a16="http://schemas.microsoft.com/office/drawing/2014/main" id="{64DC459F-B11A-4F38-9EF8-0F37F1B7FF99}"/>
              </a:ext>
            </a:extLst>
          </p:cNvPr>
          <p:cNvGraphicFramePr/>
          <p:nvPr>
            <p:extLst>
              <p:ext uri="{D42A27DB-BD31-4B8C-83A1-F6EECF244321}">
                <p14:modId xmlns:p14="http://schemas.microsoft.com/office/powerpoint/2010/main" val="1432397453"/>
              </p:ext>
            </p:extLst>
          </p:nvPr>
        </p:nvGraphicFramePr>
        <p:xfrm>
          <a:off x="654571" y="1228691"/>
          <a:ext cx="4344144" cy="28890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a:extLst>
              <a:ext uri="{FF2B5EF4-FFF2-40B4-BE49-F238E27FC236}">
                <a16:creationId xmlns:a16="http://schemas.microsoft.com/office/drawing/2014/main" id="{C5DBF06D-23AE-4EAE-AC04-7673437E6FE7}"/>
              </a:ext>
            </a:extLst>
          </p:cNvPr>
          <p:cNvSpPr txBox="1"/>
          <p:nvPr/>
        </p:nvSpPr>
        <p:spPr>
          <a:xfrm>
            <a:off x="981030" y="4123491"/>
            <a:ext cx="3590970" cy="338554"/>
          </a:xfrm>
          <a:prstGeom prst="rect">
            <a:avLst/>
          </a:prstGeom>
          <a:noFill/>
        </p:spPr>
        <p:txBody>
          <a:bodyPr wrap="square" rtlCol="0">
            <a:spAutoFit/>
          </a:bodyPr>
          <a:lstStyle/>
          <a:p>
            <a:pPr algn="l"/>
            <a:r>
              <a:rPr lang="da-DK" sz="800" dirty="0">
                <a:latin typeface="Georgia" panose="02040502050405020303" pitchFamily="18" charset="0"/>
                <a:cs typeface="Arial Bold"/>
              </a:rPr>
              <a:t>*Kilde: Uddannelsesstatistik.dk. Tallet for 2020 er ikke valideret af UVM endnu, men er </a:t>
            </a:r>
            <a:r>
              <a:rPr lang="da-DK" sz="800" dirty="0" err="1">
                <a:latin typeface="Georgia" panose="02040502050405020303" pitchFamily="18" charset="0"/>
                <a:cs typeface="Arial Bold"/>
              </a:rPr>
              <a:t>KPs</a:t>
            </a:r>
            <a:r>
              <a:rPr lang="da-DK" sz="800" dirty="0">
                <a:latin typeface="Georgia" panose="02040502050405020303" pitchFamily="18" charset="0"/>
                <a:cs typeface="Arial Bold"/>
              </a:rPr>
              <a:t> eget tal.</a:t>
            </a:r>
            <a:endParaRPr lang="da-DK" sz="800" noProof="0" dirty="0">
              <a:solidFill>
                <a:schemeClr val="tx1"/>
              </a:solidFill>
              <a:latin typeface="Georgia" panose="02040502050405020303" pitchFamily="18" charset="0"/>
              <a:cs typeface="Arial Bold"/>
            </a:endParaRPr>
          </a:p>
        </p:txBody>
      </p:sp>
    </p:spTree>
    <p:extLst>
      <p:ext uri="{BB962C8B-B14F-4D97-AF65-F5344CB8AC3E}">
        <p14:creationId xmlns:p14="http://schemas.microsoft.com/office/powerpoint/2010/main" val="167368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285751" y="92498"/>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Indsatser der igangsættes i 2021</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3894330429"/>
              </p:ext>
            </p:extLst>
          </p:nvPr>
        </p:nvGraphicFramePr>
        <p:xfrm>
          <a:off x="278606" y="367488"/>
          <a:ext cx="8579643" cy="4689248"/>
        </p:xfrm>
        <a:graphic>
          <a:graphicData uri="http://schemas.openxmlformats.org/drawingml/2006/table">
            <a:tbl>
              <a:tblPr firstRow="1" bandRow="1">
                <a:tableStyleId>{5C22544A-7EE6-4342-B048-85BDC9FD1C3A}</a:tableStyleId>
              </a:tblPr>
              <a:tblGrid>
                <a:gridCol w="2066748">
                  <a:extLst>
                    <a:ext uri="{9D8B030D-6E8A-4147-A177-3AD203B41FA5}">
                      <a16:colId xmlns:a16="http://schemas.microsoft.com/office/drawing/2014/main" val="3101860303"/>
                    </a:ext>
                  </a:extLst>
                </a:gridCol>
                <a:gridCol w="2229755">
                  <a:extLst>
                    <a:ext uri="{9D8B030D-6E8A-4147-A177-3AD203B41FA5}">
                      <a16:colId xmlns:a16="http://schemas.microsoft.com/office/drawing/2014/main" val="627025677"/>
                    </a:ext>
                  </a:extLst>
                </a:gridCol>
                <a:gridCol w="4283140">
                  <a:extLst>
                    <a:ext uri="{9D8B030D-6E8A-4147-A177-3AD203B41FA5}">
                      <a16:colId xmlns:a16="http://schemas.microsoft.com/office/drawing/2014/main" val="2192760649"/>
                    </a:ext>
                  </a:extLst>
                </a:gridCol>
              </a:tblGrid>
              <a:tr h="345848">
                <a:tc gridSpan="2">
                  <a:txBody>
                    <a:bodyPr/>
                    <a:lstStyle/>
                    <a:p>
                      <a:r>
                        <a:rPr lang="da-DK" sz="9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900" dirty="0">
                          <a:latin typeface="Georgia" panose="02040502050405020303" pitchFamily="18" charset="0"/>
                        </a:rPr>
                        <a:t>Indsats</a:t>
                      </a:r>
                    </a:p>
                  </a:txBody>
                  <a:tcPr/>
                </a:tc>
                <a:extLst>
                  <a:ext uri="{0D108BD9-81ED-4DB2-BD59-A6C34878D82A}">
                    <a16:rowId xmlns:a16="http://schemas.microsoft.com/office/drawing/2014/main" val="3551327784"/>
                  </a:ext>
                </a:extLst>
              </a:tr>
              <a:tr h="3490112">
                <a:tc>
                  <a:txBody>
                    <a:bodyPr/>
                    <a:lstStyle/>
                    <a:p>
                      <a:r>
                        <a:rPr lang="da-DK" sz="900" b="1" dirty="0">
                          <a:latin typeface="Georgia" panose="02040502050405020303" pitchFamily="18" charset="0"/>
                        </a:rPr>
                        <a:t>Strategisk prioritet</a:t>
                      </a:r>
                    </a:p>
                    <a:p>
                      <a:r>
                        <a:rPr lang="da-DK" sz="900" dirty="0">
                          <a:latin typeface="Georgia" panose="02040502050405020303" pitchFamily="18" charset="0"/>
                        </a:rPr>
                        <a:t>Klare Mål 2: Flere skal fuldføre en erhvervsuddannelse.</a:t>
                      </a:r>
                    </a:p>
                    <a:p>
                      <a:endParaRPr lang="da-DK" sz="900" dirty="0">
                        <a:latin typeface="Georgia" panose="02040502050405020303" pitchFamily="18" charset="0"/>
                      </a:endParaRPr>
                    </a:p>
                    <a:p>
                      <a:r>
                        <a:rPr lang="da-DK" sz="900" dirty="0">
                          <a:latin typeface="Georgia" panose="02040502050405020303" pitchFamily="18" charset="0"/>
                        </a:rPr>
                        <a:t>Indsatsområdet er en del af hovedfortællingen ”Frafald udfordrer vores mål om deltagelse i </a:t>
                      </a:r>
                    </a:p>
                    <a:p>
                      <a:r>
                        <a:rPr lang="da-DK" sz="900" dirty="0">
                          <a:latin typeface="Georgia" panose="02040502050405020303" pitchFamily="18" charset="0"/>
                        </a:rPr>
                        <a:t>fællesskaber”</a:t>
                      </a:r>
                    </a:p>
                    <a:p>
                      <a:endParaRPr lang="da-DK" sz="900" dirty="0">
                        <a:latin typeface="Georgia" panose="02040502050405020303" pitchFamily="18" charset="0"/>
                      </a:endParaRPr>
                    </a:p>
                    <a:p>
                      <a:r>
                        <a:rPr lang="da-DK" sz="900" dirty="0">
                          <a:latin typeface="Georgia" panose="02040502050405020303" pitchFamily="18" charset="0"/>
                        </a:rPr>
                        <a:t>Indsatsområdet udmønter elementer af Københavns </a:t>
                      </a:r>
                      <a:r>
                        <a:rPr lang="da-DK" sz="900" dirty="0" err="1">
                          <a:latin typeface="Georgia" panose="02040502050405020303" pitchFamily="18" charset="0"/>
                        </a:rPr>
                        <a:t>Professionshøjskoles</a:t>
                      </a:r>
                      <a:r>
                        <a:rPr lang="da-DK" sz="900" dirty="0">
                          <a:latin typeface="Georgia" panose="02040502050405020303" pitchFamily="18" charset="0"/>
                        </a:rPr>
                        <a:t> strategi ”Fælles om fremragende undervisning” på områderne ”stærke studerende og elever”</a:t>
                      </a:r>
                    </a:p>
                    <a:p>
                      <a:endParaRPr lang="da-DK" sz="900" dirty="0">
                        <a:latin typeface="Georgia" panose="02040502050405020303" pitchFamily="18" charset="0"/>
                      </a:endParaRPr>
                    </a:p>
                    <a:p>
                      <a:endParaRPr lang="da-DK" sz="900" dirty="0">
                        <a:latin typeface="Georgia" panose="02040502050405020303" pitchFamily="18" charset="0"/>
                      </a:endParaRPr>
                    </a:p>
                    <a:p>
                      <a:endParaRPr lang="da-DK" sz="900" dirty="0">
                        <a:latin typeface="Georgia" panose="02040502050405020303" pitchFamily="18" charset="0"/>
                      </a:endParaRPr>
                    </a:p>
                  </a:txBody>
                  <a:tcPr/>
                </a:tc>
                <a:tc>
                  <a:txBody>
                    <a:bodyPr/>
                    <a:lstStyle/>
                    <a:p>
                      <a:r>
                        <a:rPr lang="da-DK" sz="900" b="1" dirty="0">
                          <a:latin typeface="Georgia" panose="02040502050405020303" pitchFamily="18" charset="0"/>
                        </a:rPr>
                        <a:t>Målbillede</a:t>
                      </a:r>
                    </a:p>
                    <a:p>
                      <a:r>
                        <a:rPr lang="da-DK" sz="900" dirty="0">
                          <a:latin typeface="Georgia" panose="02040502050405020303" pitchFamily="18" charset="0"/>
                        </a:rPr>
                        <a:t>Kvalitetssikring af indsatsen for elever, der er frafaldstruede på baggrund af komplekse personlige problemer.</a:t>
                      </a:r>
                    </a:p>
                    <a:p>
                      <a:endParaRPr lang="da-DK" sz="900" dirty="0">
                        <a:latin typeface="Georgia" panose="02040502050405020303" pitchFamily="18" charset="0"/>
                      </a:endParaRPr>
                    </a:p>
                    <a:p>
                      <a:r>
                        <a:rPr lang="da-DK" sz="900" b="1" dirty="0">
                          <a:latin typeface="Georgia" panose="02040502050405020303" pitchFamily="18" charset="0"/>
                        </a:rPr>
                        <a:t>Indikator/tegn på at vi lykkes med at skabe den ønskede virkning:</a:t>
                      </a:r>
                    </a:p>
                    <a:p>
                      <a:r>
                        <a:rPr lang="da-DK" sz="900" dirty="0">
                          <a:latin typeface="Georgia" panose="02040502050405020303" pitchFamily="18" charset="0"/>
                        </a:rPr>
                        <a:t>Elever med komplekse personlige problemer identificeres tidligt og modtager bedst mulig støtte.</a:t>
                      </a:r>
                    </a:p>
                    <a:p>
                      <a:endParaRPr lang="da-DK" sz="900" dirty="0">
                        <a:latin typeface="Georgia" panose="02040502050405020303" pitchFamily="18" charset="0"/>
                      </a:endParaRPr>
                    </a:p>
                    <a:p>
                      <a:r>
                        <a:rPr lang="da-DK" sz="900" b="1" dirty="0">
                          <a:latin typeface="Georgia" panose="02040502050405020303" pitchFamily="18" charset="0"/>
                        </a:rPr>
                        <a:t>Milepæle 2021:</a:t>
                      </a:r>
                    </a:p>
                    <a:p>
                      <a:pPr marL="171450" indent="-171450">
                        <a:buFont typeface="Arial" panose="020B0604020202020204" pitchFamily="34" charset="0"/>
                        <a:buChar char="•"/>
                      </a:pPr>
                      <a:r>
                        <a:rPr lang="da-DK" sz="900" dirty="0">
                          <a:latin typeface="Georgia" panose="02040502050405020303" pitchFamily="18" charset="0"/>
                        </a:rPr>
                        <a:t>Udarbejdet koncept for en handlingsplan for tværfaglig indsats </a:t>
                      </a:r>
                      <a:r>
                        <a:rPr lang="da-DK" sz="900" dirty="0" err="1">
                          <a:latin typeface="Georgia" panose="02040502050405020303" pitchFamily="18" charset="0"/>
                        </a:rPr>
                        <a:t>ifht</a:t>
                      </a:r>
                      <a:r>
                        <a:rPr lang="da-DK" sz="900" dirty="0">
                          <a:latin typeface="Georgia" panose="02040502050405020303" pitchFamily="18" charset="0"/>
                        </a:rPr>
                        <a:t>. elever med komplekse problemstillinger </a:t>
                      </a:r>
                    </a:p>
                    <a:p>
                      <a:pPr marL="171450" indent="-171450">
                        <a:buFont typeface="Arial" panose="020B0604020202020204" pitchFamily="34" charset="0"/>
                        <a:buChar char="•"/>
                      </a:pPr>
                      <a:r>
                        <a:rPr lang="da-DK" sz="900" dirty="0">
                          <a:latin typeface="Georgia" panose="02040502050405020303" pitchFamily="18" charset="0"/>
                        </a:rPr>
                        <a:t>Samarbejde om elevernes støttebehov med grundforløbsskoler</a:t>
                      </a:r>
                    </a:p>
                    <a:p>
                      <a:pPr marL="171450" indent="-171450">
                        <a:buFont typeface="Arial" panose="020B0604020202020204" pitchFamily="34" charset="0"/>
                        <a:buChar char="•"/>
                      </a:pPr>
                      <a:r>
                        <a:rPr lang="da-DK" sz="900" dirty="0">
                          <a:latin typeface="Georgia" panose="02040502050405020303" pitchFamily="18" charset="0"/>
                        </a:rPr>
                        <a:t>Dataindsamling </a:t>
                      </a:r>
                      <a:r>
                        <a:rPr lang="da-DK" sz="900" dirty="0" err="1">
                          <a:latin typeface="Georgia" panose="02040502050405020303" pitchFamily="18" charset="0"/>
                        </a:rPr>
                        <a:t>ifht</a:t>
                      </a:r>
                      <a:r>
                        <a:rPr lang="da-DK" sz="900" dirty="0">
                          <a:latin typeface="Georgia" panose="02040502050405020303" pitchFamily="18" charset="0"/>
                        </a:rPr>
                        <a:t>. elever der falder uden for SPS-systemet eller fravælger støtte, men som har behov for støtte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900" dirty="0">
                          <a:latin typeface="Georgia" panose="02040502050405020303" pitchFamily="18" charset="0"/>
                        </a:rPr>
                        <a:t>Udviklingsarbejde </a:t>
                      </a:r>
                      <a:r>
                        <a:rPr lang="da-DK" sz="900" dirty="0" err="1">
                          <a:latin typeface="Georgia" panose="02040502050405020303" pitchFamily="18" charset="0"/>
                        </a:rPr>
                        <a:t>ifht</a:t>
                      </a:r>
                      <a:r>
                        <a:rPr lang="da-DK" sz="900" dirty="0">
                          <a:latin typeface="Georgia" panose="02040502050405020303" pitchFamily="18" charset="0"/>
                        </a:rPr>
                        <a:t>. inkluderende læringsmiljø</a:t>
                      </a:r>
                    </a:p>
                  </a:txBody>
                  <a:tcPr/>
                </a:tc>
                <a:tc>
                  <a:txBody>
                    <a:bodyPr/>
                    <a:lstStyle/>
                    <a:p>
                      <a:r>
                        <a:rPr lang="da-DK" sz="900" b="1" dirty="0">
                          <a:latin typeface="Georgia" panose="02040502050405020303" pitchFamily="18" charset="0"/>
                        </a:rPr>
                        <a:t>Indsats: Tilbud til elever med komplekse personlige problemer</a:t>
                      </a:r>
                    </a:p>
                    <a:p>
                      <a:r>
                        <a:rPr lang="da-DK" sz="900" dirty="0">
                          <a:latin typeface="Georgia" panose="02040502050405020303" pitchFamily="18" charset="0"/>
                        </a:rPr>
                        <a:t>Personlige og psykosociale problemer hos eleven er fortsat en stor udfordring mhp. at øge gennemførelsen på trods af den brede vifte af tilbud skolen allerede har. Uddannelsen vil derfor styrke indsatsen for disse elever. </a:t>
                      </a:r>
                    </a:p>
                    <a:p>
                      <a:endParaRPr lang="da-DK" sz="900" dirty="0">
                        <a:latin typeface="Georgia" panose="02040502050405020303" pitchFamily="18" charset="0"/>
                      </a:endParaRPr>
                    </a:p>
                    <a:p>
                      <a:r>
                        <a:rPr lang="da-DK" sz="900" dirty="0">
                          <a:latin typeface="Georgia" panose="02040502050405020303" pitchFamily="18" charset="0"/>
                        </a:rPr>
                        <a:t>Medarbejdernes kompetencer</a:t>
                      </a:r>
                    </a:p>
                    <a:p>
                      <a:r>
                        <a:rPr lang="da-DK" sz="900" dirty="0">
                          <a:latin typeface="Georgia" panose="02040502050405020303" pitchFamily="18" charset="0"/>
                        </a:rPr>
                        <a:t>Skolen vil udarbejde et koncept for handlingsplan tværfaglig indsats </a:t>
                      </a:r>
                      <a:r>
                        <a:rPr lang="da-DK" sz="900" dirty="0" err="1">
                          <a:latin typeface="Georgia" panose="02040502050405020303" pitchFamily="18" charset="0"/>
                        </a:rPr>
                        <a:t>ifht</a:t>
                      </a:r>
                      <a:r>
                        <a:rPr lang="da-DK" sz="900" dirty="0">
                          <a:latin typeface="Georgia" panose="02040502050405020303" pitchFamily="18" charset="0"/>
                        </a:rPr>
                        <a:t>. elever med komplekse problemstillinger. Formålet er et yde en helhedsorienteret indsats på baggrund af kompetencer hos lærere, vejledere, ledelse og eksterne. Derfor iværksættes også en afsøgning af eksterne støttemuligheder via egen læge, mulighed for gratis psykologhjælp, støttemuligheder hos evt. arbejdsgiver samt socialpædagogisk bistand.</a:t>
                      </a:r>
                    </a:p>
                    <a:p>
                      <a:endParaRPr lang="da-DK" sz="900" dirty="0">
                        <a:latin typeface="Georgia" panose="02040502050405020303" pitchFamily="18" charset="0"/>
                      </a:endParaRPr>
                    </a:p>
                    <a:p>
                      <a:r>
                        <a:rPr lang="da-DK" sz="900" dirty="0">
                          <a:latin typeface="Georgia" panose="02040502050405020303" pitchFamily="18" charset="0"/>
                        </a:rPr>
                        <a:t>Manglende data</a:t>
                      </a:r>
                    </a:p>
                    <a:p>
                      <a:r>
                        <a:rPr lang="da-DK" sz="900" dirty="0">
                          <a:latin typeface="Georgia" panose="02040502050405020303" pitchFamily="18" charset="0"/>
                        </a:rPr>
                        <a:t>Skolen har ikke data for elever, der ikke modtager støtte i SPS-systemet, enten fordi deres behov falder uden for støttemulighederne, eller fordi eleverne ikke ønsker støtten og derfor ikke bliver registreret. Skolen vil derfor iværksætte en indsamling af data for denne gruppe. </a:t>
                      </a:r>
                    </a:p>
                    <a:p>
                      <a:endParaRPr lang="da-DK" sz="900" dirty="0">
                        <a:latin typeface="Georgia" panose="02040502050405020303" pitchFamily="18" charset="0"/>
                      </a:endParaRPr>
                    </a:p>
                    <a:p>
                      <a:r>
                        <a:rPr lang="da-DK" sz="900" dirty="0">
                          <a:latin typeface="Georgia" panose="02040502050405020303" pitchFamily="18" charset="0"/>
                        </a:rPr>
                        <a:t>Samarbejde om elevernes støttebehov med grundforløbsskoler</a:t>
                      </a:r>
                    </a:p>
                    <a:p>
                      <a:r>
                        <a:rPr lang="da-DK" sz="900" dirty="0">
                          <a:latin typeface="Georgia" panose="02040502050405020303" pitchFamily="18" charset="0"/>
                        </a:rPr>
                        <a:t>Skolen modtager ikke information om elevers støttebehov fra grundforløbet, hvor de afklares i forbindelse med optagelse på uddannelsen. Skolen vil derfor afsøge mulighederne for et samarbejde med grundforløbsskolerne </a:t>
                      </a:r>
                      <a:r>
                        <a:rPr lang="da-DK" sz="900" dirty="0" err="1">
                          <a:latin typeface="Georgia" panose="02040502050405020303" pitchFamily="18" charset="0"/>
                        </a:rPr>
                        <a:t>mhbp</a:t>
                      </a:r>
                      <a:r>
                        <a:rPr lang="da-DK" sz="900" dirty="0">
                          <a:latin typeface="Georgia" panose="02040502050405020303" pitchFamily="18" charset="0"/>
                        </a:rPr>
                        <a:t>. </a:t>
                      </a:r>
                      <a:r>
                        <a:rPr lang="da-DK" sz="900">
                          <a:latin typeface="Georgia" panose="02040502050405020303" pitchFamily="18" charset="0"/>
                        </a:rPr>
                        <a:t>et kontinuerligt </a:t>
                      </a:r>
                      <a:r>
                        <a:rPr lang="da-DK" sz="900" dirty="0">
                          <a:latin typeface="Georgia" panose="02040502050405020303" pitchFamily="18" charset="0"/>
                        </a:rPr>
                        <a:t>og sammenhængende tilbud om støtte.</a:t>
                      </a:r>
                    </a:p>
                    <a:p>
                      <a:endParaRPr lang="da-DK" sz="900" dirty="0">
                        <a:latin typeface="Georgia" panose="02040502050405020303" pitchFamily="18" charset="0"/>
                      </a:endParaRPr>
                    </a:p>
                    <a:p>
                      <a:r>
                        <a:rPr lang="da-DK" sz="900" dirty="0">
                          <a:latin typeface="Georgia" panose="02040502050405020303" pitchFamily="18" charset="0"/>
                        </a:rPr>
                        <a:t>Læringsmiljø</a:t>
                      </a:r>
                    </a:p>
                    <a:p>
                      <a:r>
                        <a:rPr lang="da-DK" sz="900" dirty="0">
                          <a:latin typeface="Georgia" panose="02040502050405020303" pitchFamily="18" charset="0"/>
                        </a:rPr>
                        <a:t>Skolen vil igangsætte et udviklingsarbejde </a:t>
                      </a:r>
                      <a:r>
                        <a:rPr lang="da-DK" sz="900" dirty="0" err="1">
                          <a:latin typeface="Georgia" panose="02040502050405020303" pitchFamily="18" charset="0"/>
                        </a:rPr>
                        <a:t>ifht</a:t>
                      </a:r>
                      <a:r>
                        <a:rPr lang="da-DK" sz="900" dirty="0">
                          <a:latin typeface="Georgia" panose="02040502050405020303" pitchFamily="18" charset="0"/>
                        </a:rPr>
                        <a:t>. inklusion og fastholdelse af elever med komplekse personlige problemstillinger i et læringsmiljø, der tilgodeser alle elever på uddannelsen. </a:t>
                      </a:r>
                    </a:p>
                    <a:p>
                      <a:endParaRPr lang="da-DK" sz="900" dirty="0">
                        <a:latin typeface="Georgia" panose="02040502050405020303" pitchFamily="18" charset="0"/>
                      </a:endParaRPr>
                    </a:p>
                    <a:p>
                      <a:endParaRPr lang="da-DK" sz="900" dirty="0">
                        <a:latin typeface="Georgia" panose="02040502050405020303" pitchFamily="18" charset="0"/>
                      </a:endParaRP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1105316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Mål 3: Erhvervsuddannelserne skal udfordre alle elever, så de bliver så dygtige, de kan</a:t>
            </a:r>
          </a:p>
        </p:txBody>
      </p:sp>
    </p:spTree>
    <p:custDataLst>
      <p:tags r:id="rId1"/>
    </p:custDataLst>
    <p:extLst>
      <p:ext uri="{BB962C8B-B14F-4D97-AF65-F5344CB8AC3E}">
        <p14:creationId xmlns:p14="http://schemas.microsoft.com/office/powerpoint/2010/main" val="301710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ato 5">
            <a:extLst>
              <a:ext uri="{FF2B5EF4-FFF2-40B4-BE49-F238E27FC236}">
                <a16:creationId xmlns:a16="http://schemas.microsoft.com/office/drawing/2014/main" id="{3E603797-C9E1-493D-9311-5F8AA30161CC}"/>
              </a:ext>
            </a:extLst>
          </p:cNvPr>
          <p:cNvSpPr>
            <a:spLocks noGrp="1"/>
          </p:cNvSpPr>
          <p:nvPr>
            <p:ph type="dt" sz="half" idx="2"/>
          </p:nvPr>
        </p:nvSpPr>
        <p:spPr/>
        <p:txBody>
          <a:bodyPr/>
          <a:lstStyle/>
          <a:p>
            <a:fld id="{E3F176F0-4EB5-41D1-866E-A621282BE2B8}" type="datetime2">
              <a:rPr lang="da-DK" smtClean="0"/>
              <a:t>23. marts 2021</a:t>
            </a:fld>
            <a:endParaRPr lang="en-GB"/>
          </a:p>
        </p:txBody>
      </p:sp>
      <p:sp>
        <p:nvSpPr>
          <p:cNvPr id="7" name="Titel 1">
            <a:extLst>
              <a:ext uri="{FF2B5EF4-FFF2-40B4-BE49-F238E27FC236}">
                <a16:creationId xmlns:a16="http://schemas.microsoft.com/office/drawing/2014/main" id="{E4E368EC-FC3C-4638-81BD-463DE96F6AC3}"/>
              </a:ext>
            </a:extLst>
          </p:cNvPr>
          <p:cNvSpPr txBox="1">
            <a:spLocks/>
          </p:cNvSpPr>
          <p:nvPr/>
        </p:nvSpPr>
        <p:spPr>
          <a:xfrm>
            <a:off x="337733" y="467593"/>
            <a:ext cx="5510495" cy="474221"/>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000" b="1" kern="1200" cap="none" baseline="0">
                <a:solidFill>
                  <a:schemeClr val="accent1"/>
                </a:solidFill>
                <a:latin typeface="+mn-lt"/>
                <a:ea typeface="+mj-ea"/>
                <a:cs typeface="Arial" pitchFamily="34" charset="0"/>
              </a:defRPr>
            </a:lvl1pPr>
          </a:lstStyle>
          <a:p>
            <a:endParaRPr lang="da-DK" sz="2000" dirty="0">
              <a:latin typeface="Georgia" panose="02040502050405020303" pitchFamily="18" charset="0"/>
            </a:endParaRPr>
          </a:p>
        </p:txBody>
      </p:sp>
      <p:sp>
        <p:nvSpPr>
          <p:cNvPr id="8" name="Tekstfelt 7">
            <a:extLst>
              <a:ext uri="{FF2B5EF4-FFF2-40B4-BE49-F238E27FC236}">
                <a16:creationId xmlns:a16="http://schemas.microsoft.com/office/drawing/2014/main" id="{18D97559-B2D3-4E89-BABE-E8BD80B07009}"/>
              </a:ext>
            </a:extLst>
          </p:cNvPr>
          <p:cNvSpPr txBox="1"/>
          <p:nvPr/>
        </p:nvSpPr>
        <p:spPr>
          <a:xfrm flipH="1">
            <a:off x="6350792" y="664284"/>
            <a:ext cx="2497673" cy="4662815"/>
          </a:xfrm>
          <a:prstGeom prst="rect">
            <a:avLst/>
          </a:prstGeom>
          <a:noFill/>
        </p:spPr>
        <p:txBody>
          <a:bodyPr wrap="square" rtlCol="0">
            <a:spAutoFit/>
          </a:bodyPr>
          <a:lstStyle/>
          <a:p>
            <a:pPr algn="l"/>
            <a:r>
              <a:rPr lang="da-DK" sz="1100" b="1" dirty="0">
                <a:solidFill>
                  <a:schemeClr val="bg1"/>
                </a:solidFill>
                <a:latin typeface="Georgia" panose="02040502050405020303" pitchFamily="18" charset="0"/>
                <a:cs typeface="Arial Bold"/>
              </a:rPr>
              <a:t>Beskæftigelsesprocent</a:t>
            </a:r>
          </a:p>
          <a:p>
            <a:pPr algn="l"/>
            <a:endParaRPr lang="da-DK" sz="1100" dirty="0">
              <a:solidFill>
                <a:schemeClr val="bg1"/>
              </a:solidFill>
              <a:latin typeface="Georgia" panose="02040502050405020303" pitchFamily="18" charset="0"/>
              <a:cs typeface="Arial Bold"/>
            </a:endParaRPr>
          </a:p>
          <a:p>
            <a:pPr algn="l"/>
            <a:endParaRPr lang="da-DK" sz="1100" dirty="0">
              <a:solidFill>
                <a:schemeClr val="bg1"/>
              </a:solidFill>
              <a:latin typeface="Georgia" panose="02040502050405020303" pitchFamily="18" charset="0"/>
              <a:cs typeface="Arial Bold"/>
            </a:endParaRPr>
          </a:p>
          <a:p>
            <a:pPr algn="l"/>
            <a:r>
              <a:rPr lang="da-DK" sz="1100" dirty="0">
                <a:solidFill>
                  <a:schemeClr val="bg1"/>
                </a:solidFill>
                <a:latin typeface="Georgia" panose="02040502050405020303" pitchFamily="18" charset="0"/>
                <a:cs typeface="Arial Bold"/>
              </a:rPr>
              <a:t>Beskæftigelsen er steget fra 31% i 2016 til 50% i 2018 (nyeste tal, der er ikke tal før 2016 i uddannelsesstatistik.dk). </a:t>
            </a:r>
          </a:p>
          <a:p>
            <a:pPr algn="l"/>
            <a:endParaRPr lang="da-DK" sz="1100" dirty="0">
              <a:solidFill>
                <a:schemeClr val="bg1"/>
              </a:solidFill>
              <a:latin typeface="Georgia" panose="02040502050405020303" pitchFamily="18" charset="0"/>
              <a:cs typeface="Arial Bold"/>
            </a:endParaRPr>
          </a:p>
          <a:p>
            <a:pPr algn="l"/>
            <a:r>
              <a:rPr lang="da-DK" sz="1100" dirty="0">
                <a:solidFill>
                  <a:schemeClr val="bg1"/>
                </a:solidFill>
                <a:latin typeface="Georgia" panose="02040502050405020303" pitchFamily="18" charset="0"/>
                <a:cs typeface="Arial Bold"/>
              </a:rPr>
              <a:t>Ledigheden er faldet fra 25 % i 2014 til 12,0 % i 2018 (nyeste tal).</a:t>
            </a:r>
          </a:p>
          <a:p>
            <a:endParaRPr lang="da-DK" sz="1100" dirty="0">
              <a:solidFill>
                <a:schemeClr val="bg1"/>
              </a:solidFill>
              <a:latin typeface="Georgia" panose="02040502050405020303" pitchFamily="18" charset="0"/>
              <a:cs typeface="Arial Bold"/>
            </a:endParaRPr>
          </a:p>
          <a:p>
            <a:r>
              <a:rPr lang="da-DK" sz="1100" dirty="0">
                <a:solidFill>
                  <a:schemeClr val="bg1"/>
                </a:solidFill>
                <a:latin typeface="Georgia" panose="02040502050405020303" pitchFamily="18" charset="0"/>
                <a:cs typeface="Arial Bold"/>
              </a:rPr>
              <a:t>39% af dimittenderne starter på en videregående uddannelse eller en anden uddannelse. </a:t>
            </a:r>
          </a:p>
          <a:p>
            <a:endParaRPr lang="da-DK" sz="1100" dirty="0">
              <a:solidFill>
                <a:schemeClr val="bg1"/>
              </a:solidFill>
              <a:latin typeface="Georgia" panose="02040502050405020303" pitchFamily="18" charset="0"/>
              <a:cs typeface="Arial Bold"/>
            </a:endParaRPr>
          </a:p>
          <a:p>
            <a:r>
              <a:rPr lang="da-DK" sz="1100" dirty="0">
                <a:solidFill>
                  <a:schemeClr val="bg1"/>
                </a:solidFill>
                <a:latin typeface="Georgia" panose="02040502050405020303" pitchFamily="18" charset="0"/>
              </a:rPr>
              <a:t>Uddannelsen har fortsat beskæftigelsesmulighederne for PAU-dimittenderne som opmærksomhedspunkt.</a:t>
            </a:r>
          </a:p>
          <a:p>
            <a:endParaRPr lang="da-DK" sz="1100" dirty="0">
              <a:solidFill>
                <a:schemeClr val="bg1"/>
              </a:solidFill>
              <a:latin typeface="Georgia" panose="02040502050405020303" pitchFamily="18" charset="0"/>
            </a:endParaRPr>
          </a:p>
          <a:p>
            <a:r>
              <a:rPr lang="da-DK" sz="1100" i="1" dirty="0">
                <a:solidFill>
                  <a:srgbClr val="FF0000"/>
                </a:solidFill>
              </a:rPr>
              <a:t>Kilde: Uddannelsesstatistik.dk</a:t>
            </a:r>
          </a:p>
          <a:p>
            <a:endParaRPr lang="da-DK" sz="1100" dirty="0">
              <a:solidFill>
                <a:schemeClr val="bg1"/>
              </a:solidFill>
              <a:latin typeface="Georgia" panose="02040502050405020303" pitchFamily="18" charset="0"/>
            </a:endParaRPr>
          </a:p>
          <a:p>
            <a:endParaRPr lang="da-DK" sz="1100" dirty="0">
              <a:solidFill>
                <a:schemeClr val="bg1"/>
              </a:solidFill>
              <a:latin typeface="Georgia" panose="02040502050405020303" pitchFamily="18" charset="0"/>
              <a:cs typeface="Arial Bold"/>
            </a:endParaRPr>
          </a:p>
          <a:p>
            <a:endParaRPr lang="da-DK" sz="1100" dirty="0">
              <a:solidFill>
                <a:schemeClr val="bg1"/>
              </a:solidFill>
              <a:latin typeface="Georgia" panose="02040502050405020303" pitchFamily="18" charset="0"/>
              <a:cs typeface="Arial Bold"/>
            </a:endParaRPr>
          </a:p>
          <a:p>
            <a:endParaRPr lang="da-DK" sz="1100" dirty="0">
              <a:solidFill>
                <a:schemeClr val="bg1"/>
              </a:solidFill>
              <a:latin typeface="Georgia" panose="02040502050405020303" pitchFamily="18" charset="0"/>
              <a:cs typeface="Arial Bold"/>
            </a:endParaRPr>
          </a:p>
          <a:p>
            <a:pPr algn="l"/>
            <a:endParaRPr lang="da-DK" sz="1100" noProof="0" dirty="0">
              <a:solidFill>
                <a:schemeClr val="tx1"/>
              </a:solidFill>
              <a:latin typeface="Georgia" panose="02040502050405020303" pitchFamily="18" charset="0"/>
              <a:cs typeface="Arial Bold"/>
            </a:endParaRPr>
          </a:p>
          <a:p>
            <a:pPr algn="l"/>
            <a:endParaRPr lang="da-DK" sz="1100" noProof="0" dirty="0">
              <a:solidFill>
                <a:schemeClr val="tx1"/>
              </a:solidFill>
              <a:latin typeface="Georgia" panose="02040502050405020303" pitchFamily="18" charset="0"/>
              <a:cs typeface="Arial Bold"/>
            </a:endParaRPr>
          </a:p>
        </p:txBody>
      </p:sp>
      <p:graphicFrame>
        <p:nvGraphicFramePr>
          <p:cNvPr id="9" name="Diagram 8">
            <a:extLst>
              <a:ext uri="{FF2B5EF4-FFF2-40B4-BE49-F238E27FC236}">
                <a16:creationId xmlns:a16="http://schemas.microsoft.com/office/drawing/2014/main" id="{D0122A68-6E7F-49E0-BFFB-117E4F8D36FC}"/>
              </a:ext>
            </a:extLst>
          </p:cNvPr>
          <p:cNvGraphicFramePr/>
          <p:nvPr>
            <p:extLst>
              <p:ext uri="{D42A27DB-BD31-4B8C-83A1-F6EECF244321}">
                <p14:modId xmlns:p14="http://schemas.microsoft.com/office/powerpoint/2010/main" val="2129112264"/>
              </p:ext>
            </p:extLst>
          </p:nvPr>
        </p:nvGraphicFramePr>
        <p:xfrm>
          <a:off x="295535" y="1315477"/>
          <a:ext cx="5441562" cy="33604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el 1">
            <a:extLst>
              <a:ext uri="{FF2B5EF4-FFF2-40B4-BE49-F238E27FC236}">
                <a16:creationId xmlns:a16="http://schemas.microsoft.com/office/drawing/2014/main" id="{D8146B42-A1D3-45CD-8676-2B478E1DE6B1}"/>
              </a:ext>
            </a:extLst>
          </p:cNvPr>
          <p:cNvSpPr>
            <a:spLocks noGrp="1"/>
          </p:cNvSpPr>
          <p:nvPr>
            <p:ph type="title"/>
          </p:nvPr>
        </p:nvSpPr>
        <p:spPr>
          <a:xfrm>
            <a:off x="337733" y="303425"/>
            <a:ext cx="5220953" cy="684076"/>
          </a:xfrm>
        </p:spPr>
        <p:txBody>
          <a:bodyPr/>
          <a:lstStyle/>
          <a:p>
            <a:r>
              <a:rPr lang="da-DK" sz="2400" dirty="0">
                <a:latin typeface="Georgia" panose="02040502050405020303" pitchFamily="18" charset="0"/>
              </a:rPr>
              <a:t>Mål 3: Erhvervsuddannelserne skal udfordre alle elever, så de bliver så dygtige, de kan</a:t>
            </a:r>
          </a:p>
        </p:txBody>
      </p:sp>
    </p:spTree>
    <p:extLst>
      <p:ext uri="{BB962C8B-B14F-4D97-AF65-F5344CB8AC3E}">
        <p14:creationId xmlns:p14="http://schemas.microsoft.com/office/powerpoint/2010/main" val="306812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8578-3013-42F0-B630-890576037737}"/>
              </a:ext>
            </a:extLst>
          </p:cNvPr>
          <p:cNvSpPr>
            <a:spLocks noGrp="1"/>
          </p:cNvSpPr>
          <p:nvPr>
            <p:ph type="title"/>
          </p:nvPr>
        </p:nvSpPr>
        <p:spPr>
          <a:xfrm>
            <a:off x="763200" y="296283"/>
            <a:ext cx="7488758" cy="986182"/>
          </a:xfrm>
        </p:spPr>
        <p:txBody>
          <a:bodyPr/>
          <a:lstStyle/>
          <a:p>
            <a:r>
              <a:rPr lang="da-DK" sz="3200" dirty="0">
                <a:latin typeface="Georgia" panose="02040502050405020303" pitchFamily="18" charset="0"/>
              </a:rPr>
              <a:t>Mål 3: Erhvervsuddannelserne skal udfordre alle elever, så de bliver så dygtige, de kan</a:t>
            </a:r>
            <a:endParaRPr lang="da-DK" dirty="0">
              <a:latin typeface="Georgia" panose="02040502050405020303" pitchFamily="18" charset="0"/>
            </a:endParaRPr>
          </a:p>
        </p:txBody>
      </p:sp>
      <p:sp>
        <p:nvSpPr>
          <p:cNvPr id="3" name="Pladsholder til tekst 2">
            <a:extLst>
              <a:ext uri="{FF2B5EF4-FFF2-40B4-BE49-F238E27FC236}">
                <a16:creationId xmlns:a16="http://schemas.microsoft.com/office/drawing/2014/main" id="{0E5EE5B6-CEC0-4402-9A22-7547802FEFE1}"/>
              </a:ext>
            </a:extLst>
          </p:cNvPr>
          <p:cNvSpPr>
            <a:spLocks noGrp="1"/>
          </p:cNvSpPr>
          <p:nvPr>
            <p:ph type="body" sz="quarter" idx="11"/>
          </p:nvPr>
        </p:nvSpPr>
        <p:spPr>
          <a:xfrm>
            <a:off x="763200" y="1755986"/>
            <a:ext cx="3600000" cy="3539658"/>
          </a:xfrm>
        </p:spPr>
        <p:txBody>
          <a:bodyPr/>
          <a:lstStyle/>
          <a:p>
            <a:r>
              <a:rPr lang="da-DK" sz="1200" b="1" dirty="0">
                <a:latin typeface="Georgia" panose="02040502050405020303" pitchFamily="18" charset="0"/>
              </a:rPr>
              <a:t>Vurdering af resultater </a:t>
            </a:r>
          </a:p>
          <a:p>
            <a:r>
              <a:rPr lang="da-DK" sz="1100" dirty="0">
                <a:latin typeface="Georgia" panose="02040502050405020303" pitchFamily="18" charset="0"/>
              </a:rPr>
              <a:t>Frekvenserne er et gennemsnit af beskæftigelsen og ledigheden i kalenderåret efter endt uddannelse. Det vil sige, at for elever, som blev færdiguddannede i 2017, er frekvenserne et udtryk for den gennemsnitlige beskæftigelse i 2018. </a:t>
            </a:r>
          </a:p>
          <a:p>
            <a:r>
              <a:rPr lang="da-DK" sz="1100" dirty="0">
                <a:latin typeface="Georgia" panose="02040502050405020303" pitchFamily="18" charset="0"/>
              </a:rPr>
              <a:t>Skolens aftagerundersøgelse udarbejdet i 2020 viser, at 39% af de nyuddannede pædagogiske assistenter (som er uddannet i perioden 2014-18) har påbegyndt en ny uddannelse inden ultimo sep. 2018. 83% af de dimittender, der er begyndt på en ny uddannelse har valgt en videregående uddannelse - pædagoguddannelsen eller socialrådgiveruddannelsen. </a:t>
            </a:r>
          </a:p>
          <a:p>
            <a:r>
              <a:rPr lang="da-DK" sz="1100" dirty="0">
                <a:latin typeface="Georgia" panose="02040502050405020303" pitchFamily="18" charset="0"/>
              </a:rPr>
              <a:t>(Kilde: </a:t>
            </a:r>
            <a:r>
              <a:rPr lang="da-DK" sz="1100" dirty="0" err="1">
                <a:latin typeface="Georgia" panose="02040502050405020303" pitchFamily="18" charset="0"/>
              </a:rPr>
              <a:t>KPs</a:t>
            </a:r>
            <a:r>
              <a:rPr lang="da-DK" sz="1100" dirty="0">
                <a:latin typeface="Georgia" panose="02040502050405020303" pitchFamily="18" charset="0"/>
              </a:rPr>
              <a:t> egne beregninger på registerdata fra Danmarks Statistik). </a:t>
            </a:r>
          </a:p>
          <a:p>
            <a:endParaRPr lang="da-DK" sz="1100" dirty="0">
              <a:latin typeface="Georgia" panose="02040502050405020303" pitchFamily="18" charset="0"/>
            </a:endParaRPr>
          </a:p>
        </p:txBody>
      </p:sp>
      <p:sp>
        <p:nvSpPr>
          <p:cNvPr id="4" name="Pladsholder til indhold 3">
            <a:extLst>
              <a:ext uri="{FF2B5EF4-FFF2-40B4-BE49-F238E27FC236}">
                <a16:creationId xmlns:a16="http://schemas.microsoft.com/office/drawing/2014/main" id="{88E743D0-9E50-46B0-AEB1-2EC2CF0680F0}"/>
              </a:ext>
            </a:extLst>
          </p:cNvPr>
          <p:cNvSpPr>
            <a:spLocks noGrp="1"/>
          </p:cNvSpPr>
          <p:nvPr>
            <p:ph sz="quarter" idx="12"/>
          </p:nvPr>
        </p:nvSpPr>
        <p:spPr>
          <a:xfrm>
            <a:off x="4590263" y="1948933"/>
            <a:ext cx="3572008" cy="2744511"/>
          </a:xfrm>
        </p:spPr>
        <p:txBody>
          <a:bodyPr/>
          <a:lstStyle/>
          <a:p>
            <a:r>
              <a:rPr lang="da-DK" sz="1100" dirty="0">
                <a:latin typeface="Georgia" panose="02040502050405020303" pitchFamily="18" charset="0"/>
              </a:rPr>
              <a:t>I den politiske aftale om minimumsnormeringer indgår de pædagogiske assistenter som del af det uddannede personale.</a:t>
            </a:r>
          </a:p>
          <a:p>
            <a:r>
              <a:rPr lang="da-DK" sz="1100" dirty="0">
                <a:latin typeface="Georgia" panose="02040502050405020303" pitchFamily="18" charset="0"/>
              </a:rPr>
              <a:t>På det pædagogiske område er der tradition for ufaglært arbejdskraft, som er billigere end faglært personale som pædagogiske assistenter.</a:t>
            </a:r>
          </a:p>
          <a:p>
            <a:r>
              <a:rPr lang="da-DK" sz="1100" dirty="0">
                <a:latin typeface="Georgia" panose="02040502050405020303" pitchFamily="18" charset="0"/>
              </a:rPr>
              <a:t>De pædagogiske assistenter udgør i dag kun 8 pct. af de ansatte i daginstitutionerne. Dette bunder bl.a. økonomiske og strukturelle forhold eksempelvis overenskomstmæssigt:   </a:t>
            </a:r>
          </a:p>
          <a:p>
            <a:r>
              <a:rPr lang="da-DK" sz="1100" dirty="0">
                <a:latin typeface="Georgia" panose="02040502050405020303" pitchFamily="18" charset="0"/>
              </a:rPr>
              <a:t>Månedsløn (inklusive pension)</a:t>
            </a:r>
            <a:br>
              <a:rPr lang="da-DK" sz="1100" dirty="0">
                <a:latin typeface="Georgia" panose="02040502050405020303" pitchFamily="18" charset="0"/>
              </a:rPr>
            </a:br>
            <a:r>
              <a:rPr lang="da-DK" sz="1100" dirty="0">
                <a:latin typeface="Georgia" panose="02040502050405020303" pitchFamily="18" charset="0"/>
              </a:rPr>
              <a:t>Pædagog 35.270 kr.  </a:t>
            </a:r>
            <a:br>
              <a:rPr lang="da-DK" sz="1100" dirty="0">
                <a:latin typeface="Georgia" panose="02040502050405020303" pitchFamily="18" charset="0"/>
              </a:rPr>
            </a:br>
            <a:r>
              <a:rPr lang="da-DK" sz="1100" dirty="0">
                <a:latin typeface="Georgia" panose="02040502050405020303" pitchFamily="18" charset="0"/>
              </a:rPr>
              <a:t>Pædagogisk assistent: 31.079 kr.</a:t>
            </a:r>
            <a:br>
              <a:rPr lang="da-DK" sz="1100" dirty="0">
                <a:latin typeface="Georgia" panose="02040502050405020303" pitchFamily="18" charset="0"/>
              </a:rPr>
            </a:br>
            <a:r>
              <a:rPr lang="da-DK" sz="1100" dirty="0">
                <a:latin typeface="Georgia" panose="02040502050405020303" pitchFamily="18" charset="0"/>
              </a:rPr>
              <a:t>Pædagogmedhjælper 26.924 kr. </a:t>
            </a:r>
            <a:br>
              <a:rPr lang="da-DK" sz="1100" dirty="0">
                <a:latin typeface="Georgia" panose="02040502050405020303" pitchFamily="18" charset="0"/>
              </a:rPr>
            </a:br>
            <a:r>
              <a:rPr lang="da-DK" sz="1100" dirty="0">
                <a:latin typeface="Georgia" panose="02040502050405020303" pitchFamily="18" charset="0"/>
              </a:rPr>
              <a:t>(Kilde: FOA)</a:t>
            </a:r>
          </a:p>
          <a:p>
            <a:endParaRPr lang="da-DK" sz="1000" dirty="0">
              <a:latin typeface="Georgia" panose="02040502050405020303" pitchFamily="18" charset="0"/>
            </a:endParaRPr>
          </a:p>
        </p:txBody>
      </p:sp>
      <p:sp>
        <p:nvSpPr>
          <p:cNvPr id="5" name="Pladsholder til dato 4">
            <a:extLst>
              <a:ext uri="{FF2B5EF4-FFF2-40B4-BE49-F238E27FC236}">
                <a16:creationId xmlns:a16="http://schemas.microsoft.com/office/drawing/2014/main" id="{B61FF4F0-82CC-4DE3-B3F0-DDE54111E9D2}"/>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398480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Vurdering af indsatser igangsat i 2020</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3176132643"/>
              </p:ext>
            </p:extLst>
          </p:nvPr>
        </p:nvGraphicFramePr>
        <p:xfrm>
          <a:off x="763066" y="798814"/>
          <a:ext cx="7488759" cy="3942488"/>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46246">
                  <a:extLst>
                    <a:ext uri="{9D8B030D-6E8A-4147-A177-3AD203B41FA5}">
                      <a16:colId xmlns:a16="http://schemas.microsoft.com/office/drawing/2014/main" val="627025677"/>
                    </a:ext>
                  </a:extLst>
                </a:gridCol>
                <a:gridCol w="3738548">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Evaluering af indsatsområdet</a:t>
                      </a:r>
                    </a:p>
                  </a:txBody>
                  <a:tcPr/>
                </a:tc>
                <a:extLst>
                  <a:ext uri="{0D108BD9-81ED-4DB2-BD59-A6C34878D82A}">
                    <a16:rowId xmlns:a16="http://schemas.microsoft.com/office/drawing/2014/main" val="3551327784"/>
                  </a:ext>
                </a:extLst>
              </a:tr>
              <a:tr h="3490112">
                <a:tc>
                  <a:txBody>
                    <a:bodyPr/>
                    <a:lstStyle/>
                    <a:p>
                      <a:r>
                        <a:rPr lang="da-DK" sz="1000" b="1" dirty="0">
                          <a:latin typeface="Georgia" panose="02040502050405020303" pitchFamily="18" charset="0"/>
                        </a:rPr>
                        <a:t>Strategisk prioritet</a:t>
                      </a:r>
                    </a:p>
                    <a:p>
                      <a:r>
                        <a:rPr lang="da-DK" sz="1000" dirty="0">
                          <a:latin typeface="Georgia" panose="02040502050405020303" pitchFamily="18" charset="0"/>
                        </a:rPr>
                        <a:t>Klare Mål 3: Erhvervsuddannelserne skal udfordre alle elever, så de bliver så dygtige som muligt</a:t>
                      </a:r>
                    </a:p>
                    <a:p>
                      <a:endParaRPr lang="da-DK" sz="1000" dirty="0">
                        <a:latin typeface="Georgia" panose="02040502050405020303" pitchFamily="18" charset="0"/>
                      </a:endParaRPr>
                    </a:p>
                    <a:p>
                      <a:r>
                        <a:rPr lang="da-DK" sz="1000" dirty="0">
                          <a:latin typeface="Georgia" panose="02040502050405020303" pitchFamily="18" charset="0"/>
                        </a:rPr>
                        <a:t>Indsatsområdet er en del af hovedfortællingen ”Vores studerende og elever kan udfordres mere, når de går her”</a:t>
                      </a:r>
                    </a:p>
                    <a:p>
                      <a:endParaRPr lang="da-DK" sz="1000" dirty="0">
                        <a:latin typeface="Georgia" panose="02040502050405020303" pitchFamily="18" charset="0"/>
                      </a:endParaRPr>
                    </a:p>
                    <a:p>
                      <a:r>
                        <a:rPr lang="da-DK" sz="1000" dirty="0">
                          <a:latin typeface="Georgia" panose="02040502050405020303" pitchFamily="18" charset="0"/>
                        </a:rPr>
                        <a:t>Indsatsområdet udmønter elementer af Københavns </a:t>
                      </a:r>
                      <a:r>
                        <a:rPr lang="da-DK" sz="1000" dirty="0" err="1">
                          <a:latin typeface="Georgia" panose="02040502050405020303" pitchFamily="18" charset="0"/>
                        </a:rPr>
                        <a:t>Professionshøjskoles</a:t>
                      </a:r>
                      <a:r>
                        <a:rPr lang="da-DK" sz="1000" dirty="0">
                          <a:latin typeface="Georgia" panose="02040502050405020303" pitchFamily="18" charset="0"/>
                        </a:rPr>
                        <a:t> strategi ”Fælles om fremragende undervisning” på området ”stærke studerende og elever”</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tc>
                  <a:txBody>
                    <a:bodyPr/>
                    <a:lstStyle/>
                    <a:p>
                      <a:r>
                        <a:rPr lang="da-DK" sz="1000" b="1" dirty="0">
                          <a:latin typeface="Georgia" panose="02040502050405020303" pitchFamily="18" charset="0"/>
                        </a:rPr>
                        <a:t>Målbillede</a:t>
                      </a:r>
                    </a:p>
                    <a:p>
                      <a:r>
                        <a:rPr lang="da-DK" sz="1000" b="0" dirty="0">
                          <a:latin typeface="Georgia" panose="02040502050405020303" pitchFamily="18" charset="0"/>
                        </a:rPr>
                        <a:t>Bedre muligheder for talentfulde elever</a:t>
                      </a:r>
                    </a:p>
                    <a:p>
                      <a:endParaRPr lang="da-DK" sz="1000" b="1" dirty="0">
                        <a:latin typeface="Georgia" panose="02040502050405020303" pitchFamily="18" charset="0"/>
                      </a:endParaRPr>
                    </a:p>
                    <a:p>
                      <a:r>
                        <a:rPr lang="da-DK" sz="1000" b="1" dirty="0">
                          <a:latin typeface="Georgia" panose="02040502050405020303" pitchFamily="18" charset="0"/>
                        </a:rPr>
                        <a:t>Indikator/tegn på at vi lykkes med at skabe den ønskede virkning:</a:t>
                      </a:r>
                    </a:p>
                    <a:p>
                      <a:r>
                        <a:rPr lang="da-DK" sz="1000" b="1" dirty="0">
                          <a:latin typeface="Georgia" panose="02040502050405020303" pitchFamily="18" charset="0"/>
                        </a:rPr>
                        <a:t>• </a:t>
                      </a:r>
                      <a:r>
                        <a:rPr lang="da-DK" sz="1000" b="0" dirty="0">
                          <a:latin typeface="Georgia" panose="02040502050405020303" pitchFamily="18" charset="0"/>
                        </a:rPr>
                        <a:t>Skolen tilbyder et differentieret</a:t>
                      </a:r>
                    </a:p>
                    <a:p>
                      <a:r>
                        <a:rPr lang="da-DK" sz="1000" b="0" dirty="0">
                          <a:latin typeface="Georgia" panose="02040502050405020303" pitchFamily="18" charset="0"/>
                        </a:rPr>
                        <a:t>læringsmiljø, hvor alle elever</a:t>
                      </a:r>
                    </a:p>
                    <a:p>
                      <a:r>
                        <a:rPr lang="da-DK" sz="1000" b="0" dirty="0">
                          <a:latin typeface="Georgia" panose="02040502050405020303" pitchFamily="18" charset="0"/>
                        </a:rPr>
                        <a:t>bliver så dygtige, som de kan</a:t>
                      </a:r>
                    </a:p>
                    <a:p>
                      <a:r>
                        <a:rPr lang="da-DK" sz="1000" b="0" dirty="0">
                          <a:latin typeface="Georgia" panose="02040502050405020303" pitchFamily="18" charset="0"/>
                        </a:rPr>
                        <a:t>• 10% af eleverne tilmelder sig</a:t>
                      </a:r>
                    </a:p>
                    <a:p>
                      <a:r>
                        <a:rPr lang="da-DK" sz="1000" b="0" dirty="0">
                          <a:latin typeface="Georgia" panose="02040502050405020303" pitchFamily="18" charset="0"/>
                        </a:rPr>
                        <a:t>talentudviklingsforløbet</a:t>
                      </a:r>
                    </a:p>
                    <a:p>
                      <a:endParaRPr lang="da-DK" sz="1000" b="1" dirty="0">
                        <a:latin typeface="Georgia" panose="02040502050405020303" pitchFamily="18" charset="0"/>
                      </a:endParaRPr>
                    </a:p>
                    <a:p>
                      <a:r>
                        <a:rPr lang="da-DK" sz="1000" b="1" dirty="0">
                          <a:latin typeface="Georgia" panose="02040502050405020303" pitchFamily="18" charset="0"/>
                        </a:rPr>
                        <a:t>Milepæle 2020:</a:t>
                      </a:r>
                    </a:p>
                    <a:p>
                      <a:r>
                        <a:rPr lang="da-DK" sz="1000" b="1" dirty="0">
                          <a:latin typeface="Georgia" panose="02040502050405020303" pitchFamily="18" charset="0"/>
                        </a:rPr>
                        <a:t>• </a:t>
                      </a:r>
                      <a:r>
                        <a:rPr lang="da-DK" sz="1000" b="0" dirty="0">
                          <a:latin typeface="Georgia" panose="02040502050405020303" pitchFamily="18" charset="0"/>
                        </a:rPr>
                        <a:t>Skolen har udviklet og implementeret et differentieret talentudviklingsforløb </a:t>
                      </a:r>
                    </a:p>
                  </a:txBody>
                  <a:tcPr/>
                </a:tc>
                <a:tc>
                  <a:txBody>
                    <a:bodyPr/>
                    <a:lstStyle/>
                    <a:p>
                      <a:r>
                        <a:rPr lang="da-DK" sz="1000" b="1" dirty="0">
                          <a:latin typeface="Georgia" panose="02040502050405020303" pitchFamily="18" charset="0"/>
                        </a:rPr>
                        <a:t>Indsats: Udvikling af talenttilbud</a:t>
                      </a:r>
                    </a:p>
                    <a:p>
                      <a:r>
                        <a:rPr lang="da-DK" sz="1000" dirty="0">
                          <a:latin typeface="Georgia" panose="02040502050405020303" pitchFamily="18" charset="0"/>
                        </a:rPr>
                        <a:t>I aftalen ”Fra folkeskole til faglært – Erhvervsuddannelser</a:t>
                      </a:r>
                    </a:p>
                    <a:p>
                      <a:r>
                        <a:rPr lang="da-DK" sz="1000" dirty="0">
                          <a:latin typeface="Georgia" panose="02040502050405020303" pitchFamily="18" charset="0"/>
                        </a:rPr>
                        <a:t>Til fremtiden” fremgår det, at skolen lokalt skal tilrettelægge og</a:t>
                      </a:r>
                    </a:p>
                    <a:p>
                      <a:r>
                        <a:rPr lang="da-DK" sz="1000" dirty="0">
                          <a:latin typeface="Georgia" panose="02040502050405020303" pitchFamily="18" charset="0"/>
                        </a:rPr>
                        <a:t>beslutte indholdet i talentudviklingsforløb. </a:t>
                      </a:r>
                    </a:p>
                    <a:p>
                      <a:endParaRPr lang="da-DK" sz="1000" dirty="0">
                        <a:latin typeface="Georgia" panose="02040502050405020303" pitchFamily="18" charset="0"/>
                      </a:endParaRPr>
                    </a:p>
                    <a:p>
                      <a:r>
                        <a:rPr lang="da-DK" sz="1000" dirty="0">
                          <a:latin typeface="Georgia" panose="02040502050405020303" pitchFamily="18" charset="0"/>
                        </a:rPr>
                        <a:t>Skolen har udviklet og gennemført talenttilbud for EUV-elever</a:t>
                      </a:r>
                    </a:p>
                    <a:p>
                      <a:r>
                        <a:rPr lang="da-DK" sz="1000" dirty="0">
                          <a:latin typeface="Georgia" panose="02040502050405020303" pitchFamily="18" charset="0"/>
                        </a:rPr>
                        <a:t>klassevis i 2020. 65% af eleverne tilmeldte sig</a:t>
                      </a:r>
                    </a:p>
                    <a:p>
                      <a:r>
                        <a:rPr lang="da-DK" sz="1000" dirty="0">
                          <a:latin typeface="Georgia" panose="02040502050405020303" pitchFamily="18" charset="0"/>
                        </a:rPr>
                        <a:t>talentudviklingsforløbet, og evalueringen viste, at de elever, der deltog, vurderede undervisningen meget positivt.</a:t>
                      </a:r>
                    </a:p>
                    <a:p>
                      <a:endParaRPr lang="da-DK" sz="1000" dirty="0">
                        <a:latin typeface="Georgia" panose="02040502050405020303" pitchFamily="18" charset="0"/>
                      </a:endParaRPr>
                    </a:p>
                    <a:p>
                      <a:r>
                        <a:rPr lang="da-DK" sz="1000" dirty="0">
                          <a:latin typeface="Georgia" panose="02040502050405020303" pitchFamily="18" charset="0"/>
                        </a:rPr>
                        <a:t>Grundet </a:t>
                      </a:r>
                      <a:r>
                        <a:rPr lang="da-DK" sz="1000" dirty="0" err="1">
                          <a:latin typeface="Georgia" panose="02040502050405020303" pitchFamily="18" charset="0"/>
                        </a:rPr>
                        <a:t>coronasituationen</a:t>
                      </a:r>
                      <a:r>
                        <a:rPr lang="da-DK" sz="1000" dirty="0">
                          <a:latin typeface="Georgia" panose="02040502050405020303" pitchFamily="18" charset="0"/>
                        </a:rPr>
                        <a:t> og deraf følgende nødundervisning er mange fælles aktiviteter i 2020 udskudt. Dette gælder også</a:t>
                      </a:r>
                    </a:p>
                    <a:p>
                      <a:r>
                        <a:rPr lang="da-DK" sz="1000" dirty="0" err="1">
                          <a:latin typeface="Georgia" panose="02040502050405020303" pitchFamily="18" charset="0"/>
                        </a:rPr>
                        <a:t>talenttilbudet</a:t>
                      </a:r>
                      <a:r>
                        <a:rPr lang="da-DK" sz="1000" dirty="0">
                          <a:latin typeface="Georgia" panose="02040502050405020303" pitchFamily="18" charset="0"/>
                        </a:rPr>
                        <a:t> for EUD, som går på tværs af hold. Dette udvikles og evalueres derfor i 2021.</a:t>
                      </a:r>
                    </a:p>
                    <a:p>
                      <a:endParaRPr lang="da-DK" sz="1000" dirty="0">
                        <a:latin typeface="Georgia" panose="02040502050405020303" pitchFamily="18" charset="0"/>
                      </a:endParaRP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6187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Indsatser der igangsættes i 2021</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2404954369"/>
              </p:ext>
            </p:extLst>
          </p:nvPr>
        </p:nvGraphicFramePr>
        <p:xfrm>
          <a:off x="763066" y="798814"/>
          <a:ext cx="7488759" cy="3942488"/>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46246">
                  <a:extLst>
                    <a:ext uri="{9D8B030D-6E8A-4147-A177-3AD203B41FA5}">
                      <a16:colId xmlns:a16="http://schemas.microsoft.com/office/drawing/2014/main" val="627025677"/>
                    </a:ext>
                  </a:extLst>
                </a:gridCol>
                <a:gridCol w="3738548">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Indsat</a:t>
                      </a:r>
                    </a:p>
                  </a:txBody>
                  <a:tcPr/>
                </a:tc>
                <a:extLst>
                  <a:ext uri="{0D108BD9-81ED-4DB2-BD59-A6C34878D82A}">
                    <a16:rowId xmlns:a16="http://schemas.microsoft.com/office/drawing/2014/main" val="3551327784"/>
                  </a:ext>
                </a:extLst>
              </a:tr>
              <a:tr h="3490112">
                <a:tc>
                  <a:txBody>
                    <a:bodyPr/>
                    <a:lstStyle/>
                    <a:p>
                      <a:r>
                        <a:rPr lang="da-DK" sz="1000" b="1" dirty="0">
                          <a:latin typeface="Georgia" panose="02040502050405020303" pitchFamily="18" charset="0"/>
                        </a:rPr>
                        <a:t>Strategisk prioritet</a:t>
                      </a:r>
                    </a:p>
                    <a:p>
                      <a:r>
                        <a:rPr lang="da-DK" sz="1000" dirty="0">
                          <a:latin typeface="Georgia" panose="02040502050405020303" pitchFamily="18" charset="0"/>
                        </a:rPr>
                        <a:t>Klare Mål 3: Erhvervsuddannelserne skal udfordre alle elever, så de bliver så dygtige som muligt</a:t>
                      </a:r>
                    </a:p>
                    <a:p>
                      <a:endParaRPr lang="da-DK" sz="1000" dirty="0">
                        <a:latin typeface="Georgia" panose="02040502050405020303" pitchFamily="18" charset="0"/>
                      </a:endParaRPr>
                    </a:p>
                    <a:p>
                      <a:r>
                        <a:rPr lang="da-DK" sz="1000" dirty="0">
                          <a:latin typeface="Georgia" panose="02040502050405020303" pitchFamily="18" charset="0"/>
                        </a:rPr>
                        <a:t>Indsatsområdet er en del af hovedfortællingen ”Vores studerende og elever kan udfordres mere, når de går her”</a:t>
                      </a:r>
                    </a:p>
                    <a:p>
                      <a:endParaRPr lang="da-DK" sz="1000" dirty="0">
                        <a:latin typeface="Georgia" panose="02040502050405020303" pitchFamily="18" charset="0"/>
                      </a:endParaRPr>
                    </a:p>
                    <a:p>
                      <a:r>
                        <a:rPr lang="da-DK" sz="1000" dirty="0">
                          <a:latin typeface="Georgia" panose="02040502050405020303" pitchFamily="18" charset="0"/>
                        </a:rPr>
                        <a:t>Indsatsområdet udmønter elementer af Københavns </a:t>
                      </a:r>
                      <a:r>
                        <a:rPr lang="da-DK" sz="1000" dirty="0" err="1">
                          <a:latin typeface="Georgia" panose="02040502050405020303" pitchFamily="18" charset="0"/>
                        </a:rPr>
                        <a:t>Professionshøjskoles</a:t>
                      </a:r>
                      <a:r>
                        <a:rPr lang="da-DK" sz="1000" dirty="0">
                          <a:latin typeface="Georgia" panose="02040502050405020303" pitchFamily="18" charset="0"/>
                        </a:rPr>
                        <a:t> strategi ”Fælles om fremragende undervisning” på området ”stærke studerende og elever” samt ”stærke studerende og elever” og ”laboratorier i praksis”</a:t>
                      </a:r>
                    </a:p>
                  </a:txBody>
                  <a:tcPr/>
                </a:tc>
                <a:tc>
                  <a:txBody>
                    <a:bodyPr/>
                    <a:lstStyle/>
                    <a:p>
                      <a:r>
                        <a:rPr lang="da-DK" sz="1000" b="1" dirty="0">
                          <a:latin typeface="Georgia" panose="02040502050405020303" pitchFamily="18" charset="0"/>
                        </a:rPr>
                        <a:t>Målbillede</a:t>
                      </a:r>
                    </a:p>
                    <a:p>
                      <a:r>
                        <a:rPr lang="da-DK" sz="1000" dirty="0">
                          <a:latin typeface="Georgia" panose="02040502050405020303" pitchFamily="18" charset="0"/>
                        </a:rPr>
                        <a:t>Eleverne får færdigheder og kompetencer, der sikrer, at de i højere grad er klar til arbejdet i praksis.</a:t>
                      </a:r>
                    </a:p>
                    <a:p>
                      <a:endParaRPr lang="da-DK" sz="1000" dirty="0">
                        <a:latin typeface="Georgia" panose="02040502050405020303" pitchFamily="18" charset="0"/>
                      </a:endParaRPr>
                    </a:p>
                    <a:p>
                      <a:r>
                        <a:rPr lang="da-DK" sz="1000" b="1" dirty="0">
                          <a:latin typeface="Georgia" panose="02040502050405020303" pitchFamily="18" charset="0"/>
                        </a:rPr>
                        <a:t>Indikator/tegn på at vi lykkes med at skabe den ønskede virkning:</a:t>
                      </a:r>
                    </a:p>
                    <a:p>
                      <a:r>
                        <a:rPr lang="da-DK" sz="1000" b="0" dirty="0">
                          <a:latin typeface="Georgia" panose="02040502050405020303" pitchFamily="18" charset="0"/>
                        </a:rPr>
                        <a:t>Eleverne får trænet og udviklet deres færdigheder i at bruge deres teoretiske viden i den praktiske virkelighed, som de møder som dimittender.</a:t>
                      </a:r>
                    </a:p>
                    <a:p>
                      <a:endParaRPr lang="da-DK" sz="1000" dirty="0">
                        <a:latin typeface="Georgia" panose="02040502050405020303" pitchFamily="18" charset="0"/>
                      </a:endParaRPr>
                    </a:p>
                    <a:p>
                      <a:r>
                        <a:rPr lang="da-DK" sz="1000" b="1" dirty="0">
                          <a:latin typeface="Georgia" panose="02040502050405020303" pitchFamily="18" charset="0"/>
                        </a:rPr>
                        <a:t>Milepæle 2021:</a:t>
                      </a:r>
                    </a:p>
                    <a:p>
                      <a:pPr marL="171450" indent="-171450">
                        <a:buFont typeface="Arial" panose="020B0604020202020204" pitchFamily="34" charset="0"/>
                        <a:buChar char="•"/>
                      </a:pPr>
                      <a:r>
                        <a:rPr lang="da-DK" sz="1000" b="0" dirty="0">
                          <a:latin typeface="Georgia" panose="02040502050405020303" pitchFamily="18" charset="0"/>
                        </a:rPr>
                        <a:t>Simulation og øvelser er en integreret del af alle fag</a:t>
                      </a:r>
                    </a:p>
                    <a:p>
                      <a:pPr marL="171450" indent="-171450">
                        <a:buFont typeface="Arial" panose="020B0604020202020204" pitchFamily="34" charset="0"/>
                        <a:buChar char="•"/>
                      </a:pPr>
                      <a:r>
                        <a:rPr lang="da-DK" sz="1000" b="0" dirty="0">
                          <a:latin typeface="Georgia" panose="02040502050405020303" pitchFamily="18" charset="0"/>
                        </a:rPr>
                        <a:t>5 lærere kompetenceudviklet </a:t>
                      </a:r>
                      <a:r>
                        <a:rPr lang="da-DK" sz="1000" b="0" dirty="0" err="1">
                          <a:latin typeface="Georgia" panose="02040502050405020303" pitchFamily="18" charset="0"/>
                        </a:rPr>
                        <a:t>ifht</a:t>
                      </a:r>
                      <a:r>
                        <a:rPr lang="da-DK" sz="1000" b="0" dirty="0">
                          <a:latin typeface="Georgia" panose="02040502050405020303" pitchFamily="18" charset="0"/>
                        </a:rPr>
                        <a:t>. en legende tilgang til undervisningen, </a:t>
                      </a:r>
                      <a:r>
                        <a:rPr lang="da-DK" sz="1000" b="0" dirty="0" err="1">
                          <a:latin typeface="Georgia" panose="02040502050405020303" pitchFamily="18" charset="0"/>
                        </a:rPr>
                        <a:t>playful</a:t>
                      </a:r>
                      <a:r>
                        <a:rPr lang="da-DK" sz="1000" b="0" dirty="0">
                          <a:latin typeface="Georgia" panose="02040502050405020303" pitchFamily="18" charset="0"/>
                        </a:rPr>
                        <a:t> learning</a:t>
                      </a:r>
                    </a:p>
                  </a:txBody>
                  <a:tcPr/>
                </a:tc>
                <a:tc>
                  <a:txBody>
                    <a:bodyPr/>
                    <a:lstStyle/>
                    <a:p>
                      <a:r>
                        <a:rPr lang="da-DK" sz="1000" b="1" dirty="0">
                          <a:latin typeface="Georgia" panose="02040502050405020303" pitchFamily="18" charset="0"/>
                        </a:rPr>
                        <a:t>Indsats: Stærke dimittender</a:t>
                      </a:r>
                    </a:p>
                    <a:p>
                      <a:r>
                        <a:rPr lang="da-DK" sz="1000" dirty="0">
                          <a:latin typeface="Georgia" panose="02040502050405020303" pitchFamily="18" charset="0"/>
                        </a:rPr>
                        <a:t>Vi vil øge elevernes arbejdsmarkedsparathed ved at styrke koblingen mellem uddannelse og praksis og via en didaktisk tilgang til læring, som  afspejler den praksis, eleverne skal ud i gennem flere øvelser og mere simulation. </a:t>
                      </a:r>
                    </a:p>
                    <a:p>
                      <a:endParaRPr lang="da-DK" sz="1000" dirty="0">
                        <a:latin typeface="Georgia" panose="02040502050405020303" pitchFamily="18" charset="0"/>
                      </a:endParaRPr>
                    </a:p>
                    <a:p>
                      <a:r>
                        <a:rPr lang="da-DK" sz="1000" dirty="0">
                          <a:latin typeface="Georgia" panose="02040502050405020303" pitchFamily="18" charset="0"/>
                        </a:rPr>
                        <a:t>Konkret vil uddannelsen arbejde med at styrke træne-øve aspektet af undervisningen samt kompetenceudvikle en gruppe lærere i en legende tilgang til undervisningen med udgangspunkt i </a:t>
                      </a:r>
                      <a:r>
                        <a:rPr lang="da-DK" sz="1000" dirty="0" err="1">
                          <a:latin typeface="Georgia" panose="02040502050405020303" pitchFamily="18" charset="0"/>
                        </a:rPr>
                        <a:t>KPs</a:t>
                      </a:r>
                      <a:r>
                        <a:rPr lang="da-DK" sz="1000" dirty="0">
                          <a:latin typeface="Georgia" panose="02040502050405020303" pitchFamily="18" charset="0"/>
                        </a:rPr>
                        <a:t> </a:t>
                      </a:r>
                      <a:r>
                        <a:rPr lang="da-DK" sz="1000" dirty="0" err="1">
                          <a:latin typeface="Georgia" panose="02040502050405020303" pitchFamily="18" charset="0"/>
                        </a:rPr>
                        <a:t>playlab</a:t>
                      </a:r>
                      <a:r>
                        <a:rPr lang="da-DK" sz="1000" dirty="0">
                          <a:latin typeface="Georgia" panose="02040502050405020303" pitchFamily="18" charset="0"/>
                        </a:rPr>
                        <a:t>.</a:t>
                      </a:r>
                    </a:p>
                    <a:p>
                      <a:endParaRPr lang="da-DK" sz="1000" dirty="0">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a-DK" sz="1000" dirty="0">
                          <a:latin typeface="Georgia" panose="02040502050405020303" pitchFamily="18" charset="0"/>
                        </a:rPr>
                        <a:t>Indsatsen er en videreførelse af indsatser i 2019-2020 og vil have fokus på kompetenceudvikling, erfaringsopsamling, videndeling og evaluering forankret hos uddannelsesledelsen.</a:t>
                      </a: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1956657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Mål 4: Tilliden til og trivslen på erhvervsuddannelserne skal styrkes</a:t>
            </a:r>
          </a:p>
        </p:txBody>
      </p:sp>
    </p:spTree>
    <p:custDataLst>
      <p:tags r:id="rId1"/>
    </p:custDataLst>
    <p:extLst>
      <p:ext uri="{BB962C8B-B14F-4D97-AF65-F5344CB8AC3E}">
        <p14:creationId xmlns:p14="http://schemas.microsoft.com/office/powerpoint/2010/main" val="1860850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8578-3013-42F0-B630-890576037737}"/>
              </a:ext>
            </a:extLst>
          </p:cNvPr>
          <p:cNvSpPr>
            <a:spLocks noGrp="1"/>
          </p:cNvSpPr>
          <p:nvPr>
            <p:ph type="title"/>
          </p:nvPr>
        </p:nvSpPr>
        <p:spPr/>
        <p:txBody>
          <a:bodyPr/>
          <a:lstStyle/>
          <a:p>
            <a:r>
              <a:rPr lang="da-DK" dirty="0">
                <a:latin typeface="Georgia" panose="02040502050405020303" pitchFamily="18" charset="0"/>
              </a:rPr>
              <a:t>Indledning</a:t>
            </a:r>
          </a:p>
        </p:txBody>
      </p:sp>
      <p:sp>
        <p:nvSpPr>
          <p:cNvPr id="3" name="Pladsholder til tekst 2">
            <a:extLst>
              <a:ext uri="{FF2B5EF4-FFF2-40B4-BE49-F238E27FC236}">
                <a16:creationId xmlns:a16="http://schemas.microsoft.com/office/drawing/2014/main" id="{0E5EE5B6-CEC0-4402-9A22-7547802FEFE1}"/>
              </a:ext>
            </a:extLst>
          </p:cNvPr>
          <p:cNvSpPr>
            <a:spLocks noGrp="1"/>
          </p:cNvSpPr>
          <p:nvPr>
            <p:ph type="body" sz="quarter" idx="11"/>
          </p:nvPr>
        </p:nvSpPr>
        <p:spPr>
          <a:xfrm>
            <a:off x="763587" y="1235869"/>
            <a:ext cx="3600000" cy="3539658"/>
          </a:xfrm>
        </p:spPr>
        <p:txBody>
          <a:bodyPr/>
          <a:lstStyle/>
          <a:p>
            <a:r>
              <a:rPr lang="da-DK" sz="1000" dirty="0">
                <a:latin typeface="Georgia" panose="02040502050405020303" pitchFamily="18" charset="0"/>
              </a:rPr>
              <a:t>Som erhvervsuddannelse skal den pædagogiske assistentuddannelse i Københavns Professionshøjskole hvert år udarbejde en handlingsplan, som bidrager til, at skolen lokalt kan følge op på de fire klare mål i erhvervsuddannelses-reformen.</a:t>
            </a:r>
          </a:p>
          <a:p>
            <a:r>
              <a:rPr lang="da-DK" sz="1000" dirty="0">
                <a:latin typeface="Georgia" panose="02040502050405020303" pitchFamily="18" charset="0"/>
              </a:rPr>
              <a:t>På baggrund af data i ministeriets Datavarehus skal skolen hvert år systematisk følge op på udviklingen i egne mål og resultater. Det skal give et bedre grundlag for, at skolerne kan tilrettelægge indsatser, der bidrager til at opfylde målene i erhvervsuddannelsesreformen, øge elevernes læring og forbedre kvaliteten i undervisningen. </a:t>
            </a:r>
          </a:p>
          <a:p>
            <a:r>
              <a:rPr lang="da-DK" sz="1000" dirty="0">
                <a:latin typeface="Georgia" panose="02040502050405020303" pitchFamily="18" charset="0"/>
              </a:rPr>
              <a:t>Handlingsplanen skal ses i sammenhæng med og som en del af Københavns </a:t>
            </a:r>
            <a:r>
              <a:rPr lang="da-DK" sz="1000" dirty="0" err="1">
                <a:latin typeface="Georgia" panose="02040502050405020303" pitchFamily="18" charset="0"/>
              </a:rPr>
              <a:t>Professionshøjskoles</a:t>
            </a:r>
            <a:r>
              <a:rPr lang="da-DK" sz="1000" dirty="0">
                <a:latin typeface="Georgia" panose="02040502050405020303" pitchFamily="18" charset="0"/>
              </a:rPr>
              <a:t> samlede kvalitets- og strategiarbejde, som er bygget op omkring fem hovedfortællinger. Som erhvervsuddannelse i Københavns Professionshøjskole indgår den pædagogiske assistentuddannelse som en del af denne tænkning i det omfang, det er relevant, men udarbejder særskilte data og afrapporterer i forhold til undervisningsministeriets kvalitetstilsyn. </a:t>
            </a:r>
          </a:p>
          <a:p>
            <a:endParaRPr lang="da-DK" sz="1100" dirty="0"/>
          </a:p>
        </p:txBody>
      </p:sp>
      <p:sp>
        <p:nvSpPr>
          <p:cNvPr id="4" name="Pladsholder til indhold 3">
            <a:extLst>
              <a:ext uri="{FF2B5EF4-FFF2-40B4-BE49-F238E27FC236}">
                <a16:creationId xmlns:a16="http://schemas.microsoft.com/office/drawing/2014/main" id="{88E743D0-9E50-46B0-AEB1-2EC2CF0680F0}"/>
              </a:ext>
            </a:extLst>
          </p:cNvPr>
          <p:cNvSpPr>
            <a:spLocks noGrp="1"/>
          </p:cNvSpPr>
          <p:nvPr>
            <p:ph sz="quarter" idx="12"/>
          </p:nvPr>
        </p:nvSpPr>
        <p:spPr>
          <a:xfrm>
            <a:off x="4679950" y="1235868"/>
            <a:ext cx="3572008" cy="3678157"/>
          </a:xfrm>
        </p:spPr>
        <p:txBody>
          <a:bodyPr/>
          <a:lstStyle/>
          <a:p>
            <a:r>
              <a:rPr lang="da-DK" sz="1000" dirty="0">
                <a:latin typeface="Georgia" panose="02040502050405020303" pitchFamily="18" charset="0"/>
              </a:rPr>
              <a:t>Handlingsplanen er udarbejdet med bidrag af studievejledere, praktikkoordinatorer, profilkoordinatorer og ledelse fra uddannelsen samt data fra uddannelsesstatistik.dk og supplerende data fra Københavns </a:t>
            </a:r>
            <a:r>
              <a:rPr lang="da-DK" sz="1000" dirty="0" err="1">
                <a:latin typeface="Georgia" panose="02040502050405020303" pitchFamily="18" charset="0"/>
              </a:rPr>
              <a:t>Professionshøjskoles</a:t>
            </a:r>
            <a:r>
              <a:rPr lang="da-DK" sz="1000" dirty="0">
                <a:latin typeface="Georgia" panose="02040502050405020303" pitchFamily="18" charset="0"/>
              </a:rPr>
              <a:t> Studieservice. Handlingsplanen offentliggøres på skolens hjemmeside hvert år. </a:t>
            </a:r>
          </a:p>
          <a:p>
            <a:r>
              <a:rPr lang="da-DK" sz="1000" dirty="0">
                <a:latin typeface="Georgia" panose="02040502050405020303" pitchFamily="18" charset="0"/>
              </a:rPr>
              <a:t>Handlingsplanen indeholder afsnit om de klare mål i erhvervsuddannelsesreformen. Afsnittet har fokus på resultater og resultatmål i forhold til at bidrage til at opfylde de fire klare mål i erhvervsuddannelsesreformen. Resultaterne bliver opgjort på baggrund af Undervisningsministeriets centralt fastsatte indikatorer for de klare mål. I afsnittet vurderes udviklingen i resultater, herunder i forhold til egne resultatmål og reformens resultatmål. Skolen beskriver og vurderer de indsatser, som skal bidrage til at nå målene. </a:t>
            </a:r>
            <a:br>
              <a:rPr lang="da-DK" sz="1000" dirty="0">
                <a:latin typeface="Georgia" panose="02040502050405020303" pitchFamily="18" charset="0"/>
              </a:rPr>
            </a:br>
            <a:br>
              <a:rPr lang="da-DK" sz="1000" dirty="0">
                <a:latin typeface="Georgia" panose="02040502050405020303" pitchFamily="18" charset="0"/>
              </a:rPr>
            </a:br>
            <a:r>
              <a:rPr lang="da-DK" sz="1000" dirty="0">
                <a:latin typeface="Georgia" panose="02040502050405020303" pitchFamily="18" charset="0"/>
              </a:rPr>
              <a:t>Indsatserne i handlingsplanen udmønter dele af de fem hovedfortællinger, som Københavns </a:t>
            </a:r>
            <a:r>
              <a:rPr lang="da-DK" sz="1000" dirty="0" err="1">
                <a:latin typeface="Georgia" panose="02040502050405020303" pitchFamily="18" charset="0"/>
              </a:rPr>
              <a:t>Professionshøjskoles</a:t>
            </a:r>
            <a:r>
              <a:rPr lang="da-DK" sz="1000" dirty="0">
                <a:latin typeface="Georgia" panose="02040502050405020303" pitchFamily="18" charset="0"/>
              </a:rPr>
              <a:t> samlede kvalitets- og strategiarbejde er bygget op omkring.</a:t>
            </a:r>
          </a:p>
          <a:p>
            <a:endParaRPr lang="da-DK" sz="1000" dirty="0"/>
          </a:p>
          <a:p>
            <a:endParaRPr lang="da-DK" sz="1000" dirty="0"/>
          </a:p>
          <a:p>
            <a:endParaRPr lang="da-DK" dirty="0"/>
          </a:p>
        </p:txBody>
      </p:sp>
      <p:sp>
        <p:nvSpPr>
          <p:cNvPr id="5" name="Pladsholder til dato 4">
            <a:extLst>
              <a:ext uri="{FF2B5EF4-FFF2-40B4-BE49-F238E27FC236}">
                <a16:creationId xmlns:a16="http://schemas.microsoft.com/office/drawing/2014/main" id="{B61FF4F0-82CC-4DE3-B3F0-DDE54111E9D2}"/>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220302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C7B35-5EB3-4849-AB39-1409391DF64A}"/>
              </a:ext>
            </a:extLst>
          </p:cNvPr>
          <p:cNvSpPr>
            <a:spLocks noGrp="1"/>
          </p:cNvSpPr>
          <p:nvPr>
            <p:ph type="title"/>
          </p:nvPr>
        </p:nvSpPr>
        <p:spPr/>
        <p:txBody>
          <a:bodyPr/>
          <a:lstStyle/>
          <a:p>
            <a:r>
              <a:rPr lang="da-DK" sz="2000" dirty="0">
                <a:latin typeface="Georgia" panose="02040502050405020303" pitchFamily="18" charset="0"/>
              </a:rPr>
              <a:t>Mål 4: Tilliden til og trivslen på erhvervsuddannelserne skal styrkes</a:t>
            </a:r>
          </a:p>
        </p:txBody>
      </p:sp>
      <p:sp>
        <p:nvSpPr>
          <p:cNvPr id="4" name="Pladsholder til indhold 3">
            <a:extLst>
              <a:ext uri="{FF2B5EF4-FFF2-40B4-BE49-F238E27FC236}">
                <a16:creationId xmlns:a16="http://schemas.microsoft.com/office/drawing/2014/main" id="{0532A72F-9570-49FE-B14E-DC453FC6F6CE}"/>
              </a:ext>
            </a:extLst>
          </p:cNvPr>
          <p:cNvSpPr>
            <a:spLocks noGrp="1"/>
          </p:cNvSpPr>
          <p:nvPr>
            <p:ph sz="quarter" idx="12"/>
          </p:nvPr>
        </p:nvSpPr>
        <p:spPr>
          <a:xfrm>
            <a:off x="5696196" y="1266669"/>
            <a:ext cx="2555762" cy="3141819"/>
          </a:xfrm>
        </p:spPr>
        <p:txBody>
          <a:bodyPr/>
          <a:lstStyle/>
          <a:p>
            <a:r>
              <a:rPr lang="da-DK"/>
              <a:t> </a:t>
            </a:r>
          </a:p>
        </p:txBody>
      </p:sp>
      <p:sp>
        <p:nvSpPr>
          <p:cNvPr id="5" name="Pladsholder til dato 4">
            <a:extLst>
              <a:ext uri="{FF2B5EF4-FFF2-40B4-BE49-F238E27FC236}">
                <a16:creationId xmlns:a16="http://schemas.microsoft.com/office/drawing/2014/main" id="{1FE4047F-BB52-43A7-B968-CA505A92CEE8}"/>
              </a:ext>
            </a:extLst>
          </p:cNvPr>
          <p:cNvSpPr>
            <a:spLocks noGrp="1"/>
          </p:cNvSpPr>
          <p:nvPr>
            <p:ph type="dt" sz="half" idx="2"/>
          </p:nvPr>
        </p:nvSpPr>
        <p:spPr/>
        <p:txBody>
          <a:bodyPr/>
          <a:lstStyle/>
          <a:p>
            <a:fld id="{E3F176F0-4EB5-41D1-866E-A621282BE2B8}" type="datetime2">
              <a:rPr lang="da-DK" smtClean="0"/>
              <a:t>23. marts 2021</a:t>
            </a:fld>
            <a:endParaRPr lang="en-GB"/>
          </a:p>
        </p:txBody>
      </p:sp>
      <p:graphicFrame>
        <p:nvGraphicFramePr>
          <p:cNvPr id="10" name="Diagram 9">
            <a:extLst>
              <a:ext uri="{FF2B5EF4-FFF2-40B4-BE49-F238E27FC236}">
                <a16:creationId xmlns:a16="http://schemas.microsoft.com/office/drawing/2014/main" id="{BCED9218-BD3D-429B-BB84-5369EEB29684}"/>
              </a:ext>
            </a:extLst>
          </p:cNvPr>
          <p:cNvGraphicFramePr/>
          <p:nvPr/>
        </p:nvGraphicFramePr>
        <p:xfrm flipH="1">
          <a:off x="1478281" y="539750"/>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Diagram 15">
            <a:extLst>
              <a:ext uri="{FF2B5EF4-FFF2-40B4-BE49-F238E27FC236}">
                <a16:creationId xmlns:a16="http://schemas.microsoft.com/office/drawing/2014/main" id="{2CEA2D96-AB01-4423-A731-9F9A15A86710}"/>
              </a:ext>
            </a:extLst>
          </p:cNvPr>
          <p:cNvGraphicFramePr/>
          <p:nvPr>
            <p:extLst>
              <p:ext uri="{D42A27DB-BD31-4B8C-83A1-F6EECF244321}">
                <p14:modId xmlns:p14="http://schemas.microsoft.com/office/powerpoint/2010/main" val="3354383254"/>
              </p:ext>
            </p:extLst>
          </p:nvPr>
        </p:nvGraphicFramePr>
        <p:xfrm>
          <a:off x="814389" y="1449061"/>
          <a:ext cx="4544595" cy="2433391"/>
        </p:xfrm>
        <a:graphic>
          <a:graphicData uri="http://schemas.openxmlformats.org/drawingml/2006/chart">
            <c:chart xmlns:c="http://schemas.openxmlformats.org/drawingml/2006/chart" xmlns:r="http://schemas.openxmlformats.org/officeDocument/2006/relationships" r:id="rId3"/>
          </a:graphicData>
        </a:graphic>
      </p:graphicFrame>
      <p:sp>
        <p:nvSpPr>
          <p:cNvPr id="8" name="Pladsholder til indhold 3">
            <a:extLst>
              <a:ext uri="{FF2B5EF4-FFF2-40B4-BE49-F238E27FC236}">
                <a16:creationId xmlns:a16="http://schemas.microsoft.com/office/drawing/2014/main" id="{3952CD2E-AEF4-4FFF-BE86-7671C42EDD12}"/>
              </a:ext>
            </a:extLst>
          </p:cNvPr>
          <p:cNvSpPr txBox="1">
            <a:spLocks/>
          </p:cNvSpPr>
          <p:nvPr/>
        </p:nvSpPr>
        <p:spPr>
          <a:xfrm>
            <a:off x="5546360" y="1386591"/>
            <a:ext cx="2705597" cy="3388936"/>
          </a:xfrm>
          <a:prstGeom prst="rect">
            <a:avLst/>
          </a:prstGeom>
        </p:spPr>
        <p:txBody>
          <a:bodyPr/>
          <a:lstStyle>
            <a:lvl1pPr marL="0" indent="0" algn="l" defTabSz="457200" rtl="0" eaLnBrk="1" latinLnBrk="0" hangingPunct="1">
              <a:spcBef>
                <a:spcPts val="0"/>
              </a:spcBef>
              <a:spcAft>
                <a:spcPts val="600"/>
              </a:spcAft>
              <a:buClr>
                <a:schemeClr val="tx1"/>
              </a:buClr>
              <a:buFont typeface="Arial" panose="020B0604020202020204" pitchFamily="34" charset="0"/>
              <a:buNone/>
              <a:defRPr sz="1600" kern="1200">
                <a:solidFill>
                  <a:schemeClr val="tx1"/>
                </a:solidFill>
                <a:latin typeface="+mn-lt"/>
                <a:ea typeface="+mn-ea"/>
                <a:cs typeface="Arial" pitchFamily="34" charset="0"/>
              </a:defRPr>
            </a:lvl1pPr>
            <a:lvl2pPr marL="180975"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2pPr>
            <a:lvl3pPr marL="361950"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3pPr>
            <a:lvl4pPr marL="534988"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4pPr>
            <a:lvl5pPr marL="715963" indent="0" algn="l" defTabSz="457200" rtl="0" eaLnBrk="1" latinLnBrk="0" hangingPunct="1">
              <a:spcBef>
                <a:spcPts val="0"/>
              </a:spcBef>
              <a:spcAft>
                <a:spcPts val="600"/>
              </a:spcAft>
              <a:buClr>
                <a:schemeClr val="tx1"/>
              </a:buClr>
              <a:buFont typeface="Wingdings" pitchFamily="2" charset="2"/>
              <a:buNone/>
              <a:defRPr sz="16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1200" b="1" dirty="0">
                <a:latin typeface="Georgia" panose="02040502050405020303" pitchFamily="18" charset="0"/>
              </a:rPr>
              <a:t>Elevtrivsel</a:t>
            </a:r>
          </a:p>
          <a:p>
            <a:r>
              <a:rPr lang="da-DK" sz="1200" dirty="0">
                <a:latin typeface="Georgia" panose="02040502050405020303" pitchFamily="18" charset="0"/>
              </a:rPr>
              <a:t>PAU-elevernes trivsel dalede i forbindelse med flytningen fra det mindre uddannelsessted i Sydhavn til Campus Carlsberg i 2016. Dette betød, at uddannelsen to år i træk lå 0,1 under landsgennemsnittet, hvilket slog ud i ministeriets screening. </a:t>
            </a:r>
          </a:p>
          <a:p>
            <a:r>
              <a:rPr lang="da-DK" sz="1200" dirty="0">
                <a:latin typeface="Georgia" panose="02040502050405020303" pitchFamily="18" charset="0"/>
              </a:rPr>
              <a:t>Skolen igangsatte en lang række indsatser for at øge elevtrivslen,  og uddannelsen ligger nu over eller på niveau med landsgennemsnittet på alle indikatorer. </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1400" dirty="0">
                <a:latin typeface="Georgia" panose="02040502050405020303" pitchFamily="18" charset="0"/>
              </a:rPr>
              <a:t> </a:t>
            </a:r>
            <a:r>
              <a:rPr kumimoji="0" lang="da-DK" sz="1000" b="0" i="1" u="none" strike="noStrike" kern="1200" cap="none" spc="0" normalizeH="0" baseline="0" noProof="0" dirty="0">
                <a:ln>
                  <a:noFill/>
                </a:ln>
                <a:solidFill>
                  <a:srgbClr val="192337"/>
                </a:solidFill>
                <a:effectLst/>
                <a:uLnTx/>
                <a:uFillTx/>
                <a:latin typeface="Arial"/>
                <a:ea typeface="+mn-ea"/>
                <a:cs typeface="+mn-cs"/>
              </a:rPr>
              <a:t>Kilde: Uddannelsesstatistik.dk</a:t>
            </a:r>
          </a:p>
          <a:p>
            <a:endParaRPr lang="da-DK" sz="1000" dirty="0">
              <a:solidFill>
                <a:srgbClr val="192337"/>
              </a:solidFill>
              <a:latin typeface="Georgia" panose="02040502050405020303" pitchFamily="18" charset="0"/>
            </a:endParaRPr>
          </a:p>
          <a:p>
            <a:endParaRPr lang="da-DK" sz="1400" dirty="0">
              <a:latin typeface="Georgia" panose="02040502050405020303" pitchFamily="18" charset="0"/>
            </a:endParaRPr>
          </a:p>
          <a:p>
            <a:pPr marL="285750" indent="-285750">
              <a:buFont typeface="Arial" panose="020B0604020202020204" pitchFamily="34" charset="0"/>
              <a:buChar char="•"/>
            </a:pPr>
            <a:endParaRPr lang="da-DK" sz="1400" dirty="0">
              <a:latin typeface="Georgia" panose="02040502050405020303" pitchFamily="18" charset="0"/>
            </a:endParaRPr>
          </a:p>
          <a:p>
            <a:pPr marL="285750" indent="-285750">
              <a:buFont typeface="Arial" panose="020B0604020202020204" pitchFamily="34" charset="0"/>
              <a:buChar char="•"/>
            </a:pPr>
            <a:endParaRPr lang="da-DK" sz="1400" dirty="0">
              <a:latin typeface="Georgia" panose="02040502050405020303" pitchFamily="18" charset="0"/>
            </a:endParaRPr>
          </a:p>
          <a:p>
            <a:r>
              <a:rPr lang="da-DK" dirty="0"/>
              <a:t> </a:t>
            </a:r>
          </a:p>
        </p:txBody>
      </p:sp>
    </p:spTree>
    <p:extLst>
      <p:ext uri="{BB962C8B-B14F-4D97-AF65-F5344CB8AC3E}">
        <p14:creationId xmlns:p14="http://schemas.microsoft.com/office/powerpoint/2010/main" val="609551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C7B35-5EB3-4849-AB39-1409391DF64A}"/>
              </a:ext>
            </a:extLst>
          </p:cNvPr>
          <p:cNvSpPr>
            <a:spLocks noGrp="1"/>
          </p:cNvSpPr>
          <p:nvPr>
            <p:ph type="title"/>
          </p:nvPr>
        </p:nvSpPr>
        <p:spPr/>
        <p:txBody>
          <a:bodyPr/>
          <a:lstStyle/>
          <a:p>
            <a:r>
              <a:rPr lang="da-DK" sz="2000" dirty="0">
                <a:latin typeface="Georgia" panose="02040502050405020303" pitchFamily="18" charset="0"/>
              </a:rPr>
              <a:t>Mål 4: Tilliden til og trivslen på erhvervsuddannelserne skal styrkes</a:t>
            </a:r>
          </a:p>
        </p:txBody>
      </p:sp>
      <p:sp>
        <p:nvSpPr>
          <p:cNvPr id="4" name="Pladsholder til indhold 3">
            <a:extLst>
              <a:ext uri="{FF2B5EF4-FFF2-40B4-BE49-F238E27FC236}">
                <a16:creationId xmlns:a16="http://schemas.microsoft.com/office/drawing/2014/main" id="{0532A72F-9570-49FE-B14E-DC453FC6F6CE}"/>
              </a:ext>
            </a:extLst>
          </p:cNvPr>
          <p:cNvSpPr>
            <a:spLocks noGrp="1"/>
          </p:cNvSpPr>
          <p:nvPr>
            <p:ph sz="quarter" idx="12"/>
          </p:nvPr>
        </p:nvSpPr>
        <p:spPr/>
        <p:txBody>
          <a:bodyPr/>
          <a:lstStyle/>
          <a:p>
            <a:r>
              <a:rPr lang="da-DK"/>
              <a:t> </a:t>
            </a:r>
          </a:p>
        </p:txBody>
      </p:sp>
      <p:sp>
        <p:nvSpPr>
          <p:cNvPr id="5" name="Pladsholder til dato 4">
            <a:extLst>
              <a:ext uri="{FF2B5EF4-FFF2-40B4-BE49-F238E27FC236}">
                <a16:creationId xmlns:a16="http://schemas.microsoft.com/office/drawing/2014/main" id="{1FE4047F-BB52-43A7-B968-CA505A92CEE8}"/>
              </a:ext>
            </a:extLst>
          </p:cNvPr>
          <p:cNvSpPr>
            <a:spLocks noGrp="1"/>
          </p:cNvSpPr>
          <p:nvPr>
            <p:ph type="dt" sz="half" idx="2"/>
          </p:nvPr>
        </p:nvSpPr>
        <p:spPr/>
        <p:txBody>
          <a:bodyPr/>
          <a:lstStyle/>
          <a:p>
            <a:fld id="{E3F176F0-4EB5-41D1-866E-A621282BE2B8}" type="datetime2">
              <a:rPr lang="da-DK" smtClean="0"/>
              <a:t>23. marts 2021</a:t>
            </a:fld>
            <a:endParaRPr lang="en-GB"/>
          </a:p>
        </p:txBody>
      </p:sp>
      <p:graphicFrame>
        <p:nvGraphicFramePr>
          <p:cNvPr id="10" name="Diagram 9">
            <a:extLst>
              <a:ext uri="{FF2B5EF4-FFF2-40B4-BE49-F238E27FC236}">
                <a16:creationId xmlns:a16="http://schemas.microsoft.com/office/drawing/2014/main" id="{BCED9218-BD3D-429B-BB84-5369EEB29684}"/>
              </a:ext>
            </a:extLst>
          </p:cNvPr>
          <p:cNvGraphicFramePr/>
          <p:nvPr>
            <p:extLst>
              <p:ext uri="{D42A27DB-BD31-4B8C-83A1-F6EECF244321}">
                <p14:modId xmlns:p14="http://schemas.microsoft.com/office/powerpoint/2010/main" val="2231371397"/>
              </p:ext>
            </p:extLst>
          </p:nvPr>
        </p:nvGraphicFramePr>
        <p:xfrm flipH="1">
          <a:off x="1478281" y="539750"/>
          <a:ext cx="45719" cy="45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12">
            <a:extLst>
              <a:ext uri="{FF2B5EF4-FFF2-40B4-BE49-F238E27FC236}">
                <a16:creationId xmlns:a16="http://schemas.microsoft.com/office/drawing/2014/main" id="{C494A022-0E82-476E-B0F9-7ED645460CB9}"/>
              </a:ext>
            </a:extLst>
          </p:cNvPr>
          <p:cNvGraphicFramePr/>
          <p:nvPr>
            <p:extLst>
              <p:ext uri="{D42A27DB-BD31-4B8C-83A1-F6EECF244321}">
                <p14:modId xmlns:p14="http://schemas.microsoft.com/office/powerpoint/2010/main" val="257051793"/>
              </p:ext>
            </p:extLst>
          </p:nvPr>
        </p:nvGraphicFramePr>
        <p:xfrm>
          <a:off x="763200" y="1206637"/>
          <a:ext cx="7488757" cy="34653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felt 6">
            <a:extLst>
              <a:ext uri="{FF2B5EF4-FFF2-40B4-BE49-F238E27FC236}">
                <a16:creationId xmlns:a16="http://schemas.microsoft.com/office/drawing/2014/main" id="{3605F6AB-C909-4C1B-9427-2F58D5201964}"/>
              </a:ext>
            </a:extLst>
          </p:cNvPr>
          <p:cNvSpPr txBox="1"/>
          <p:nvPr/>
        </p:nvSpPr>
        <p:spPr>
          <a:xfrm>
            <a:off x="6407972" y="4522956"/>
            <a:ext cx="2314092" cy="246221"/>
          </a:xfrm>
          <a:prstGeom prst="rect">
            <a:avLst/>
          </a:prstGeom>
          <a:noFill/>
        </p:spPr>
        <p:txBody>
          <a:bodyPr wrap="square" rtlCol="0">
            <a:spAutoFit/>
          </a:bodyPr>
          <a:lstStyle/>
          <a:p>
            <a:pPr algn="l"/>
            <a:r>
              <a:rPr kumimoji="0" lang="da-DK" sz="1000" b="0" i="1" u="none" strike="noStrike" kern="1200" cap="none" spc="0" normalizeH="0" baseline="0" noProof="0" dirty="0">
                <a:ln>
                  <a:noFill/>
                </a:ln>
                <a:solidFill>
                  <a:srgbClr val="192337"/>
                </a:solidFill>
                <a:effectLst/>
                <a:uLnTx/>
                <a:uFillTx/>
                <a:latin typeface="Arial"/>
                <a:ea typeface="+mn-ea"/>
                <a:cs typeface="+mn-cs"/>
              </a:rPr>
              <a:t>Kilde: Uddannelsesstatistik.dk</a:t>
            </a:r>
            <a:endParaRPr lang="da-DK" sz="1000" b="1" noProof="0" dirty="0">
              <a:solidFill>
                <a:srgbClr val="192337"/>
              </a:solidFill>
              <a:latin typeface="+mn-lt"/>
              <a:cs typeface="Arial Bold"/>
            </a:endParaRPr>
          </a:p>
        </p:txBody>
      </p:sp>
    </p:spTree>
    <p:extLst>
      <p:ext uri="{BB962C8B-B14F-4D97-AF65-F5344CB8AC3E}">
        <p14:creationId xmlns:p14="http://schemas.microsoft.com/office/powerpoint/2010/main" val="171499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C7B35-5EB3-4849-AB39-1409391DF64A}"/>
              </a:ext>
            </a:extLst>
          </p:cNvPr>
          <p:cNvSpPr>
            <a:spLocks noGrp="1"/>
          </p:cNvSpPr>
          <p:nvPr>
            <p:ph type="title"/>
          </p:nvPr>
        </p:nvSpPr>
        <p:spPr>
          <a:xfrm>
            <a:off x="763200" y="431035"/>
            <a:ext cx="7488758" cy="684076"/>
          </a:xfrm>
        </p:spPr>
        <p:txBody>
          <a:bodyPr/>
          <a:lstStyle/>
          <a:p>
            <a:r>
              <a:rPr lang="da-DK" sz="2000" dirty="0">
                <a:latin typeface="Georgia" panose="02040502050405020303" pitchFamily="18" charset="0"/>
              </a:rPr>
              <a:t>Mål 4: Tilliden til og trivslen på erhvervsuddannelserne skal styrkes</a:t>
            </a:r>
            <a:endParaRPr lang="da-DK" sz="1100" dirty="0"/>
          </a:p>
        </p:txBody>
      </p:sp>
      <p:sp>
        <p:nvSpPr>
          <p:cNvPr id="4" name="Pladsholder til indhold 3">
            <a:extLst>
              <a:ext uri="{FF2B5EF4-FFF2-40B4-BE49-F238E27FC236}">
                <a16:creationId xmlns:a16="http://schemas.microsoft.com/office/drawing/2014/main" id="{0532A72F-9570-49FE-B14E-DC453FC6F6CE}"/>
              </a:ext>
            </a:extLst>
          </p:cNvPr>
          <p:cNvSpPr>
            <a:spLocks noGrp="1"/>
          </p:cNvSpPr>
          <p:nvPr>
            <p:ph sz="quarter" idx="12"/>
          </p:nvPr>
        </p:nvSpPr>
        <p:spPr/>
        <p:txBody>
          <a:bodyPr/>
          <a:lstStyle/>
          <a:p>
            <a:r>
              <a:rPr lang="da-DK"/>
              <a:t> </a:t>
            </a:r>
          </a:p>
        </p:txBody>
      </p:sp>
      <p:sp>
        <p:nvSpPr>
          <p:cNvPr id="5" name="Pladsholder til dato 4">
            <a:extLst>
              <a:ext uri="{FF2B5EF4-FFF2-40B4-BE49-F238E27FC236}">
                <a16:creationId xmlns:a16="http://schemas.microsoft.com/office/drawing/2014/main" id="{1FE4047F-BB52-43A7-B968-CA505A92CEE8}"/>
              </a:ext>
            </a:extLst>
          </p:cNvPr>
          <p:cNvSpPr>
            <a:spLocks noGrp="1"/>
          </p:cNvSpPr>
          <p:nvPr>
            <p:ph type="dt" sz="half" idx="2"/>
          </p:nvPr>
        </p:nvSpPr>
        <p:spPr/>
        <p:txBody>
          <a:bodyPr/>
          <a:lstStyle/>
          <a:p>
            <a:fld id="{E3F176F0-4EB5-41D1-866E-A621282BE2B8}" type="datetime2">
              <a:rPr lang="da-DK" smtClean="0"/>
              <a:t>23. marts 2021</a:t>
            </a:fld>
            <a:endParaRPr lang="en-GB"/>
          </a:p>
        </p:txBody>
      </p:sp>
      <p:sp>
        <p:nvSpPr>
          <p:cNvPr id="3" name="Tekstfelt 2">
            <a:extLst>
              <a:ext uri="{FF2B5EF4-FFF2-40B4-BE49-F238E27FC236}">
                <a16:creationId xmlns:a16="http://schemas.microsoft.com/office/drawing/2014/main" id="{4A02466E-1774-4F9F-8703-9F979A4F5347}"/>
              </a:ext>
            </a:extLst>
          </p:cNvPr>
          <p:cNvSpPr txBox="1"/>
          <p:nvPr/>
        </p:nvSpPr>
        <p:spPr>
          <a:xfrm>
            <a:off x="5528941" y="773073"/>
            <a:ext cx="3135374" cy="4493538"/>
          </a:xfrm>
          <a:prstGeom prst="rect">
            <a:avLst/>
          </a:prstGeom>
          <a:noFill/>
        </p:spPr>
        <p:txBody>
          <a:bodyPr wrap="square" rtlCol="0">
            <a:spAutoFit/>
          </a:bodyPr>
          <a:lstStyle/>
          <a:p>
            <a:endParaRPr lang="da-DK" sz="1200" b="1" dirty="0">
              <a:latin typeface="Georgia" panose="02040502050405020303" pitchFamily="18" charset="0"/>
            </a:endParaRPr>
          </a:p>
          <a:p>
            <a:r>
              <a:rPr lang="da-DK" sz="1200" b="1" dirty="0">
                <a:latin typeface="Georgia" panose="02040502050405020303" pitchFamily="18" charset="0"/>
              </a:rPr>
              <a:t>Virksomhedstilfredshed</a:t>
            </a:r>
          </a:p>
          <a:p>
            <a:endParaRPr lang="da-DK" sz="1000" dirty="0">
              <a:latin typeface="Georgia" panose="02040502050405020303" pitchFamily="18" charset="0"/>
            </a:endParaRPr>
          </a:p>
          <a:p>
            <a:r>
              <a:rPr lang="da-DK" sz="1000" dirty="0">
                <a:latin typeface="Georgia" panose="02040502050405020303" pitchFamily="18" charset="0"/>
              </a:rPr>
              <a:t>Praktikinstitutionernes vurdering af samarbejdet med skolen ligger med en vurdering på 6,6 ud af 10 under landsgennemsnittet på 7,0 i virksomhedstilfredshedsundersøgelsen. Tilfredsheden er dog steget siden første måling i 2017. </a:t>
            </a:r>
          </a:p>
          <a:p>
            <a:endParaRPr lang="da-DK" sz="1000" dirty="0">
              <a:latin typeface="Georgia" panose="02040502050405020303" pitchFamily="18" charset="0"/>
            </a:endParaRPr>
          </a:p>
          <a:p>
            <a:r>
              <a:rPr lang="da-DK" sz="1000" dirty="0">
                <a:latin typeface="Georgia" panose="02040502050405020303" pitchFamily="18" charset="0"/>
              </a:rPr>
              <a:t>Data for virksomhedstilfredshed er analyseret i det lokale uddannelsesudvalg (LUU) mhp. at afdække årsager til niveauet. Største udfordringer vurderes at have strukturelle årsager, som ligger uden for skolens område.</a:t>
            </a:r>
          </a:p>
          <a:p>
            <a:endParaRPr lang="da-DK" sz="1000" dirty="0">
              <a:latin typeface="Georgia" panose="02040502050405020303" pitchFamily="18" charset="0"/>
            </a:endParaRPr>
          </a:p>
          <a:p>
            <a:r>
              <a:rPr lang="da-DK" sz="1000" dirty="0">
                <a:latin typeface="Georgia" panose="02040502050405020303" pitchFamily="18" charset="0"/>
              </a:rPr>
              <a:t>Skolen arbejder tæt sammen med kommunerne om at styrke samarbejdet med praktikken, og dette arbejde fortsætter. LUU finder ikke anledning til at igangsætte nye initiativer.</a:t>
            </a:r>
          </a:p>
          <a:p>
            <a:endParaRPr lang="da-DK" sz="1000" dirty="0">
              <a:latin typeface="Georgia" panose="02040502050405020303" pitchFamily="18" charset="0"/>
            </a:endParaRPr>
          </a:p>
          <a:p>
            <a:r>
              <a:rPr lang="da-DK" sz="1000" dirty="0">
                <a:latin typeface="Georgia" panose="02040502050405020303" pitchFamily="18" charset="0"/>
              </a:rPr>
              <a:t>Virksomhedstilfredshedsmålingen gennemføres en gang årligt med en obligatorisk spørgeramme fra ministeriet. Virksomhederne er de praktiksteder, der har haft en elev fra uddannelsen i praktik i det seneste år. Indikatorerne går fra 1-10. </a:t>
            </a:r>
          </a:p>
          <a:p>
            <a:endParaRPr lang="da-DK" sz="1000" dirty="0">
              <a:latin typeface="Georgia" panose="02040502050405020303" pitchFamily="18" charset="0"/>
            </a:endParaRPr>
          </a:p>
          <a:p>
            <a:endParaRPr lang="da-DK" sz="1200" dirty="0">
              <a:latin typeface="Georgia" panose="02040502050405020303" pitchFamily="18" charset="0"/>
            </a:endParaRPr>
          </a:p>
        </p:txBody>
      </p:sp>
      <p:graphicFrame>
        <p:nvGraphicFramePr>
          <p:cNvPr id="8" name="Diagram 7">
            <a:extLst>
              <a:ext uri="{FF2B5EF4-FFF2-40B4-BE49-F238E27FC236}">
                <a16:creationId xmlns:a16="http://schemas.microsoft.com/office/drawing/2014/main" id="{64DC459F-B11A-4F38-9EF8-0F37F1B7FF99}"/>
              </a:ext>
            </a:extLst>
          </p:cNvPr>
          <p:cNvGraphicFramePr/>
          <p:nvPr>
            <p:extLst>
              <p:ext uri="{D42A27DB-BD31-4B8C-83A1-F6EECF244321}">
                <p14:modId xmlns:p14="http://schemas.microsoft.com/office/powerpoint/2010/main" val="3456876271"/>
              </p:ext>
            </p:extLst>
          </p:nvPr>
        </p:nvGraphicFramePr>
        <p:xfrm>
          <a:off x="632086" y="1417360"/>
          <a:ext cx="4344144" cy="288909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felt 5">
            <a:extLst>
              <a:ext uri="{FF2B5EF4-FFF2-40B4-BE49-F238E27FC236}">
                <a16:creationId xmlns:a16="http://schemas.microsoft.com/office/drawing/2014/main" id="{FB5B36FE-4213-4F14-B164-C86C47802A94}"/>
              </a:ext>
            </a:extLst>
          </p:cNvPr>
          <p:cNvSpPr txBox="1"/>
          <p:nvPr/>
        </p:nvSpPr>
        <p:spPr>
          <a:xfrm>
            <a:off x="657253" y="4401643"/>
            <a:ext cx="2314092" cy="246221"/>
          </a:xfrm>
          <a:prstGeom prst="rect">
            <a:avLst/>
          </a:prstGeom>
          <a:noFill/>
        </p:spPr>
        <p:txBody>
          <a:bodyPr wrap="square" rtlCol="0">
            <a:spAutoFit/>
          </a:bodyPr>
          <a:lstStyle/>
          <a:p>
            <a:pPr algn="l"/>
            <a:r>
              <a:rPr kumimoji="0" lang="da-DK" sz="1000" b="0" i="1" u="none" strike="noStrike" kern="1200" cap="none" spc="0" normalizeH="0" baseline="0" noProof="0" dirty="0">
                <a:ln>
                  <a:noFill/>
                </a:ln>
                <a:solidFill>
                  <a:srgbClr val="192337"/>
                </a:solidFill>
                <a:effectLst/>
                <a:uLnTx/>
                <a:uFillTx/>
                <a:latin typeface="Arial"/>
                <a:ea typeface="+mn-ea"/>
                <a:cs typeface="+mn-cs"/>
              </a:rPr>
              <a:t>Kilde: Uddannelsesstatistik.dk</a:t>
            </a:r>
            <a:endParaRPr lang="da-DK" sz="1000" b="1" noProof="0" dirty="0">
              <a:solidFill>
                <a:srgbClr val="192337"/>
              </a:solidFill>
              <a:latin typeface="+mn-lt"/>
              <a:cs typeface="Arial Bold"/>
            </a:endParaRPr>
          </a:p>
        </p:txBody>
      </p:sp>
    </p:spTree>
    <p:extLst>
      <p:ext uri="{BB962C8B-B14F-4D97-AF65-F5344CB8AC3E}">
        <p14:creationId xmlns:p14="http://schemas.microsoft.com/office/powerpoint/2010/main" val="141878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Vurdering af indsatser igangsat i 2020</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4252608409"/>
              </p:ext>
            </p:extLst>
          </p:nvPr>
        </p:nvGraphicFramePr>
        <p:xfrm>
          <a:off x="763066" y="798814"/>
          <a:ext cx="7488759" cy="3942488"/>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46246">
                  <a:extLst>
                    <a:ext uri="{9D8B030D-6E8A-4147-A177-3AD203B41FA5}">
                      <a16:colId xmlns:a16="http://schemas.microsoft.com/office/drawing/2014/main" val="627025677"/>
                    </a:ext>
                  </a:extLst>
                </a:gridCol>
                <a:gridCol w="3738548">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Evaluering af indsatsområdet</a:t>
                      </a:r>
                    </a:p>
                  </a:txBody>
                  <a:tcPr/>
                </a:tc>
                <a:extLst>
                  <a:ext uri="{0D108BD9-81ED-4DB2-BD59-A6C34878D82A}">
                    <a16:rowId xmlns:a16="http://schemas.microsoft.com/office/drawing/2014/main" val="3551327784"/>
                  </a:ext>
                </a:extLst>
              </a:tr>
              <a:tr h="3490112">
                <a:tc>
                  <a:txBody>
                    <a:bodyPr/>
                    <a:lstStyle/>
                    <a:p>
                      <a:r>
                        <a:rPr lang="da-DK" sz="1000" b="1" dirty="0">
                          <a:latin typeface="Georgia" panose="02040502050405020303" pitchFamily="18" charset="0"/>
                        </a:rPr>
                        <a:t>Strategisk prioritet</a:t>
                      </a:r>
                    </a:p>
                    <a:p>
                      <a:r>
                        <a:rPr lang="da-DK" sz="1000" dirty="0">
                          <a:latin typeface="Georgia" panose="02040502050405020303" pitchFamily="18" charset="0"/>
                        </a:rPr>
                        <a:t>Klare Mål 4: Tilliden til og trivslen på erhvervsuddannelserne skal styrkes</a:t>
                      </a:r>
                    </a:p>
                    <a:p>
                      <a:endParaRPr lang="da-DK" sz="1000" dirty="0">
                        <a:latin typeface="Georgia" panose="02040502050405020303" pitchFamily="18" charset="0"/>
                      </a:endParaRPr>
                    </a:p>
                    <a:p>
                      <a:r>
                        <a:rPr lang="da-DK" sz="1000" dirty="0">
                          <a:latin typeface="Georgia" panose="02040502050405020303" pitchFamily="18" charset="0"/>
                        </a:rPr>
                        <a:t>Indsatsområdet udmønter elementer af Københavns </a:t>
                      </a:r>
                      <a:r>
                        <a:rPr lang="da-DK" sz="1000" dirty="0" err="1">
                          <a:latin typeface="Georgia" panose="02040502050405020303" pitchFamily="18" charset="0"/>
                        </a:rPr>
                        <a:t>Professionshøjskoles</a:t>
                      </a:r>
                      <a:r>
                        <a:rPr lang="da-DK" sz="1000" dirty="0">
                          <a:latin typeface="Georgia" panose="02040502050405020303" pitchFamily="18" charset="0"/>
                        </a:rPr>
                        <a:t> strategi ”Fælles om fremragende undervisning” på området ”stærke studerende og elever”</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tc>
                  <a:txBody>
                    <a:bodyPr/>
                    <a:lstStyle/>
                    <a:p>
                      <a:r>
                        <a:rPr lang="da-DK" sz="1000" b="1" dirty="0">
                          <a:latin typeface="Georgia" panose="02040502050405020303" pitchFamily="18" charset="0"/>
                        </a:rPr>
                        <a:t>Målbillede</a:t>
                      </a:r>
                    </a:p>
                    <a:p>
                      <a:r>
                        <a:rPr lang="da-DK" sz="1000" b="0" dirty="0">
                          <a:latin typeface="Georgia" panose="02040502050405020303" pitchFamily="18" charset="0"/>
                        </a:rPr>
                        <a:t>Skolen ligger på niveau med landsgennemsnittet for elevtrivsel.</a:t>
                      </a:r>
                    </a:p>
                    <a:p>
                      <a:endParaRPr lang="da-DK" sz="1000" b="1" dirty="0">
                        <a:latin typeface="Georgia" panose="02040502050405020303" pitchFamily="18" charset="0"/>
                      </a:endParaRPr>
                    </a:p>
                    <a:p>
                      <a:r>
                        <a:rPr lang="da-DK" sz="1000" b="1" dirty="0">
                          <a:latin typeface="Georgia" panose="02040502050405020303" pitchFamily="18" charset="0"/>
                        </a:rPr>
                        <a:t>Indikator/tegn på at vi lykkes med at skabe den ønskede virkning:</a:t>
                      </a:r>
                    </a:p>
                    <a:p>
                      <a:r>
                        <a:rPr lang="da-DK" sz="1000" b="1" dirty="0">
                          <a:latin typeface="Georgia" panose="02040502050405020303" pitchFamily="18" charset="0"/>
                        </a:rPr>
                        <a:t>• </a:t>
                      </a:r>
                      <a:r>
                        <a:rPr lang="da-DK" sz="1000" b="0" dirty="0">
                          <a:latin typeface="Georgia" panose="02040502050405020303" pitchFamily="18" charset="0"/>
                        </a:rPr>
                        <a:t>Øget tilfredshed på den generelle indikator for elevtrivsel og særligt for indikatoren for velbefindende</a:t>
                      </a:r>
                    </a:p>
                    <a:p>
                      <a:endParaRPr lang="da-DK" sz="1000" b="1" dirty="0">
                        <a:latin typeface="Georgia" panose="02040502050405020303" pitchFamily="18" charset="0"/>
                      </a:endParaRPr>
                    </a:p>
                    <a:p>
                      <a:r>
                        <a:rPr lang="da-DK" sz="1000" b="1" dirty="0">
                          <a:latin typeface="Georgia" panose="02040502050405020303" pitchFamily="18" charset="0"/>
                        </a:rPr>
                        <a:t>Milepæle 2020:</a:t>
                      </a:r>
                    </a:p>
                    <a:p>
                      <a:r>
                        <a:rPr lang="da-DK" sz="1000" b="0" dirty="0">
                          <a:latin typeface="Georgia" panose="02040502050405020303" pitchFamily="18" charset="0"/>
                        </a:rPr>
                        <a:t>• Faste trygheds- og studiegrupper med fokus på at styrke samarbejdet mellem eleverne er iværksat</a:t>
                      </a:r>
                    </a:p>
                    <a:p>
                      <a:r>
                        <a:rPr lang="da-DK" sz="1000" b="0" dirty="0">
                          <a:latin typeface="Georgia" panose="02040502050405020303" pitchFamily="18" charset="0"/>
                        </a:rPr>
                        <a:t>• Kvalitetssikring af nyt koncept for studiestart </a:t>
                      </a:r>
                    </a:p>
                    <a:p>
                      <a:r>
                        <a:rPr lang="da-DK" sz="1000" b="0" dirty="0">
                          <a:latin typeface="Georgia" panose="02040502050405020303" pitchFamily="18" charset="0"/>
                        </a:rPr>
                        <a:t>• Bedre tilrettelæggelse af arbejdsmængden i de enkelte profilmoduler </a:t>
                      </a:r>
                    </a:p>
                  </a:txBody>
                  <a:tcPr/>
                </a:tc>
                <a:tc>
                  <a:txBody>
                    <a:bodyPr/>
                    <a:lstStyle/>
                    <a:p>
                      <a:r>
                        <a:rPr lang="da-DK" sz="1000" b="1" dirty="0">
                          <a:latin typeface="Georgia" panose="02040502050405020303" pitchFamily="18" charset="0"/>
                        </a:rPr>
                        <a:t>Indsats: Elevtrivsel</a:t>
                      </a:r>
                    </a:p>
                    <a:p>
                      <a:r>
                        <a:rPr lang="da-DK" sz="1000" dirty="0">
                          <a:latin typeface="Georgia" panose="02040502050405020303" pitchFamily="18" charset="0"/>
                        </a:rPr>
                        <a:t>Skolen igangsatte en lang række indsatser for at øge elevtrivslen, og uddannelsen ligger nu over eller på niveau med landsgennemsnittet på alle indikatorer. </a:t>
                      </a:r>
                    </a:p>
                    <a:p>
                      <a:endParaRPr lang="da-DK" sz="1000" dirty="0">
                        <a:latin typeface="Georgia" panose="02040502050405020303" pitchFamily="18" charset="0"/>
                      </a:endParaRPr>
                    </a:p>
                    <a:p>
                      <a:r>
                        <a:rPr lang="da-DK" sz="1000" dirty="0">
                          <a:latin typeface="Georgia" panose="02040502050405020303" pitchFamily="18" charset="0"/>
                        </a:rPr>
                        <a:t>Faste trygheds- og studiegrupper med fokus på at styrke samarbejdet mellem eleverne er iværksat. Eleverne evaluerer konceptet positivt, men skolen har erfaret, at der er brug for et tilpasset og mere fleksibelt konceptet, som afprøves og evalueres løbende.</a:t>
                      </a:r>
                    </a:p>
                    <a:p>
                      <a:endParaRPr lang="da-DK" sz="1000" dirty="0">
                        <a:latin typeface="Georgia" panose="02040502050405020303" pitchFamily="18" charset="0"/>
                      </a:endParaRPr>
                    </a:p>
                    <a:p>
                      <a:r>
                        <a:rPr lang="da-DK" sz="1000" dirty="0">
                          <a:latin typeface="Georgia" panose="02040502050405020303" pitchFamily="18" charset="0"/>
                        </a:rPr>
                        <a:t>Nyt koncept for studiestart er kvalitetsudviklet og tilpasset med afsæt i de erfaringer, uddannelsen har fået. Studiestarten vurderes positivt af eleverne.</a:t>
                      </a:r>
                    </a:p>
                    <a:p>
                      <a:endParaRPr lang="da-DK" sz="1000" dirty="0">
                        <a:latin typeface="Georgia" panose="02040502050405020303" pitchFamily="18" charset="0"/>
                      </a:endParaRPr>
                    </a:p>
                    <a:p>
                      <a:r>
                        <a:rPr lang="da-DK" sz="1000" dirty="0">
                          <a:latin typeface="Georgia" panose="02040502050405020303" pitchFamily="18" charset="0"/>
                        </a:rPr>
                        <a:t>Uddannelsen arbejder fortsat med bedre tilrettelæggelse af arbejdsmængden i de enkelte profilmoduler. </a:t>
                      </a:r>
                    </a:p>
                    <a:p>
                      <a:endParaRPr lang="da-DK" sz="1000" dirty="0">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a-DK" sz="1000" b="0" dirty="0">
                          <a:latin typeface="Georgia" panose="02040502050405020303" pitchFamily="18" charset="0"/>
                        </a:rPr>
                        <a:t>Uddannelsen har afsøgt muligheden for et bedre fælles samlingssted for PAU-eleverne i campus, men der er ikke truffet en beslutning.  </a:t>
                      </a:r>
                    </a:p>
                    <a:p>
                      <a:endParaRPr lang="da-DK" sz="1000" dirty="0">
                        <a:latin typeface="Georgia" panose="02040502050405020303" pitchFamily="18" charset="0"/>
                      </a:endParaRP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dirty="0"/>
          </a:p>
        </p:txBody>
      </p:sp>
    </p:spTree>
    <p:extLst>
      <p:ext uri="{BB962C8B-B14F-4D97-AF65-F5344CB8AC3E}">
        <p14:creationId xmlns:p14="http://schemas.microsoft.com/office/powerpoint/2010/main" val="32141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Indsatser der igangsættes i 2021</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4218820476"/>
              </p:ext>
            </p:extLst>
          </p:nvPr>
        </p:nvGraphicFramePr>
        <p:xfrm>
          <a:off x="763066" y="798814"/>
          <a:ext cx="7488759" cy="3835960"/>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46246">
                  <a:extLst>
                    <a:ext uri="{9D8B030D-6E8A-4147-A177-3AD203B41FA5}">
                      <a16:colId xmlns:a16="http://schemas.microsoft.com/office/drawing/2014/main" val="627025677"/>
                    </a:ext>
                  </a:extLst>
                </a:gridCol>
                <a:gridCol w="3738548">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Indsat</a:t>
                      </a:r>
                    </a:p>
                  </a:txBody>
                  <a:tcPr/>
                </a:tc>
                <a:extLst>
                  <a:ext uri="{0D108BD9-81ED-4DB2-BD59-A6C34878D82A}">
                    <a16:rowId xmlns:a16="http://schemas.microsoft.com/office/drawing/2014/main" val="3551327784"/>
                  </a:ext>
                </a:extLst>
              </a:tr>
              <a:tr h="3490112">
                <a:tc>
                  <a:txBody>
                    <a:bodyPr/>
                    <a:lstStyle/>
                    <a:p>
                      <a:r>
                        <a:rPr lang="da-DK" sz="1000" b="1" dirty="0">
                          <a:latin typeface="Georgia" panose="02040502050405020303" pitchFamily="18" charset="0"/>
                        </a:rPr>
                        <a:t>Strategisk prioritet</a:t>
                      </a:r>
                    </a:p>
                    <a:p>
                      <a:r>
                        <a:rPr lang="da-DK" sz="1000" dirty="0">
                          <a:latin typeface="Georgia" panose="02040502050405020303" pitchFamily="18" charset="0"/>
                        </a:rPr>
                        <a:t>Klare Mål 4: Tilliden til og trivslen på erhvervsuddannelserne skal styrkes</a:t>
                      </a:r>
                    </a:p>
                    <a:p>
                      <a:endParaRPr lang="da-DK" sz="1000" dirty="0">
                        <a:latin typeface="Georgia" panose="02040502050405020303" pitchFamily="18" charset="0"/>
                      </a:endParaRPr>
                    </a:p>
                    <a:p>
                      <a:r>
                        <a:rPr lang="da-DK" sz="1000" dirty="0">
                          <a:latin typeface="Georgia" panose="02040502050405020303" pitchFamily="18" charset="0"/>
                        </a:rPr>
                        <a:t>Indsatsområdet udmønter elementer af Københavns </a:t>
                      </a:r>
                      <a:r>
                        <a:rPr lang="da-DK" sz="1000" dirty="0" err="1">
                          <a:latin typeface="Georgia" panose="02040502050405020303" pitchFamily="18" charset="0"/>
                        </a:rPr>
                        <a:t>Professionshøjskoles</a:t>
                      </a:r>
                      <a:r>
                        <a:rPr lang="da-DK" sz="1000" dirty="0">
                          <a:latin typeface="Georgia" panose="02040502050405020303" pitchFamily="18" charset="0"/>
                        </a:rPr>
                        <a:t> strategi ”Fælles om fremragende undervisning” på området ”stærke studerende og elever”</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tc>
                  <a:txBody>
                    <a:bodyPr/>
                    <a:lstStyle/>
                    <a:p>
                      <a:r>
                        <a:rPr lang="da-DK" sz="1000" b="1" dirty="0">
                          <a:latin typeface="Georgia" panose="02040502050405020303" pitchFamily="18" charset="0"/>
                        </a:rPr>
                        <a:t>Målbillede</a:t>
                      </a:r>
                    </a:p>
                    <a:p>
                      <a:r>
                        <a:rPr lang="da-DK" sz="1000" dirty="0">
                          <a:latin typeface="Georgia" panose="02040502050405020303" pitchFamily="18" charset="0"/>
                        </a:rPr>
                        <a:t>Et læringsmiljø og en klasserumskultur  præget af elevernes sociale medansvar</a:t>
                      </a:r>
                    </a:p>
                    <a:p>
                      <a:endParaRPr lang="da-DK" sz="1000" dirty="0">
                        <a:latin typeface="Georgia" panose="02040502050405020303" pitchFamily="18" charset="0"/>
                      </a:endParaRPr>
                    </a:p>
                    <a:p>
                      <a:r>
                        <a:rPr lang="da-DK" sz="1000" b="1" dirty="0">
                          <a:latin typeface="Georgia" panose="02040502050405020303" pitchFamily="18" charset="0"/>
                        </a:rPr>
                        <a:t>Indikator/tegn på at vi lykkes med at skabe den ønskede virkning:</a:t>
                      </a:r>
                    </a:p>
                    <a:p>
                      <a:r>
                        <a:rPr lang="da-DK" sz="1000" dirty="0">
                          <a:latin typeface="Georgia" panose="02040502050405020303" pitchFamily="18" charset="0"/>
                        </a:rPr>
                        <a:t>Eleverne oplever rettidig og tydelig handling fra skolen </a:t>
                      </a:r>
                      <a:r>
                        <a:rPr lang="da-DK" sz="1000" dirty="0" err="1">
                          <a:latin typeface="Georgia" panose="02040502050405020303" pitchFamily="18" charset="0"/>
                        </a:rPr>
                        <a:t>ifht</a:t>
                      </a:r>
                      <a:r>
                        <a:rPr lang="da-DK" sz="1000" dirty="0">
                          <a:latin typeface="Georgia" panose="02040502050405020303" pitchFamily="18" charset="0"/>
                        </a:rPr>
                        <a:t>. elevernes sociale medansvar.</a:t>
                      </a:r>
                    </a:p>
                    <a:p>
                      <a:endParaRPr lang="da-DK" sz="1000" dirty="0">
                        <a:latin typeface="Georgia" panose="02040502050405020303" pitchFamily="18" charset="0"/>
                      </a:endParaRPr>
                    </a:p>
                    <a:p>
                      <a:r>
                        <a:rPr lang="da-DK" sz="1000" b="1" dirty="0">
                          <a:latin typeface="Georgia" panose="02040502050405020303" pitchFamily="18" charset="0"/>
                        </a:rPr>
                        <a:t>Milepæle 2021:</a:t>
                      </a:r>
                    </a:p>
                    <a:p>
                      <a:pPr marL="171450" indent="-171450">
                        <a:buFont typeface="Arial" panose="020B0604020202020204" pitchFamily="34" charset="0"/>
                        <a:buChar char="•"/>
                      </a:pPr>
                      <a:r>
                        <a:rPr lang="da-DK" sz="1000" b="0" dirty="0">
                          <a:latin typeface="Georgia" panose="02040502050405020303" pitchFamily="18" charset="0"/>
                        </a:rPr>
                        <a:t>Styrket holdlærerfunktion</a:t>
                      </a:r>
                    </a:p>
                    <a:p>
                      <a:pPr marL="171450" indent="-171450">
                        <a:buFont typeface="Arial" panose="020B0604020202020204" pitchFamily="34" charset="0"/>
                        <a:buChar char="•"/>
                      </a:pPr>
                      <a:r>
                        <a:rPr lang="da-DK" sz="1000" b="0" dirty="0">
                          <a:latin typeface="Georgia" panose="02040502050405020303" pitchFamily="18" charset="0"/>
                        </a:rPr>
                        <a:t>Styrket information om krav og forventninger til den pædagogiske assistentelev på KP</a:t>
                      </a:r>
                    </a:p>
                    <a:p>
                      <a:pPr marL="171450" indent="-171450">
                        <a:buFont typeface="Arial" panose="020B0604020202020204" pitchFamily="34" charset="0"/>
                        <a:buChar char="•"/>
                      </a:pPr>
                      <a:r>
                        <a:rPr lang="da-DK" sz="1000" b="0" dirty="0">
                          <a:latin typeface="Georgia" panose="02040502050405020303" pitchFamily="18" charset="0"/>
                        </a:rPr>
                        <a:t>Styrket støtte til gruppearbejde, når det ikke fungerer</a:t>
                      </a:r>
                    </a:p>
                  </a:txBody>
                  <a:tcPr/>
                </a:tc>
                <a:tc>
                  <a:txBody>
                    <a:bodyPr/>
                    <a:lstStyle/>
                    <a:p>
                      <a:r>
                        <a:rPr lang="da-DK" sz="1000" b="1" dirty="0">
                          <a:latin typeface="Georgia" panose="02040502050405020303" pitchFamily="18" charset="0"/>
                        </a:rPr>
                        <a:t>Indsats: Elevtrivsel</a:t>
                      </a:r>
                    </a:p>
                    <a:p>
                      <a:r>
                        <a:rPr lang="da-DK" sz="1000" dirty="0">
                          <a:latin typeface="Georgia" panose="02040502050405020303" pitchFamily="18" charset="0"/>
                        </a:rPr>
                        <a:t>Eleverne peger på graden af elevernes sociale medansvar, når det kommer til engagement i undervisningen, det at møde forberedt til tiden og medvirke til en god klasserumskultur som en vigtig forudsætning for et godt læringsmiljø. </a:t>
                      </a:r>
                    </a:p>
                    <a:p>
                      <a:endParaRPr lang="da-DK" sz="1000" dirty="0">
                        <a:latin typeface="Georgia" panose="02040502050405020303" pitchFamily="18" charset="0"/>
                      </a:endParaRPr>
                    </a:p>
                    <a:p>
                      <a:r>
                        <a:rPr lang="da-DK" sz="1000" dirty="0">
                          <a:latin typeface="Georgia" panose="02040502050405020303" pitchFamily="18" charset="0"/>
                        </a:rPr>
                        <a:t>Eleverne efterlyser i den forbindelse, at skolen reagerer hurtigt og tydeligt over for elever, der ikke følger reglerne. Samtidig ønsker eleverne lærernes indgriben i og støtte til gruppearbejdet, når det ikke fungerer. </a:t>
                      </a:r>
                    </a:p>
                    <a:p>
                      <a:endParaRPr lang="da-DK" sz="1000" dirty="0">
                        <a:latin typeface="Georgia" panose="02040502050405020303" pitchFamily="18" charset="0"/>
                      </a:endParaRPr>
                    </a:p>
                    <a:p>
                      <a:r>
                        <a:rPr lang="da-DK" sz="1000" dirty="0">
                          <a:latin typeface="Georgia" panose="02040502050405020303" pitchFamily="18" charset="0"/>
                        </a:rPr>
                        <a:t>Indsatsen skal tage højde for, at uddannelsen samtidig skal rumme og fastholde elever med forskellige udfordringer </a:t>
                      </a:r>
                      <a:r>
                        <a:rPr lang="da-DK" sz="1000" dirty="0" err="1">
                          <a:latin typeface="Georgia" panose="02040502050405020303" pitchFamily="18" charset="0"/>
                        </a:rPr>
                        <a:t>ifht</a:t>
                      </a:r>
                      <a:r>
                        <a:rPr lang="da-DK" sz="1000" dirty="0">
                          <a:latin typeface="Georgia" panose="02040502050405020303" pitchFamily="18" charset="0"/>
                        </a:rPr>
                        <a:t>. engagement og socialt medansvar. </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27738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Vurdering af indsatser igangsat i 2020</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2360138581"/>
              </p:ext>
            </p:extLst>
          </p:nvPr>
        </p:nvGraphicFramePr>
        <p:xfrm>
          <a:off x="763066" y="798814"/>
          <a:ext cx="7488759" cy="3880512"/>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54963">
                  <a:extLst>
                    <a:ext uri="{9D8B030D-6E8A-4147-A177-3AD203B41FA5}">
                      <a16:colId xmlns:a16="http://schemas.microsoft.com/office/drawing/2014/main" val="627025677"/>
                    </a:ext>
                  </a:extLst>
                </a:gridCol>
                <a:gridCol w="3729831">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Evaluering af indsatsområdet</a:t>
                      </a:r>
                    </a:p>
                  </a:txBody>
                  <a:tcPr/>
                </a:tc>
                <a:extLst>
                  <a:ext uri="{0D108BD9-81ED-4DB2-BD59-A6C34878D82A}">
                    <a16:rowId xmlns:a16="http://schemas.microsoft.com/office/drawing/2014/main" val="3551327784"/>
                  </a:ext>
                </a:extLst>
              </a:tr>
              <a:tr h="3490112">
                <a:tc>
                  <a:txBody>
                    <a:bodyPr/>
                    <a:lstStyle/>
                    <a:p>
                      <a:pPr>
                        <a:lnSpc>
                          <a:spcPts val="1300"/>
                        </a:lnSpc>
                        <a:spcAft>
                          <a:spcPts val="600"/>
                        </a:spcAf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Strategisk prioritet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da-DK" sz="1000" dirty="0">
                          <a:effectLst/>
                          <a:latin typeface="Georgia" panose="02040502050405020303" pitchFamily="18" charset="0"/>
                          <a:ea typeface="Calibri" panose="020F0502020204030204" pitchFamily="34" charset="0"/>
                          <a:cs typeface="Times New Roman" panose="02020603050405020304" pitchFamily="18" charset="0"/>
                        </a:rPr>
                        <a:t>Klare Mål 4: Tilliden til og trivslen på erhvervsuddannelserne skal styrkes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da-DK" sz="1000" dirty="0">
                          <a:effectLst/>
                          <a:latin typeface="Georgia" panose="02040502050405020303" pitchFamily="18" charset="0"/>
                          <a:ea typeface="Calibri" panose="020F0502020204030204" pitchFamily="34" charset="0"/>
                          <a:cs typeface="Times New Roman" panose="02020603050405020304" pitchFamily="18" charset="0"/>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da-DK" sz="1000" dirty="0">
                          <a:effectLst/>
                          <a:latin typeface="Georgia" panose="02040502050405020303" pitchFamily="18" charset="0"/>
                          <a:ea typeface="Calibri" panose="020F0502020204030204" pitchFamily="34" charset="0"/>
                          <a:cs typeface="Times New Roman" panose="02020603050405020304" pitchFamily="18" charset="0"/>
                        </a:rPr>
                        <a:t>Indsatsområdet er en del af hovedfortællingen ”Vores dimittender har lav ledighed og størstedelen føler sig rustet til job”</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da-DK" sz="1000" dirty="0">
                          <a:effectLst/>
                          <a:latin typeface="Georgia" panose="02040502050405020303" pitchFamily="18" charset="0"/>
                          <a:ea typeface="Calibri" panose="020F0502020204030204" pitchFamily="34" charset="0"/>
                          <a:cs typeface="Times New Roman" panose="02020603050405020304" pitchFamily="18" charset="0"/>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pPr>
                      <a:r>
                        <a:rPr lang="da-DK" sz="1000" dirty="0">
                          <a:effectLst/>
                          <a:latin typeface="Georgia" panose="02040502050405020303" pitchFamily="18" charset="0"/>
                          <a:ea typeface="Calibri" panose="020F0502020204030204" pitchFamily="34" charset="0"/>
                          <a:cs typeface="Times New Roman" panose="02020603050405020304" pitchFamily="18" charset="0"/>
                        </a:rPr>
                        <a:t>Indsatsområdet udmønter elementer af Københavns </a:t>
                      </a:r>
                      <a:r>
                        <a:rPr lang="da-DK" sz="1000" dirty="0" err="1">
                          <a:effectLst/>
                          <a:latin typeface="Georgia" panose="02040502050405020303" pitchFamily="18" charset="0"/>
                          <a:ea typeface="Calibri" panose="020F0502020204030204" pitchFamily="34" charset="0"/>
                          <a:cs typeface="Times New Roman" panose="02020603050405020304" pitchFamily="18" charset="0"/>
                        </a:rPr>
                        <a:t>Professionshøjskoles</a:t>
                      </a:r>
                      <a:r>
                        <a:rPr lang="da-DK" sz="1000" dirty="0">
                          <a:effectLst/>
                          <a:latin typeface="Georgia" panose="02040502050405020303" pitchFamily="18" charset="0"/>
                          <a:ea typeface="Calibri" panose="020F0502020204030204" pitchFamily="34" charset="0"/>
                          <a:cs typeface="Times New Roman" panose="02020603050405020304" pitchFamily="18" charset="0"/>
                        </a:rPr>
                        <a:t> strategi ”Fælles om fremragende undervisning” på områderne ”stærke studerende og elever” og ”laboratorier i praksis”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600"/>
                        </a:spcAf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300"/>
                        </a:lnSpc>
                        <a:spcAft>
                          <a:spcPts val="600"/>
                        </a:spcAf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Målbillede</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Bedre sammenhænge for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eleverne ifm. overgangene</a:t>
                      </a:r>
                    </a:p>
                    <a:p>
                      <a:pPr marL="228600" indent="-228600">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mellem</a:t>
                      </a:r>
                      <a:r>
                        <a:rPr lang="da-DK" sz="1000" dirty="0">
                          <a:effectLst/>
                          <a:latin typeface="Calibri" panose="020F0502020204030204" pitchFamily="34" charset="0"/>
                          <a:ea typeface="Calibri" panose="020F0502020204030204" pitchFamily="34" charset="0"/>
                          <a:cs typeface="Times New Roman" panose="02020603050405020304" pitchFamily="18" charset="0"/>
                        </a:rPr>
                        <a:t> </a:t>
                      </a:r>
                      <a:r>
                        <a:rPr lang="da-DK" sz="1000" dirty="0">
                          <a:effectLst/>
                          <a:latin typeface="Georgia" panose="02040502050405020303" pitchFamily="18" charset="0"/>
                          <a:ea typeface="Calibri" panose="020F0502020204030204" pitchFamily="34" charset="0"/>
                          <a:cs typeface="Times New Roman" panose="02020603050405020304" pitchFamily="18" charset="0"/>
                        </a:rPr>
                        <a:t>teori og praksis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600"/>
                        </a:spcAf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Indikator/tegn på at vi lykkes med at skabe den ønskede virkning:</a:t>
                      </a:r>
                      <a:br>
                        <a:rPr lang="da-DK" sz="1000" b="1" dirty="0">
                          <a:effectLst/>
                          <a:latin typeface="Calibri" panose="020F0502020204030204" pitchFamily="34" charset="0"/>
                          <a:ea typeface="Calibri" panose="020F0502020204030204" pitchFamily="34" charset="0"/>
                          <a:cs typeface="Times New Roman" panose="02020603050405020304" pitchFamily="18" charset="0"/>
                        </a:rPr>
                      </a:br>
                      <a:r>
                        <a:rPr lang="da-DK" sz="1000" dirty="0">
                          <a:effectLst/>
                          <a:latin typeface="Georgia" panose="02040502050405020303" pitchFamily="18" charset="0"/>
                          <a:ea typeface="Calibri" panose="020F0502020204030204" pitchFamily="34" charset="0"/>
                          <a:cs typeface="Times New Roman" panose="02020603050405020304" pitchFamily="18" charset="0"/>
                        </a:rPr>
                        <a:t>Eleverne evaluerer sammenhængen i uddannelsen positivt.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300"/>
                        </a:lnSpc>
                        <a:spcAft>
                          <a:spcPts val="600"/>
                        </a:spcAf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Milepæle 2020:</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ts val="1300"/>
                        </a:lnSpc>
                        <a:buClr>
                          <a:srgbClr val="000000"/>
                        </a:buClr>
                        <a:buFont typeface="Arial" panose="020B0604020202020204" pitchFamily="34" charset="0"/>
                        <a:buChar char="•"/>
                        <a:tabLst>
                          <a:tab pos="1803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Relevante tematikker er fastlagt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ts val="1300"/>
                        </a:lnSpc>
                        <a:buClr>
                          <a:srgbClr val="000000"/>
                        </a:buClr>
                        <a:buFont typeface="Arial" panose="020B0604020202020204" pitchFamily="34" charset="0"/>
                        <a:buChar char="•"/>
                        <a:tabLst>
                          <a:tab pos="1803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Spørgsmål til evalueringen er udviklet</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ts val="1300"/>
                        </a:lnSpc>
                        <a:buClr>
                          <a:srgbClr val="000000"/>
                        </a:buClr>
                        <a:buFont typeface="Arial" panose="020B0604020202020204" pitchFamily="34" charset="0"/>
                        <a:buChar char="•"/>
                        <a:tabLst>
                          <a:tab pos="1803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Styrket koncept for praktikforberedelse er udviklet </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08915" indent="-208915">
                        <a:lnSpc>
                          <a:spcPts val="1300"/>
                        </a:lnSpc>
                        <a:tabLst>
                          <a:tab pos="180340" algn="l"/>
                          <a:tab pos="828040" algn="l"/>
                        </a:tabLs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Indsats: Virksomhedstilfredshed</a:t>
                      </a:r>
                    </a:p>
                    <a:p>
                      <a:pPr marL="208915" indent="-208915">
                        <a:lnSpc>
                          <a:spcPts val="1300"/>
                        </a:lnSpc>
                        <a:tabLst>
                          <a:tab pos="180340" algn="l"/>
                          <a:tab pos="828040" algn="l"/>
                        </a:tabLst>
                      </a:pPr>
                      <a:endParaRPr lang="da-DK" sz="1000" b="1" dirty="0">
                        <a:effectLst/>
                        <a:latin typeface="Georgia" panose="02040502050405020303" pitchFamily="18"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r>
                        <a:rPr lang="da-DK" sz="1000" b="1" dirty="0">
                          <a:effectLst/>
                          <a:latin typeface="Georgia" panose="02040502050405020303" pitchFamily="18" charset="0"/>
                          <a:ea typeface="Calibri" panose="020F0502020204030204" pitchFamily="34" charset="0"/>
                          <a:cs typeface="Times New Roman" panose="02020603050405020304" pitchFamily="18" charset="0"/>
                        </a:rPr>
                        <a:t>Partnerskabet om sammenhængende uddannelser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Det fælles </a:t>
                      </a:r>
                      <a:r>
                        <a:rPr lang="da-DK" sz="1000" dirty="0" err="1">
                          <a:effectLst/>
                          <a:latin typeface="Georgia" panose="02040502050405020303" pitchFamily="18" charset="0"/>
                          <a:ea typeface="Calibri" panose="020F0502020204030204" pitchFamily="34" charset="0"/>
                          <a:cs typeface="Times New Roman" panose="02020603050405020304" pitchFamily="18" charset="0"/>
                        </a:rPr>
                        <a:t>evalueringssetup</a:t>
                      </a:r>
                      <a:r>
                        <a:rPr lang="da-DK" sz="1000" dirty="0">
                          <a:effectLst/>
                          <a:latin typeface="Georgia" panose="02040502050405020303" pitchFamily="18" charset="0"/>
                          <a:ea typeface="Calibri" panose="020F0502020204030204" pitchFamily="34" charset="0"/>
                          <a:cs typeface="Times New Roman" panose="02020603050405020304" pitchFamily="18" charset="0"/>
                        </a:rPr>
                        <a:t> med partnerskabet mhp.</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styrkelse af datagrundlag for kvalitetsarbejdet er udviklet og </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implementeret.</a:t>
                      </a:r>
                    </a:p>
                    <a:p>
                      <a:pPr marL="208915" indent="-208915">
                        <a:lnSpc>
                          <a:spcPts val="1300"/>
                        </a:lnSpc>
                        <a:tabLst>
                          <a:tab pos="180340" algn="l"/>
                          <a:tab pos="828040" algn="l"/>
                        </a:tabLst>
                      </a:pPr>
                      <a:endParaRPr lang="da-DK" sz="1000" dirty="0">
                        <a:effectLst/>
                        <a:latin typeface="Georgia" panose="02040502050405020303" pitchFamily="18"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De første evalueringer er gennemført i efteråret 20202, og de</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første data er indsamlet. Skolen afventer et stærkere</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datagrundlag som grundlag for udvikling af uddannelsens</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koncept for praktikforberedelse og praktikbearbejdning for at</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kunne inddrage praksiserfaringerne i det didaktiske design af</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undervisningens gennemførelse.</a:t>
                      </a:r>
                    </a:p>
                    <a:p>
                      <a:pPr marL="208915" indent="-208915">
                        <a:lnSpc>
                          <a:spcPts val="1300"/>
                        </a:lnSpc>
                        <a:tabLst>
                          <a:tab pos="180340" algn="l"/>
                          <a:tab pos="828040" algn="l"/>
                        </a:tabLst>
                      </a:pPr>
                      <a:endParaRPr lang="da-DK" sz="1000" dirty="0">
                        <a:effectLst/>
                        <a:latin typeface="Georgia" panose="02040502050405020303" pitchFamily="18"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Indsatsen videreføres og videreudvikles derfor i 2021.</a:t>
                      </a:r>
                    </a:p>
                    <a:p>
                      <a:pPr marL="208915" indent="-208915">
                        <a:lnSpc>
                          <a:spcPts val="1300"/>
                        </a:lnSpc>
                        <a:tabLst>
                          <a:tab pos="180340" algn="l"/>
                          <a:tab pos="828040" algn="l"/>
                        </a:tabLst>
                      </a:pPr>
                      <a:endParaRPr lang="da-DK" sz="1000" dirty="0">
                        <a:effectLst/>
                        <a:latin typeface="Georgia" panose="02040502050405020303" pitchFamily="18"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endParaRPr lang="da-DK" sz="1000" dirty="0">
                        <a:effectLst/>
                        <a:latin typeface="Georgia" panose="02040502050405020303" pitchFamily="18"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endParaRPr lang="da-DK" sz="1000" dirty="0">
                        <a:effectLst/>
                        <a:latin typeface="Georgia" panose="02040502050405020303" pitchFamily="18" charset="0"/>
                        <a:ea typeface="Calibri" panose="020F0502020204030204" pitchFamily="34" charset="0"/>
                        <a:cs typeface="Times New Roman" panose="02020603050405020304" pitchFamily="18" charset="0"/>
                      </a:endParaRPr>
                    </a:p>
                    <a:p>
                      <a:pPr marL="208915" indent="-208915">
                        <a:lnSpc>
                          <a:spcPts val="1300"/>
                        </a:lnSpc>
                        <a:tabLst>
                          <a:tab pos="180340" algn="l"/>
                          <a:tab pos="828040" algn="l"/>
                        </a:tabLst>
                      </a:pPr>
                      <a:endParaRPr lang="da-DK" sz="1000" b="1"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dirty="0"/>
          </a:p>
        </p:txBody>
      </p:sp>
    </p:spTree>
    <p:extLst>
      <p:ext uri="{BB962C8B-B14F-4D97-AF65-F5344CB8AC3E}">
        <p14:creationId xmlns:p14="http://schemas.microsoft.com/office/powerpoint/2010/main" val="2465168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87B20-FCDE-41DB-A262-05EF6DA9284D}"/>
              </a:ext>
            </a:extLst>
          </p:cNvPr>
          <p:cNvSpPr>
            <a:spLocks noGrp="1"/>
          </p:cNvSpPr>
          <p:nvPr>
            <p:ph type="title"/>
          </p:nvPr>
        </p:nvSpPr>
        <p:spPr>
          <a:xfrm>
            <a:off x="763067" y="458081"/>
            <a:ext cx="7488758" cy="276029"/>
          </a:xfrm>
        </p:spPr>
        <p:txBody>
          <a:bodyPr/>
          <a:lstStyle/>
          <a:p>
            <a:r>
              <a:rPr lang="da-DK" sz="1800" b="1" dirty="0">
                <a:effectLst/>
                <a:latin typeface="Georgia" panose="02040502050405020303" pitchFamily="18" charset="0"/>
                <a:ea typeface="Calibri" panose="020F0502020204030204" pitchFamily="34" charset="0"/>
                <a:cs typeface="Tahoma" panose="020B0604030504040204" pitchFamily="34" charset="0"/>
              </a:rPr>
              <a:t>Indsatser der igangsættes i 2021</a:t>
            </a:r>
            <a:br>
              <a:rPr lang="da-DK" sz="1800" dirty="0">
                <a:effectLst/>
                <a:latin typeface="Calibri" panose="020F0502020204030204" pitchFamily="34" charset="0"/>
                <a:ea typeface="Calibri" panose="020F0502020204030204" pitchFamily="34" charset="0"/>
                <a:cs typeface="Times New Roman" panose="02020603050405020304" pitchFamily="18" charset="0"/>
              </a:rPr>
            </a:br>
            <a:endParaRPr lang="da-DK" dirty="0"/>
          </a:p>
        </p:txBody>
      </p:sp>
      <p:sp>
        <p:nvSpPr>
          <p:cNvPr id="3" name="Pladsholder til tekst 2">
            <a:extLst>
              <a:ext uri="{FF2B5EF4-FFF2-40B4-BE49-F238E27FC236}">
                <a16:creationId xmlns:a16="http://schemas.microsoft.com/office/drawing/2014/main" id="{158C5BF6-89ED-462B-B402-AE77D4DADB11}"/>
              </a:ext>
            </a:extLst>
          </p:cNvPr>
          <p:cNvSpPr>
            <a:spLocks noGrp="1"/>
          </p:cNvSpPr>
          <p:nvPr>
            <p:ph type="body" sz="quarter" idx="11"/>
          </p:nvPr>
        </p:nvSpPr>
        <p:spPr/>
        <p:txBody>
          <a:bodyPr/>
          <a:lstStyle/>
          <a:p>
            <a:endParaRPr lang="da-DK"/>
          </a:p>
        </p:txBody>
      </p:sp>
      <p:graphicFrame>
        <p:nvGraphicFramePr>
          <p:cNvPr id="7" name="Tabel 7">
            <a:extLst>
              <a:ext uri="{FF2B5EF4-FFF2-40B4-BE49-F238E27FC236}">
                <a16:creationId xmlns:a16="http://schemas.microsoft.com/office/drawing/2014/main" id="{CDF19E4B-9D0D-4D39-BB1B-C8C8127DFEAE}"/>
              </a:ext>
            </a:extLst>
          </p:cNvPr>
          <p:cNvGraphicFramePr>
            <a:graphicFrameLocks noGrp="1"/>
          </p:cNvGraphicFramePr>
          <p:nvPr>
            <p:ph sz="quarter" idx="12"/>
            <p:extLst>
              <p:ext uri="{D42A27DB-BD31-4B8C-83A1-F6EECF244321}">
                <p14:modId xmlns:p14="http://schemas.microsoft.com/office/powerpoint/2010/main" val="2961095193"/>
              </p:ext>
            </p:extLst>
          </p:nvPr>
        </p:nvGraphicFramePr>
        <p:xfrm>
          <a:off x="763066" y="798814"/>
          <a:ext cx="7488759" cy="4132988"/>
        </p:xfrm>
        <a:graphic>
          <a:graphicData uri="http://schemas.openxmlformats.org/drawingml/2006/table">
            <a:tbl>
              <a:tblPr firstRow="1" bandRow="1">
                <a:tableStyleId>{5C22544A-7EE6-4342-B048-85BDC9FD1C3A}</a:tableStyleId>
              </a:tblPr>
              <a:tblGrid>
                <a:gridCol w="1803965">
                  <a:extLst>
                    <a:ext uri="{9D8B030D-6E8A-4147-A177-3AD203B41FA5}">
                      <a16:colId xmlns:a16="http://schemas.microsoft.com/office/drawing/2014/main" val="3101860303"/>
                    </a:ext>
                  </a:extLst>
                </a:gridCol>
                <a:gridCol w="1946246">
                  <a:extLst>
                    <a:ext uri="{9D8B030D-6E8A-4147-A177-3AD203B41FA5}">
                      <a16:colId xmlns:a16="http://schemas.microsoft.com/office/drawing/2014/main" val="627025677"/>
                    </a:ext>
                  </a:extLst>
                </a:gridCol>
                <a:gridCol w="3738548">
                  <a:extLst>
                    <a:ext uri="{9D8B030D-6E8A-4147-A177-3AD203B41FA5}">
                      <a16:colId xmlns:a16="http://schemas.microsoft.com/office/drawing/2014/main" val="2192760649"/>
                    </a:ext>
                  </a:extLst>
                </a:gridCol>
              </a:tblGrid>
              <a:tr h="345848">
                <a:tc gridSpan="2">
                  <a:txBody>
                    <a:bodyPr/>
                    <a:lstStyle/>
                    <a:p>
                      <a:r>
                        <a:rPr lang="da-DK" sz="1000" dirty="0">
                          <a:latin typeface="Georgia" panose="02040502050405020303" pitchFamily="18" charset="0"/>
                        </a:rPr>
                        <a:t>Strategisk prioritet og målbillede</a:t>
                      </a:r>
                    </a:p>
                  </a:txBody>
                  <a:tcPr/>
                </a:tc>
                <a:tc hMerge="1">
                  <a:txBody>
                    <a:bodyPr/>
                    <a:lstStyle/>
                    <a:p>
                      <a:endParaRPr lang="da-DK" dirty="0"/>
                    </a:p>
                  </a:txBody>
                  <a:tcPr/>
                </a:tc>
                <a:tc>
                  <a:txBody>
                    <a:bodyPr/>
                    <a:lstStyle/>
                    <a:p>
                      <a:r>
                        <a:rPr lang="da-DK" sz="1000" dirty="0">
                          <a:latin typeface="Georgia" panose="02040502050405020303" pitchFamily="18" charset="0"/>
                        </a:rPr>
                        <a:t>Indsat</a:t>
                      </a:r>
                    </a:p>
                  </a:txBody>
                  <a:tcPr/>
                </a:tc>
                <a:extLst>
                  <a:ext uri="{0D108BD9-81ED-4DB2-BD59-A6C34878D82A}">
                    <a16:rowId xmlns:a16="http://schemas.microsoft.com/office/drawing/2014/main" val="3551327784"/>
                  </a:ext>
                </a:extLst>
              </a:tr>
              <a:tr h="3490112">
                <a:tc>
                  <a:txBody>
                    <a:bodyPr/>
                    <a:lstStyle/>
                    <a:p>
                      <a:r>
                        <a:rPr lang="da-DK" sz="1000" b="1" dirty="0">
                          <a:latin typeface="Georgia" panose="02040502050405020303" pitchFamily="18" charset="0"/>
                        </a:rPr>
                        <a:t>Strategisk prioritet</a:t>
                      </a:r>
                    </a:p>
                    <a:p>
                      <a:r>
                        <a:rPr lang="da-DK" sz="1000" dirty="0">
                          <a:latin typeface="Georgia" panose="02040502050405020303" pitchFamily="18" charset="0"/>
                        </a:rPr>
                        <a:t>Klare Mål 4: Tilliden til og trivslen på erhvervsuddannelserne skal styrkes</a:t>
                      </a:r>
                    </a:p>
                    <a:p>
                      <a:endParaRPr lang="da-DK" sz="1000" dirty="0">
                        <a:latin typeface="Georgia" panose="02040502050405020303" pitchFamily="18" charset="0"/>
                      </a:endParaRPr>
                    </a:p>
                    <a:p>
                      <a:r>
                        <a:rPr lang="da-DK" sz="1000" dirty="0">
                          <a:latin typeface="Georgia" panose="02040502050405020303" pitchFamily="18" charset="0"/>
                        </a:rPr>
                        <a:t>Indsatsområdet er en del af hovedfortællingen ”Vores dimittender har lav ledighed og størstedelen føler sig rustet til job”</a:t>
                      </a:r>
                    </a:p>
                    <a:p>
                      <a:endParaRPr lang="da-DK" sz="1000" dirty="0">
                        <a:latin typeface="Georgia" panose="02040502050405020303" pitchFamily="18" charset="0"/>
                      </a:endParaRPr>
                    </a:p>
                    <a:p>
                      <a:r>
                        <a:rPr lang="da-DK" sz="1000" dirty="0">
                          <a:latin typeface="Georgia" panose="02040502050405020303" pitchFamily="18" charset="0"/>
                        </a:rPr>
                        <a:t>Indsatsområdet udmønter elementer af Københavns </a:t>
                      </a:r>
                      <a:r>
                        <a:rPr lang="da-DK" sz="1000" dirty="0" err="1">
                          <a:latin typeface="Georgia" panose="02040502050405020303" pitchFamily="18" charset="0"/>
                        </a:rPr>
                        <a:t>Professionshøjskoles</a:t>
                      </a:r>
                      <a:r>
                        <a:rPr lang="da-DK" sz="1000" dirty="0">
                          <a:latin typeface="Georgia" panose="02040502050405020303" pitchFamily="18" charset="0"/>
                        </a:rPr>
                        <a:t> strategi ”Fælles om fremragende undervisning” på områderne ”stærke studerende og elever” og ”laboratorier i praksis”</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tc>
                  <a:txBody>
                    <a:bodyPr/>
                    <a:lstStyle/>
                    <a:p>
                      <a:r>
                        <a:rPr lang="da-DK" sz="1000" b="1" dirty="0">
                          <a:latin typeface="Georgia" panose="02040502050405020303" pitchFamily="18" charset="0"/>
                        </a:rPr>
                        <a:t>Målbillede</a:t>
                      </a:r>
                    </a:p>
                    <a:p>
                      <a:pPr marL="208915" indent="-208915">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Bedre sammenhænge for</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eleverne ifm. overgangene</a:t>
                      </a:r>
                    </a:p>
                    <a:p>
                      <a:pPr marL="228600" indent="-228600">
                        <a:lnSpc>
                          <a:spcPts val="1300"/>
                        </a:lnSpc>
                        <a:tabLst>
                          <a:tab pos="180340" algn="l"/>
                          <a:tab pos="828040" algn="l"/>
                        </a:tabLst>
                      </a:pPr>
                      <a:r>
                        <a:rPr lang="da-DK" sz="1000" dirty="0">
                          <a:effectLst/>
                          <a:latin typeface="Georgia" panose="02040502050405020303" pitchFamily="18" charset="0"/>
                          <a:ea typeface="Calibri" panose="020F0502020204030204" pitchFamily="34" charset="0"/>
                          <a:cs typeface="Times New Roman" panose="02020603050405020304" pitchFamily="18" charset="0"/>
                        </a:rPr>
                        <a:t>mellem</a:t>
                      </a:r>
                      <a:r>
                        <a:rPr lang="da-DK" sz="1000" dirty="0">
                          <a:effectLst/>
                          <a:latin typeface="Calibri" panose="020F0502020204030204" pitchFamily="34" charset="0"/>
                          <a:ea typeface="Calibri" panose="020F0502020204030204" pitchFamily="34" charset="0"/>
                          <a:cs typeface="Times New Roman" panose="02020603050405020304" pitchFamily="18" charset="0"/>
                        </a:rPr>
                        <a:t> </a:t>
                      </a:r>
                      <a:r>
                        <a:rPr lang="da-DK" sz="1000" dirty="0">
                          <a:effectLst/>
                          <a:latin typeface="Georgia" panose="02040502050405020303" pitchFamily="18" charset="0"/>
                          <a:ea typeface="Calibri" panose="020F0502020204030204" pitchFamily="34" charset="0"/>
                          <a:cs typeface="Times New Roman" panose="02020603050405020304" pitchFamily="18" charset="0"/>
                        </a:rPr>
                        <a:t>teori og praksis</a:t>
                      </a:r>
                      <a:endParaRPr lang="da-DK"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sz="1000" b="1" dirty="0">
                        <a:latin typeface="Georgia" panose="02040502050405020303" pitchFamily="18" charset="0"/>
                      </a:endParaRPr>
                    </a:p>
                    <a:p>
                      <a:r>
                        <a:rPr lang="da-DK" sz="1000" b="1" dirty="0">
                          <a:latin typeface="Georgia" panose="02040502050405020303" pitchFamily="18" charset="0"/>
                        </a:rPr>
                        <a:t>Indikator/tegn på at vi lykkes med at skabe den ønskede virkning:</a:t>
                      </a:r>
                    </a:p>
                    <a:p>
                      <a:pPr marL="0" marR="0" lvl="0" indent="0" algn="l" defTabSz="457200" rtl="0" eaLnBrk="1" fontAlgn="auto" latinLnBrk="0" hangingPunct="1">
                        <a:lnSpc>
                          <a:spcPct val="100000"/>
                        </a:lnSpc>
                        <a:spcBef>
                          <a:spcPts val="0"/>
                        </a:spcBef>
                        <a:spcAft>
                          <a:spcPts val="0"/>
                        </a:spcAft>
                        <a:buClrTx/>
                        <a:buSzTx/>
                        <a:buFontTx/>
                        <a:buNone/>
                        <a:tabLst/>
                        <a:defRPr/>
                      </a:pPr>
                      <a:r>
                        <a:rPr lang="da-DK" sz="1000" dirty="0">
                          <a:effectLst/>
                          <a:latin typeface="Georgia" panose="02040502050405020303" pitchFamily="18" charset="0"/>
                          <a:ea typeface="Calibri" panose="020F0502020204030204" pitchFamily="34" charset="0"/>
                          <a:cs typeface="Times New Roman" panose="02020603050405020304" pitchFamily="18" charset="0"/>
                        </a:rPr>
                        <a:t>Elever og praktikinstitutioner evaluerer sammenhængen i uddannelsen positivt. </a:t>
                      </a:r>
                      <a:endParaRPr lang="da-DK" sz="1000" dirty="0">
                        <a:latin typeface="Georgia" panose="02040502050405020303" pitchFamily="18" charset="0"/>
                      </a:endParaRPr>
                    </a:p>
                    <a:p>
                      <a:endParaRPr lang="da-DK" sz="1000" dirty="0">
                        <a:latin typeface="Georgia" panose="02040502050405020303" pitchFamily="18" charset="0"/>
                      </a:endParaRPr>
                    </a:p>
                    <a:p>
                      <a:r>
                        <a:rPr lang="da-DK" sz="1000" b="1" dirty="0">
                          <a:latin typeface="Georgia" panose="02040502050405020303" pitchFamily="18" charset="0"/>
                        </a:rPr>
                        <a:t>Milepæle 2021:</a:t>
                      </a:r>
                    </a:p>
                    <a:p>
                      <a:pPr marL="171450" indent="-171450">
                        <a:buFont typeface="Arial" panose="020B0604020202020204" pitchFamily="34" charset="0"/>
                        <a:buChar char="•"/>
                      </a:pPr>
                      <a:r>
                        <a:rPr lang="da-DK" sz="1000" b="0" dirty="0">
                          <a:latin typeface="Georgia" panose="02040502050405020303" pitchFamily="18" charset="0"/>
                        </a:rPr>
                        <a:t>Data fra det nye </a:t>
                      </a:r>
                      <a:r>
                        <a:rPr lang="da-DK" sz="1000" dirty="0">
                          <a:latin typeface="Georgia" panose="02040502050405020303" pitchFamily="18" charset="0"/>
                        </a:rPr>
                        <a:t>evaluerings-</a:t>
                      </a:r>
                      <a:r>
                        <a:rPr lang="da-DK" sz="1000" dirty="0" err="1">
                          <a:latin typeface="Georgia" panose="02040502050405020303" pitchFamily="18" charset="0"/>
                        </a:rPr>
                        <a:t>setup</a:t>
                      </a:r>
                      <a:r>
                        <a:rPr lang="da-DK" sz="1000" dirty="0">
                          <a:latin typeface="Georgia" panose="02040502050405020303" pitchFamily="18" charset="0"/>
                        </a:rPr>
                        <a:t> er indsamlet og analyseret</a:t>
                      </a:r>
                    </a:p>
                    <a:p>
                      <a:pPr marL="171450" indent="-171450">
                        <a:buFont typeface="Arial" panose="020B0604020202020204" pitchFamily="34" charset="0"/>
                        <a:buChar char="•"/>
                      </a:pPr>
                      <a:r>
                        <a:rPr lang="da-DK" sz="1000" b="0" dirty="0">
                          <a:latin typeface="Georgia" panose="02040502050405020303" pitchFamily="18" charset="0"/>
                        </a:rPr>
                        <a:t>Indsatsområder er prioriteret i samarbejde med det lokale uddannelsesudvalg (LUU)</a:t>
                      </a:r>
                    </a:p>
                    <a:p>
                      <a:pPr marL="171450" indent="-171450">
                        <a:buFont typeface="Arial" panose="020B0604020202020204" pitchFamily="34" charset="0"/>
                        <a:buChar char="•"/>
                      </a:pPr>
                      <a:r>
                        <a:rPr lang="da-DK" sz="1000" dirty="0">
                          <a:latin typeface="Georgia" panose="02040502050405020303" pitchFamily="18" charset="0"/>
                        </a:rPr>
                        <a:t>Styrket koncept for praktikforberedelse og -bearbejdning er udarbejdet</a:t>
                      </a:r>
                      <a:endParaRPr lang="da-DK" sz="1000" b="0" dirty="0">
                        <a:latin typeface="Georgia" panose="02040502050405020303" pitchFamily="18" charset="0"/>
                      </a:endParaRPr>
                    </a:p>
                    <a:p>
                      <a:pPr marL="171450" indent="-171450">
                        <a:buFont typeface="Arial" panose="020B0604020202020204" pitchFamily="34" charset="0"/>
                        <a:buChar char="•"/>
                      </a:pPr>
                      <a:endParaRPr lang="da-DK" sz="1000" b="0" dirty="0">
                        <a:latin typeface="Georgia" panose="02040502050405020303" pitchFamily="18" charset="0"/>
                      </a:endParaRPr>
                    </a:p>
                  </a:txBody>
                  <a:tcPr/>
                </a:tc>
                <a:tc>
                  <a:txBody>
                    <a:bodyPr/>
                    <a:lstStyle/>
                    <a:p>
                      <a:r>
                        <a:rPr lang="da-DK" sz="1000" b="1" dirty="0">
                          <a:latin typeface="Georgia" panose="02040502050405020303" pitchFamily="18" charset="0"/>
                        </a:rPr>
                        <a:t>Indsats: Virksomhedstilfredshed</a:t>
                      </a:r>
                    </a:p>
                    <a:p>
                      <a:endParaRPr lang="da-DK" sz="1000" dirty="0">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a-DK" sz="1000" dirty="0">
                          <a:latin typeface="Georgia" panose="02040502050405020303" pitchFamily="18" charset="0"/>
                        </a:rPr>
                        <a:t>Det fælles </a:t>
                      </a:r>
                      <a:r>
                        <a:rPr lang="da-DK" sz="1000" dirty="0" err="1">
                          <a:latin typeface="Georgia" panose="02040502050405020303" pitchFamily="18" charset="0"/>
                        </a:rPr>
                        <a:t>evalueringssetup</a:t>
                      </a:r>
                      <a:r>
                        <a:rPr lang="da-DK" sz="1000" dirty="0">
                          <a:latin typeface="Georgia" panose="02040502050405020303" pitchFamily="18" charset="0"/>
                        </a:rPr>
                        <a:t> med Partnerskabet om sammenhængende uddannelser mhp. styrkelse af datagrundlag for kvalitetsarbejdet er udviklet og implementeret i 2020.</a:t>
                      </a:r>
                    </a:p>
                    <a:p>
                      <a:endParaRPr lang="da-DK" sz="1000" dirty="0">
                        <a:latin typeface="Georgia" panose="02040502050405020303" pitchFamily="18" charset="0"/>
                      </a:endParaRPr>
                    </a:p>
                    <a:p>
                      <a:r>
                        <a:rPr lang="da-DK" sz="1000" dirty="0">
                          <a:latin typeface="Georgia" panose="02040502050405020303" pitchFamily="18" charset="0"/>
                        </a:rPr>
                        <a:t>På baggrund af et styrket datagrundlag i 2021 vil skolen iværksætte udvikling af uddannelsens koncept for praktikforberedelse og praktikbearbejdning for at</a:t>
                      </a:r>
                    </a:p>
                    <a:p>
                      <a:r>
                        <a:rPr lang="da-DK" sz="1000" dirty="0">
                          <a:latin typeface="Georgia" panose="02040502050405020303" pitchFamily="18" charset="0"/>
                        </a:rPr>
                        <a:t>kunne inddrage praksiserfaringerne i det didaktiske design af</a:t>
                      </a:r>
                    </a:p>
                    <a:p>
                      <a:r>
                        <a:rPr lang="da-DK" sz="1000" dirty="0">
                          <a:latin typeface="Georgia" panose="02040502050405020303" pitchFamily="18" charset="0"/>
                        </a:rPr>
                        <a:t>undervisningens gennemførelse.</a:t>
                      </a:r>
                    </a:p>
                    <a:p>
                      <a:endParaRPr lang="da-DK" sz="1000" dirty="0">
                        <a:latin typeface="Georgia" panose="02040502050405020303" pitchFamily="18" charset="0"/>
                      </a:endParaRPr>
                    </a:p>
                    <a:p>
                      <a:r>
                        <a:rPr lang="da-DK" sz="1000" dirty="0">
                          <a:latin typeface="Georgia" panose="02040502050405020303" pitchFamily="18" charset="0"/>
                        </a:rPr>
                        <a:t>På baggrund af analyse af data fra evalueringerne prioriteres </a:t>
                      </a:r>
                    </a:p>
                    <a:p>
                      <a:r>
                        <a:rPr lang="da-DK" sz="1000" dirty="0">
                          <a:latin typeface="Georgia" panose="02040502050405020303" pitchFamily="18" charset="0"/>
                        </a:rPr>
                        <a:t>indsatsområder </a:t>
                      </a:r>
                      <a:r>
                        <a:rPr lang="da-DK" sz="1000" dirty="0" err="1">
                          <a:latin typeface="Georgia" panose="02040502050405020303" pitchFamily="18" charset="0"/>
                        </a:rPr>
                        <a:t>ifht</a:t>
                      </a:r>
                      <a:r>
                        <a:rPr lang="da-DK" sz="1000" dirty="0">
                          <a:latin typeface="Georgia" panose="02040502050405020303" pitchFamily="18" charset="0"/>
                        </a:rPr>
                        <a:t>. virksomhedstilfredshed i samarbejde med praktikstederne og det lokale uddannelsesudvalg (LUU).</a:t>
                      </a:r>
                    </a:p>
                    <a:p>
                      <a:endParaRPr lang="da-DK" sz="1000" dirty="0">
                        <a:latin typeface="Georgia" panose="02040502050405020303" pitchFamily="18" charset="0"/>
                      </a:endParaRPr>
                    </a:p>
                    <a:p>
                      <a:endParaRPr lang="da-DK" sz="1000" dirty="0">
                        <a:latin typeface="Georgia" panose="02040502050405020303" pitchFamily="18" charset="0"/>
                      </a:endParaRPr>
                    </a:p>
                    <a:p>
                      <a:endParaRPr lang="da-DK" sz="1000" dirty="0">
                        <a:latin typeface="Georgia" panose="02040502050405020303" pitchFamily="18" charset="0"/>
                      </a:endParaRPr>
                    </a:p>
                  </a:txBody>
                  <a:tcPr/>
                </a:tc>
                <a:extLst>
                  <a:ext uri="{0D108BD9-81ED-4DB2-BD59-A6C34878D82A}">
                    <a16:rowId xmlns:a16="http://schemas.microsoft.com/office/drawing/2014/main" val="992711040"/>
                  </a:ext>
                </a:extLst>
              </a:tr>
            </a:tbl>
          </a:graphicData>
        </a:graphic>
      </p:graphicFrame>
      <p:sp>
        <p:nvSpPr>
          <p:cNvPr id="5" name="Pladsholder til dato 4">
            <a:extLst>
              <a:ext uri="{FF2B5EF4-FFF2-40B4-BE49-F238E27FC236}">
                <a16:creationId xmlns:a16="http://schemas.microsoft.com/office/drawing/2014/main" id="{B9F36231-A8E9-4752-A79B-8F3512AC7E80}"/>
              </a:ext>
            </a:extLst>
          </p:cNvPr>
          <p:cNvSpPr>
            <a:spLocks noGrp="1"/>
          </p:cNvSpPr>
          <p:nvPr>
            <p:ph type="dt" sz="half" idx="2"/>
          </p:nvPr>
        </p:nvSpPr>
        <p:spPr/>
        <p:txBody>
          <a:bodyPr/>
          <a:lstStyle/>
          <a:p>
            <a:fld id="{E3F176F0-4EB5-41D1-866E-A621282BE2B8}" type="datetime2">
              <a:rPr lang="da-DK" smtClean="0"/>
              <a:t>23. marts 2021</a:t>
            </a:fld>
            <a:endParaRPr lang="en-GB"/>
          </a:p>
        </p:txBody>
      </p:sp>
    </p:spTree>
    <p:extLst>
      <p:ext uri="{BB962C8B-B14F-4D97-AF65-F5344CB8AC3E}">
        <p14:creationId xmlns:p14="http://schemas.microsoft.com/office/powerpoint/2010/main" val="202352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1"/>
          <p:cNvSpPr>
            <a:spLocks/>
          </p:cNvSpPr>
          <p:nvPr/>
        </p:nvSpPr>
        <p:spPr>
          <a:xfrm>
            <a:off x="647564" y="2106830"/>
            <a:ext cx="6627813" cy="947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schemeClr val="bg1"/>
              </a:solidFill>
              <a:latin typeface="Arial" panose="020B0604020202020204" pitchFamily="34" charset="0"/>
              <a:cs typeface="Arial" panose="020B0604020202020204" pitchFamily="34" charset="0"/>
            </a:endParaRPr>
          </a:p>
        </p:txBody>
      </p:sp>
      <p:sp>
        <p:nvSpPr>
          <p:cNvPr id="32" name="Rectangle 31"/>
          <p:cNvSpPr>
            <a:spLocks/>
          </p:cNvSpPr>
          <p:nvPr/>
        </p:nvSpPr>
        <p:spPr>
          <a:xfrm>
            <a:off x="647564" y="222451"/>
            <a:ext cx="6627813" cy="9473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schemeClr val="bg1"/>
              </a:solidFill>
              <a:latin typeface="Arial" panose="020B0604020202020204" pitchFamily="34" charset="0"/>
              <a:cs typeface="Arial" panose="020B0604020202020204" pitchFamily="34" charset="0"/>
            </a:endParaRPr>
          </a:p>
        </p:txBody>
      </p:sp>
      <p:sp>
        <p:nvSpPr>
          <p:cNvPr id="49" name="TextBox 48"/>
          <p:cNvSpPr txBox="1">
            <a:spLocks/>
          </p:cNvSpPr>
          <p:nvPr/>
        </p:nvSpPr>
        <p:spPr>
          <a:xfrm>
            <a:off x="762171" y="350450"/>
            <a:ext cx="6292969" cy="807911"/>
          </a:xfrm>
          <a:prstGeom prst="rect">
            <a:avLst/>
          </a:prstGeom>
          <a:noFill/>
        </p:spPr>
        <p:txBody>
          <a:bodyPr wrap="square" lIns="68579" tIns="34289" rIns="68579" bIns="34289" rtlCol="0">
            <a:spAutoFit/>
          </a:bodyPr>
          <a:lstStyle/>
          <a:p>
            <a:pPr defTabSz="685783"/>
            <a:r>
              <a:rPr lang="da-DK" sz="2400" b="1" dirty="0">
                <a:solidFill>
                  <a:schemeClr val="bg1"/>
                </a:solidFill>
                <a:latin typeface="Georgia" panose="02040502050405020303" pitchFamily="18" charset="0"/>
                <a:ea typeface="Open Sans" panose="020B0606030504020204" pitchFamily="34" charset="0"/>
                <a:cs typeface="Arial" panose="020B0604020202020204" pitchFamily="34" charset="0"/>
              </a:rPr>
              <a:t>Fire klare mål for </a:t>
            </a:r>
            <a:r>
              <a:rPr lang="da-DK" sz="2400" b="1" dirty="0" err="1">
                <a:solidFill>
                  <a:schemeClr val="bg1"/>
                </a:solidFill>
                <a:latin typeface="Georgia" panose="02040502050405020303" pitchFamily="18" charset="0"/>
                <a:ea typeface="Open Sans" panose="020B0606030504020204" pitchFamily="34" charset="0"/>
                <a:cs typeface="Arial" panose="020B0604020202020204" pitchFamily="34" charset="0"/>
              </a:rPr>
              <a:t>erhvervs-uddannelserne</a:t>
            </a:r>
            <a:endParaRPr lang="da-DK" sz="2400" b="1" dirty="0">
              <a:solidFill>
                <a:schemeClr val="bg1"/>
              </a:solidFill>
              <a:latin typeface="Georgia" panose="02040502050405020303" pitchFamily="18" charset="0"/>
              <a:ea typeface="Open Sans" panose="020B0606030504020204" pitchFamily="34" charset="0"/>
              <a:cs typeface="Arial" panose="020B0604020202020204" pitchFamily="34" charset="0"/>
            </a:endParaRPr>
          </a:p>
        </p:txBody>
      </p:sp>
      <p:sp>
        <p:nvSpPr>
          <p:cNvPr id="17" name="Rectangle 31"/>
          <p:cNvSpPr>
            <a:spLocks/>
          </p:cNvSpPr>
          <p:nvPr/>
        </p:nvSpPr>
        <p:spPr>
          <a:xfrm>
            <a:off x="647564" y="1162666"/>
            <a:ext cx="6627813" cy="9473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schemeClr val="bg1"/>
              </a:solidFill>
              <a:latin typeface="Arial" panose="020B0604020202020204" pitchFamily="34" charset="0"/>
              <a:cs typeface="Arial" panose="020B0604020202020204" pitchFamily="34" charset="0"/>
            </a:endParaRPr>
          </a:p>
        </p:txBody>
      </p:sp>
      <p:sp>
        <p:nvSpPr>
          <p:cNvPr id="18" name="TextBox 48"/>
          <p:cNvSpPr txBox="1">
            <a:spLocks/>
          </p:cNvSpPr>
          <p:nvPr/>
        </p:nvSpPr>
        <p:spPr>
          <a:xfrm>
            <a:off x="762172" y="1166350"/>
            <a:ext cx="2061100" cy="346247"/>
          </a:xfrm>
          <a:prstGeom prst="rect">
            <a:avLst/>
          </a:prstGeom>
          <a:noFill/>
        </p:spPr>
        <p:txBody>
          <a:bodyPr wrap="square" lIns="68579" tIns="34289" rIns="68579" bIns="34289" rtlCol="0">
            <a:spAutoFit/>
          </a:bodyPr>
          <a:lstStyle/>
          <a:p>
            <a:pPr defTabSz="685783"/>
            <a:r>
              <a:rPr lang="da-DK" b="1" dirty="0">
                <a:solidFill>
                  <a:schemeClr val="bg1"/>
                </a:solidFill>
                <a:latin typeface="Georgia" panose="02040502050405020303" pitchFamily="18" charset="0"/>
                <a:ea typeface="Open Sans" panose="020B0606030504020204" pitchFamily="34" charset="0"/>
                <a:cs typeface="Arial" panose="020B0604020202020204" pitchFamily="34" charset="0"/>
              </a:rPr>
              <a:t>Mål 1</a:t>
            </a:r>
          </a:p>
        </p:txBody>
      </p:sp>
      <p:sp>
        <p:nvSpPr>
          <p:cNvPr id="19" name="Rectangle 2"/>
          <p:cNvSpPr>
            <a:spLocks/>
          </p:cNvSpPr>
          <p:nvPr/>
        </p:nvSpPr>
        <p:spPr>
          <a:xfrm>
            <a:off x="808688" y="1536010"/>
            <a:ext cx="4230857" cy="484746"/>
          </a:xfrm>
          <a:prstGeom prst="rect">
            <a:avLst/>
          </a:prstGeom>
        </p:spPr>
        <p:txBody>
          <a:bodyPr wrap="square" lIns="68579" tIns="34289" rIns="68579" bIns="34289">
            <a:spAutoFit/>
          </a:bodyPr>
          <a:lstStyle/>
          <a:p>
            <a:pPr lvl="0">
              <a:spcAft>
                <a:spcPts val="600"/>
              </a:spcAft>
              <a:buClr>
                <a:prstClr val="black"/>
              </a:buClr>
              <a:defRPr/>
            </a:pPr>
            <a:r>
              <a:rPr lang="da-DK" sz="900" dirty="0">
                <a:solidFill>
                  <a:schemeClr val="bg1"/>
                </a:solidFill>
              </a:rPr>
              <a:t>Flere elever skal vælge en erhvervsuddannelse direkte efter 9. eller 10. klasse. (Ikke relevant, da uddannelsen ikke udbyder grundforløb, som er uddannelsens første del efter 9. eller 10. klasse)</a:t>
            </a:r>
          </a:p>
        </p:txBody>
      </p:sp>
      <p:sp>
        <p:nvSpPr>
          <p:cNvPr id="21" name="TextBox 48"/>
          <p:cNvSpPr txBox="1">
            <a:spLocks/>
          </p:cNvSpPr>
          <p:nvPr/>
        </p:nvSpPr>
        <p:spPr>
          <a:xfrm>
            <a:off x="762172" y="2110514"/>
            <a:ext cx="2349132" cy="346247"/>
          </a:xfrm>
          <a:prstGeom prst="rect">
            <a:avLst/>
          </a:prstGeom>
          <a:noFill/>
        </p:spPr>
        <p:txBody>
          <a:bodyPr wrap="square" lIns="68579" tIns="34289" rIns="68579" bIns="34289" rtlCol="0">
            <a:spAutoFit/>
          </a:bodyPr>
          <a:lstStyle/>
          <a:p>
            <a:pPr defTabSz="685783"/>
            <a:r>
              <a:rPr lang="da-DK" b="1" dirty="0">
                <a:solidFill>
                  <a:schemeClr val="bg1"/>
                </a:solidFill>
                <a:latin typeface="Georgia" panose="02040502050405020303" pitchFamily="18" charset="0"/>
                <a:ea typeface="Open Sans" panose="020B0606030504020204" pitchFamily="34" charset="0"/>
                <a:cs typeface="Arial" panose="020B0604020202020204" pitchFamily="34" charset="0"/>
              </a:rPr>
              <a:t>Mål 2</a:t>
            </a:r>
          </a:p>
        </p:txBody>
      </p:sp>
      <p:sp>
        <p:nvSpPr>
          <p:cNvPr id="22" name="Rectangle 2"/>
          <p:cNvSpPr>
            <a:spLocks/>
          </p:cNvSpPr>
          <p:nvPr/>
        </p:nvSpPr>
        <p:spPr>
          <a:xfrm>
            <a:off x="777371" y="2437207"/>
            <a:ext cx="3254569" cy="561690"/>
          </a:xfrm>
          <a:prstGeom prst="rect">
            <a:avLst/>
          </a:prstGeom>
        </p:spPr>
        <p:txBody>
          <a:bodyPr wrap="square" lIns="68579" tIns="34289" rIns="68579" bIns="34289">
            <a:spAutoFit/>
          </a:bodyPr>
          <a:lstStyle/>
          <a:p>
            <a:pPr lvl="0">
              <a:spcAft>
                <a:spcPts val="600"/>
              </a:spcAft>
              <a:buClr>
                <a:prstClr val="black"/>
              </a:buClr>
              <a:defRPr/>
            </a:pPr>
            <a:r>
              <a:rPr lang="da-DK" sz="900" dirty="0">
                <a:solidFill>
                  <a:schemeClr val="bg1"/>
                </a:solidFill>
              </a:rPr>
              <a:t>Flere skal fuldføre en erhvervsuddannelse.</a:t>
            </a:r>
          </a:p>
          <a:p>
            <a:pPr lvl="0">
              <a:spcAft>
                <a:spcPts val="600"/>
              </a:spcAft>
              <a:buClr>
                <a:prstClr val="black"/>
              </a:buClr>
              <a:defRPr/>
            </a:pPr>
            <a:r>
              <a:rPr lang="da-DK" sz="900" dirty="0">
                <a:solidFill>
                  <a:schemeClr val="bg1"/>
                </a:solidFill>
              </a:rPr>
              <a:t>• Frafald på hovedforløbet</a:t>
            </a:r>
            <a:br>
              <a:rPr lang="da-DK" sz="900" dirty="0">
                <a:solidFill>
                  <a:schemeClr val="bg1"/>
                </a:solidFill>
              </a:rPr>
            </a:br>
            <a:r>
              <a:rPr lang="da-DK" sz="900" dirty="0">
                <a:solidFill>
                  <a:schemeClr val="bg1"/>
                </a:solidFill>
              </a:rPr>
              <a:t>• Fuldførelsesprocent</a:t>
            </a:r>
          </a:p>
        </p:txBody>
      </p:sp>
      <p:sp>
        <p:nvSpPr>
          <p:cNvPr id="23" name="Rectangle 31"/>
          <p:cNvSpPr>
            <a:spLocks/>
          </p:cNvSpPr>
          <p:nvPr/>
        </p:nvSpPr>
        <p:spPr>
          <a:xfrm>
            <a:off x="647564" y="3054546"/>
            <a:ext cx="6627813" cy="9473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schemeClr val="bg1"/>
              </a:solidFill>
              <a:latin typeface="Arial" panose="020B0604020202020204" pitchFamily="34" charset="0"/>
              <a:cs typeface="Arial" panose="020B0604020202020204" pitchFamily="34" charset="0"/>
            </a:endParaRPr>
          </a:p>
        </p:txBody>
      </p:sp>
      <p:sp>
        <p:nvSpPr>
          <p:cNvPr id="24" name="TextBox 48"/>
          <p:cNvSpPr txBox="1">
            <a:spLocks/>
          </p:cNvSpPr>
          <p:nvPr/>
        </p:nvSpPr>
        <p:spPr>
          <a:xfrm>
            <a:off x="762172" y="3058230"/>
            <a:ext cx="2385136" cy="346247"/>
          </a:xfrm>
          <a:prstGeom prst="rect">
            <a:avLst/>
          </a:prstGeom>
          <a:noFill/>
        </p:spPr>
        <p:txBody>
          <a:bodyPr wrap="square" lIns="68579" tIns="34289" rIns="68579" bIns="34289" rtlCol="0">
            <a:spAutoFit/>
          </a:bodyPr>
          <a:lstStyle/>
          <a:p>
            <a:pPr defTabSz="685783"/>
            <a:r>
              <a:rPr lang="da-DK" b="1" dirty="0">
                <a:solidFill>
                  <a:schemeClr val="bg1"/>
                </a:solidFill>
                <a:latin typeface="Georgia" panose="02040502050405020303" pitchFamily="18" charset="0"/>
                <a:ea typeface="Open Sans" panose="020B0606030504020204" pitchFamily="34" charset="0"/>
                <a:cs typeface="Arial" panose="020B0604020202020204" pitchFamily="34" charset="0"/>
              </a:rPr>
              <a:t>Mål 3</a:t>
            </a:r>
          </a:p>
        </p:txBody>
      </p:sp>
      <p:sp>
        <p:nvSpPr>
          <p:cNvPr id="25" name="Rectangle 2"/>
          <p:cNvSpPr>
            <a:spLocks/>
          </p:cNvSpPr>
          <p:nvPr/>
        </p:nvSpPr>
        <p:spPr>
          <a:xfrm>
            <a:off x="777371" y="3410090"/>
            <a:ext cx="4457359" cy="638634"/>
          </a:xfrm>
          <a:prstGeom prst="rect">
            <a:avLst/>
          </a:prstGeom>
        </p:spPr>
        <p:txBody>
          <a:bodyPr wrap="square" lIns="68579" tIns="34289" rIns="68579" bIns="34289">
            <a:spAutoFit/>
          </a:bodyPr>
          <a:lstStyle/>
          <a:p>
            <a:pPr lvl="0">
              <a:spcAft>
                <a:spcPts val="600"/>
              </a:spcAft>
              <a:buClr>
                <a:prstClr val="black"/>
              </a:buClr>
              <a:defRPr/>
            </a:pPr>
            <a:r>
              <a:rPr lang="da-DK" sz="900" dirty="0">
                <a:solidFill>
                  <a:schemeClr val="bg1"/>
                </a:solidFill>
              </a:rPr>
              <a:t>Erhvervsuddannelserne skal udfordre alle elever, så de bliver så dygtige som muligt.</a:t>
            </a:r>
          </a:p>
          <a:p>
            <a:pPr lvl="0">
              <a:spcAft>
                <a:spcPts val="600"/>
              </a:spcAft>
              <a:buClr>
                <a:prstClr val="black"/>
              </a:buClr>
              <a:defRPr/>
            </a:pPr>
            <a:r>
              <a:rPr lang="da-DK" sz="900" dirty="0">
                <a:solidFill>
                  <a:schemeClr val="bg1"/>
                </a:solidFill>
              </a:rPr>
              <a:t>• Beskæftigelsesprocent</a:t>
            </a:r>
          </a:p>
          <a:p>
            <a:pPr defTabSz="685783"/>
            <a:r>
              <a:rPr lang="da-DK" sz="900" dirty="0">
                <a:solidFill>
                  <a:schemeClr val="bg1"/>
                </a:solidFill>
                <a:latin typeface="Arial" panose="020B0604020202020204" pitchFamily="34" charset="0"/>
                <a:ea typeface="Open Sans" panose="020B0606030504020204" pitchFamily="34" charset="0"/>
                <a:cs typeface="Arial" panose="020B0604020202020204" pitchFamily="34" charset="0"/>
              </a:rPr>
              <a:t>. </a:t>
            </a:r>
          </a:p>
        </p:txBody>
      </p:sp>
      <p:sp>
        <p:nvSpPr>
          <p:cNvPr id="26" name="Rectangle 31"/>
          <p:cNvSpPr>
            <a:spLocks/>
          </p:cNvSpPr>
          <p:nvPr/>
        </p:nvSpPr>
        <p:spPr>
          <a:xfrm>
            <a:off x="647564" y="4000673"/>
            <a:ext cx="6627813" cy="9473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schemeClr val="bg1"/>
              </a:solidFill>
              <a:latin typeface="Arial" panose="020B0604020202020204" pitchFamily="34" charset="0"/>
              <a:cs typeface="Arial" panose="020B0604020202020204" pitchFamily="34" charset="0"/>
            </a:endParaRPr>
          </a:p>
        </p:txBody>
      </p:sp>
      <p:sp>
        <p:nvSpPr>
          <p:cNvPr id="27" name="TextBox 48"/>
          <p:cNvSpPr txBox="1">
            <a:spLocks/>
          </p:cNvSpPr>
          <p:nvPr/>
        </p:nvSpPr>
        <p:spPr>
          <a:xfrm>
            <a:off x="762172" y="4004357"/>
            <a:ext cx="2601160" cy="346247"/>
          </a:xfrm>
          <a:prstGeom prst="rect">
            <a:avLst/>
          </a:prstGeom>
          <a:noFill/>
        </p:spPr>
        <p:txBody>
          <a:bodyPr wrap="square" lIns="68579" tIns="34289" rIns="68579" bIns="34289" rtlCol="0">
            <a:spAutoFit/>
          </a:bodyPr>
          <a:lstStyle/>
          <a:p>
            <a:pPr defTabSz="685783"/>
            <a:r>
              <a:rPr lang="da-DK" b="1" dirty="0">
                <a:latin typeface="Georgia" panose="02040502050405020303" pitchFamily="18" charset="0"/>
                <a:ea typeface="Open Sans" panose="020B0606030504020204" pitchFamily="34" charset="0"/>
                <a:cs typeface="Arial" panose="020B0604020202020204" pitchFamily="34" charset="0"/>
              </a:rPr>
              <a:t>Mål 4</a:t>
            </a:r>
          </a:p>
        </p:txBody>
      </p:sp>
      <p:sp>
        <p:nvSpPr>
          <p:cNvPr id="28" name="Rectangle 2"/>
          <p:cNvSpPr>
            <a:spLocks/>
          </p:cNvSpPr>
          <p:nvPr/>
        </p:nvSpPr>
        <p:spPr>
          <a:xfrm>
            <a:off x="808688" y="4294845"/>
            <a:ext cx="3254569" cy="561690"/>
          </a:xfrm>
          <a:prstGeom prst="rect">
            <a:avLst/>
          </a:prstGeom>
        </p:spPr>
        <p:txBody>
          <a:bodyPr wrap="square" lIns="68579" tIns="34289" rIns="68579" bIns="34289">
            <a:spAutoFit/>
          </a:bodyPr>
          <a:lstStyle/>
          <a:p>
            <a:pPr lvl="0">
              <a:spcAft>
                <a:spcPts val="600"/>
              </a:spcAft>
              <a:buClr>
                <a:prstClr val="black"/>
              </a:buClr>
              <a:defRPr/>
            </a:pPr>
            <a:r>
              <a:rPr lang="da-DK" sz="900" dirty="0">
                <a:solidFill>
                  <a:prstClr val="black"/>
                </a:solidFill>
              </a:rPr>
              <a:t> Tilliden til og trivslen på erhvervsuddannelserne skal styrkes.</a:t>
            </a:r>
          </a:p>
          <a:p>
            <a:pPr lvl="0">
              <a:spcAft>
                <a:spcPts val="600"/>
              </a:spcAft>
              <a:buClr>
                <a:prstClr val="black"/>
              </a:buClr>
              <a:defRPr/>
            </a:pPr>
            <a:r>
              <a:rPr lang="da-DK" sz="900" dirty="0">
                <a:solidFill>
                  <a:prstClr val="black"/>
                </a:solidFill>
              </a:rPr>
              <a:t>• Elevernes trivsel</a:t>
            </a:r>
            <a:br>
              <a:rPr lang="da-DK" sz="900" dirty="0">
                <a:solidFill>
                  <a:prstClr val="black"/>
                </a:solidFill>
              </a:rPr>
            </a:br>
            <a:r>
              <a:rPr lang="da-DK" sz="900" dirty="0">
                <a:solidFill>
                  <a:prstClr val="black"/>
                </a:solidFill>
              </a:rPr>
              <a:t>• Virksomhedstilfredshed</a:t>
            </a:r>
          </a:p>
        </p:txBody>
      </p:sp>
      <p:sp>
        <p:nvSpPr>
          <p:cNvPr id="31" name="Nedadgående pil 30"/>
          <p:cNvSpPr>
            <a:spLocks/>
          </p:cNvSpPr>
          <p:nvPr/>
        </p:nvSpPr>
        <p:spPr>
          <a:xfrm>
            <a:off x="6242126" y="2080839"/>
            <a:ext cx="288032" cy="319925"/>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bg1"/>
              </a:solidFill>
              <a:latin typeface="Arial" panose="020B0604020202020204" pitchFamily="34" charset="0"/>
              <a:cs typeface="Arial" panose="020B0604020202020204" pitchFamily="34" charset="0"/>
            </a:endParaRPr>
          </a:p>
        </p:txBody>
      </p:sp>
      <p:sp>
        <p:nvSpPr>
          <p:cNvPr id="33" name="Nedadgående pil 32"/>
          <p:cNvSpPr>
            <a:spLocks/>
          </p:cNvSpPr>
          <p:nvPr/>
        </p:nvSpPr>
        <p:spPr>
          <a:xfrm>
            <a:off x="6240136" y="3033308"/>
            <a:ext cx="288032" cy="319925"/>
          </a:xfrm>
          <a:prstGeom prst="downArrow">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bg1"/>
              </a:solidFill>
              <a:latin typeface="Arial" panose="020B0604020202020204" pitchFamily="34" charset="0"/>
              <a:cs typeface="Arial" panose="020B0604020202020204" pitchFamily="34" charset="0"/>
            </a:endParaRPr>
          </a:p>
        </p:txBody>
      </p:sp>
      <p:sp>
        <p:nvSpPr>
          <p:cNvPr id="34" name="Nedadgående pil 33"/>
          <p:cNvSpPr>
            <a:spLocks/>
          </p:cNvSpPr>
          <p:nvPr/>
        </p:nvSpPr>
        <p:spPr>
          <a:xfrm>
            <a:off x="6245466" y="3988205"/>
            <a:ext cx="288032" cy="319925"/>
          </a:xfrm>
          <a:prstGeom prst="down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bg1"/>
              </a:solidFill>
              <a:latin typeface="Arial" panose="020B0604020202020204" pitchFamily="34" charset="0"/>
              <a:cs typeface="Arial" panose="020B0604020202020204" pitchFamily="34" charset="0"/>
            </a:endParaRPr>
          </a:p>
        </p:txBody>
      </p:sp>
      <p:sp>
        <p:nvSpPr>
          <p:cNvPr id="37" name="Nedadgående pil 36"/>
          <p:cNvSpPr>
            <a:spLocks/>
          </p:cNvSpPr>
          <p:nvPr/>
        </p:nvSpPr>
        <p:spPr>
          <a:xfrm>
            <a:off x="6225481" y="1145408"/>
            <a:ext cx="288032" cy="319925"/>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solidFill>
                <a:schemeClr val="bg1"/>
              </a:solidFill>
              <a:latin typeface="Arial" panose="020B0604020202020204" pitchFamily="34" charset="0"/>
              <a:cs typeface="Arial" panose="020B0604020202020204" pitchFamily="34" charset="0"/>
            </a:endParaRPr>
          </a:p>
        </p:txBody>
      </p:sp>
      <p:sp>
        <p:nvSpPr>
          <p:cNvPr id="30" name="bk object 16"/>
          <p:cNvSpPr>
            <a:spLocks/>
          </p:cNvSpPr>
          <p:nvPr/>
        </p:nvSpPr>
        <p:spPr>
          <a:xfrm>
            <a:off x="8712460" y="4775528"/>
            <a:ext cx="135456" cy="162016"/>
          </a:xfrm>
          <a:custGeom>
            <a:avLst/>
            <a:gdLst/>
            <a:ahLst/>
            <a:cxnLst/>
            <a:rect l="l" t="t" r="r" b="b"/>
            <a:pathLst>
              <a:path w="297815" h="356234">
                <a:moveTo>
                  <a:pt x="171188" y="0"/>
                </a:moveTo>
                <a:lnTo>
                  <a:pt x="0" y="0"/>
                </a:lnTo>
                <a:lnTo>
                  <a:pt x="0" y="356010"/>
                </a:lnTo>
                <a:lnTo>
                  <a:pt x="45433" y="356010"/>
                </a:lnTo>
                <a:lnTo>
                  <a:pt x="45433" y="220862"/>
                </a:lnTo>
                <a:lnTo>
                  <a:pt x="171188" y="220862"/>
                </a:lnTo>
                <a:lnTo>
                  <a:pt x="223635" y="212905"/>
                </a:lnTo>
                <a:lnTo>
                  <a:pt x="263461" y="190441"/>
                </a:lnTo>
                <a:lnTo>
                  <a:pt x="270906" y="180182"/>
                </a:lnTo>
                <a:lnTo>
                  <a:pt x="45433" y="180182"/>
                </a:lnTo>
                <a:lnTo>
                  <a:pt x="45433" y="40679"/>
                </a:lnTo>
                <a:lnTo>
                  <a:pt x="270898" y="40679"/>
                </a:lnTo>
                <a:lnTo>
                  <a:pt x="263461" y="30429"/>
                </a:lnTo>
                <a:lnTo>
                  <a:pt x="223635" y="7959"/>
                </a:lnTo>
                <a:lnTo>
                  <a:pt x="171188" y="0"/>
                </a:lnTo>
                <a:close/>
              </a:path>
              <a:path w="297815" h="356234">
                <a:moveTo>
                  <a:pt x="270898" y="40679"/>
                </a:moveTo>
                <a:lnTo>
                  <a:pt x="166277" y="40679"/>
                </a:lnTo>
                <a:lnTo>
                  <a:pt x="202912" y="45504"/>
                </a:lnTo>
                <a:lnTo>
                  <a:pt x="229359" y="59360"/>
                </a:lnTo>
                <a:lnTo>
                  <a:pt x="245393" y="81315"/>
                </a:lnTo>
                <a:lnTo>
                  <a:pt x="250788" y="110436"/>
                </a:lnTo>
                <a:lnTo>
                  <a:pt x="245421" y="139556"/>
                </a:lnTo>
                <a:lnTo>
                  <a:pt x="229434" y="161506"/>
                </a:lnTo>
                <a:lnTo>
                  <a:pt x="202996" y="175359"/>
                </a:lnTo>
                <a:lnTo>
                  <a:pt x="166277" y="180182"/>
                </a:lnTo>
                <a:lnTo>
                  <a:pt x="270906" y="180182"/>
                </a:lnTo>
                <a:lnTo>
                  <a:pt x="288757" y="155581"/>
                </a:lnTo>
                <a:lnTo>
                  <a:pt x="297613" y="110436"/>
                </a:lnTo>
                <a:lnTo>
                  <a:pt x="288757" y="65293"/>
                </a:lnTo>
                <a:lnTo>
                  <a:pt x="270898" y="40679"/>
                </a:lnTo>
                <a:close/>
              </a:path>
            </a:pathLst>
          </a:custGeom>
          <a:solidFill>
            <a:srgbClr val="000000"/>
          </a:solidFill>
        </p:spPr>
        <p:txBody>
          <a:bodyPr wrap="square" lIns="0" tIns="0" rIns="0" bIns="0" rtlCol="0"/>
          <a:lstStyle/>
          <a:p>
            <a:endParaRPr/>
          </a:p>
        </p:txBody>
      </p:sp>
      <p:sp>
        <p:nvSpPr>
          <p:cNvPr id="36" name="bk object 17"/>
          <p:cNvSpPr>
            <a:spLocks/>
          </p:cNvSpPr>
          <p:nvPr/>
        </p:nvSpPr>
        <p:spPr>
          <a:xfrm>
            <a:off x="8539211" y="4775527"/>
            <a:ext cx="144409" cy="162016"/>
          </a:xfrm>
          <a:custGeom>
            <a:avLst/>
            <a:gdLst/>
            <a:ahLst/>
            <a:cxnLst/>
            <a:rect l="l" t="t" r="r" b="b"/>
            <a:pathLst>
              <a:path w="317500" h="356234">
                <a:moveTo>
                  <a:pt x="123137" y="0"/>
                </a:moveTo>
                <a:lnTo>
                  <a:pt x="15507" y="0"/>
                </a:lnTo>
                <a:lnTo>
                  <a:pt x="15507" y="9978"/>
                </a:lnTo>
                <a:lnTo>
                  <a:pt x="33489" y="13227"/>
                </a:lnTo>
                <a:lnTo>
                  <a:pt x="49720" y="21106"/>
                </a:lnTo>
                <a:lnTo>
                  <a:pt x="65960" y="34424"/>
                </a:lnTo>
                <a:lnTo>
                  <a:pt x="83966" y="53987"/>
                </a:lnTo>
                <a:lnTo>
                  <a:pt x="174005" y="160141"/>
                </a:lnTo>
                <a:lnTo>
                  <a:pt x="58992" y="295456"/>
                </a:lnTo>
                <a:lnTo>
                  <a:pt x="41563" y="315749"/>
                </a:lnTo>
                <a:lnTo>
                  <a:pt x="26524" y="331660"/>
                </a:lnTo>
                <a:lnTo>
                  <a:pt x="12970" y="342246"/>
                </a:lnTo>
                <a:lnTo>
                  <a:pt x="0" y="346565"/>
                </a:lnTo>
                <a:lnTo>
                  <a:pt x="0" y="356010"/>
                </a:lnTo>
                <a:lnTo>
                  <a:pt x="67003" y="356010"/>
                </a:lnTo>
                <a:lnTo>
                  <a:pt x="199575" y="198894"/>
                </a:lnTo>
                <a:lnTo>
                  <a:pt x="206983" y="190369"/>
                </a:lnTo>
                <a:lnTo>
                  <a:pt x="213221" y="184804"/>
                </a:lnTo>
                <a:lnTo>
                  <a:pt x="219541" y="181609"/>
                </a:lnTo>
                <a:lnTo>
                  <a:pt x="227197" y="180193"/>
                </a:lnTo>
                <a:lnTo>
                  <a:pt x="276190" y="180193"/>
                </a:lnTo>
                <a:lnTo>
                  <a:pt x="276190" y="165754"/>
                </a:lnTo>
                <a:lnTo>
                  <a:pt x="227197" y="165754"/>
                </a:lnTo>
                <a:lnTo>
                  <a:pt x="214717" y="163693"/>
                </a:lnTo>
                <a:lnTo>
                  <a:pt x="181429" y="141702"/>
                </a:lnTo>
                <a:lnTo>
                  <a:pt x="110656" y="57024"/>
                </a:lnTo>
                <a:lnTo>
                  <a:pt x="98363" y="32082"/>
                </a:lnTo>
                <a:lnTo>
                  <a:pt x="100002" y="23475"/>
                </a:lnTo>
                <a:lnTo>
                  <a:pt x="104797" y="16562"/>
                </a:lnTo>
                <a:lnTo>
                  <a:pt x="112569" y="11883"/>
                </a:lnTo>
                <a:lnTo>
                  <a:pt x="123137" y="9978"/>
                </a:lnTo>
                <a:lnTo>
                  <a:pt x="123137" y="0"/>
                </a:lnTo>
                <a:close/>
              </a:path>
              <a:path w="317500" h="356234">
                <a:moveTo>
                  <a:pt x="276190" y="180193"/>
                </a:moveTo>
                <a:lnTo>
                  <a:pt x="230757" y="180193"/>
                </a:lnTo>
                <a:lnTo>
                  <a:pt x="230757" y="299456"/>
                </a:lnTo>
                <a:lnTo>
                  <a:pt x="229087" y="319602"/>
                </a:lnTo>
                <a:lnTo>
                  <a:pt x="222888" y="333514"/>
                </a:lnTo>
                <a:lnTo>
                  <a:pt x="210375" y="342042"/>
                </a:lnTo>
                <a:lnTo>
                  <a:pt x="189763" y="346031"/>
                </a:lnTo>
                <a:lnTo>
                  <a:pt x="189763" y="356010"/>
                </a:lnTo>
                <a:lnTo>
                  <a:pt x="317173" y="356010"/>
                </a:lnTo>
                <a:lnTo>
                  <a:pt x="317173" y="346031"/>
                </a:lnTo>
                <a:lnTo>
                  <a:pt x="296563" y="342042"/>
                </a:lnTo>
                <a:lnTo>
                  <a:pt x="284054" y="333514"/>
                </a:lnTo>
                <a:lnTo>
                  <a:pt x="277858" y="319602"/>
                </a:lnTo>
                <a:lnTo>
                  <a:pt x="276190" y="299456"/>
                </a:lnTo>
                <a:lnTo>
                  <a:pt x="276190" y="180193"/>
                </a:lnTo>
                <a:close/>
              </a:path>
              <a:path w="317500" h="356234">
                <a:moveTo>
                  <a:pt x="317173" y="0"/>
                </a:moveTo>
                <a:lnTo>
                  <a:pt x="189763" y="0"/>
                </a:lnTo>
                <a:lnTo>
                  <a:pt x="189763" y="9978"/>
                </a:lnTo>
                <a:lnTo>
                  <a:pt x="210375" y="13968"/>
                </a:lnTo>
                <a:lnTo>
                  <a:pt x="222888" y="22496"/>
                </a:lnTo>
                <a:lnTo>
                  <a:pt x="229087" y="36412"/>
                </a:lnTo>
                <a:lnTo>
                  <a:pt x="230757" y="56563"/>
                </a:lnTo>
                <a:lnTo>
                  <a:pt x="230757" y="165754"/>
                </a:lnTo>
                <a:lnTo>
                  <a:pt x="276190" y="165754"/>
                </a:lnTo>
                <a:lnTo>
                  <a:pt x="276190" y="56563"/>
                </a:lnTo>
                <a:lnTo>
                  <a:pt x="277858" y="36412"/>
                </a:lnTo>
                <a:lnTo>
                  <a:pt x="284054" y="22496"/>
                </a:lnTo>
                <a:lnTo>
                  <a:pt x="296563" y="13968"/>
                </a:lnTo>
                <a:lnTo>
                  <a:pt x="317173" y="9978"/>
                </a:lnTo>
                <a:lnTo>
                  <a:pt x="317173" y="0"/>
                </a:lnTo>
                <a:close/>
              </a:path>
            </a:pathLst>
          </a:custGeom>
          <a:solidFill>
            <a:srgbClr val="000000"/>
          </a:solidFill>
        </p:spPr>
        <p:txBody>
          <a:bodyPr wrap="square" lIns="0" tIns="0" rIns="0" bIns="0" rtlCol="0"/>
          <a:lstStyle/>
          <a:p>
            <a:endParaRPr/>
          </a:p>
        </p:txBody>
      </p:sp>
    </p:spTree>
    <p:custDataLst>
      <p:tags r:id="rId1"/>
    </p:custDataLst>
    <p:extLst>
      <p:ext uri="{BB962C8B-B14F-4D97-AF65-F5344CB8AC3E}">
        <p14:creationId xmlns:p14="http://schemas.microsoft.com/office/powerpoint/2010/main" val="52015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0-#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0-#ppt_w/2"/>
                                          </p:val>
                                        </p:tav>
                                        <p:tav tm="100000">
                                          <p:val>
                                            <p:strVal val="#ppt_x"/>
                                          </p:val>
                                        </p:tav>
                                      </p:tavLst>
                                    </p:anim>
                                    <p:anim calcmode="lin" valueType="num">
                                      <p:cBhvr additive="base">
                                        <p:cTn id="5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0-#ppt_w/2"/>
                                          </p:val>
                                        </p:tav>
                                        <p:tav tm="100000">
                                          <p:val>
                                            <p:strVal val="#ppt_x"/>
                                          </p:val>
                                        </p:tav>
                                      </p:tavLst>
                                    </p:anim>
                                    <p:anim calcmode="lin" valueType="num">
                                      <p:cBhvr additive="base">
                                        <p:cTn id="60" dur="5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0-#ppt_w/2"/>
                                          </p:val>
                                        </p:tav>
                                        <p:tav tm="100000">
                                          <p:val>
                                            <p:strVal val="#ppt_x"/>
                                          </p:val>
                                        </p:tav>
                                      </p:tavLst>
                                    </p:anim>
                                    <p:anim calcmode="lin" valueType="num">
                                      <p:cBhvr additive="base">
                                        <p:cTn id="6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p:bldP spid="19" grpId="0"/>
      <p:bldP spid="21" grpId="0"/>
      <p:bldP spid="22" grpId="0"/>
      <p:bldP spid="23" grpId="0" animBg="1"/>
      <p:bldP spid="24" grpId="0"/>
      <p:bldP spid="25" grpId="0"/>
      <p:bldP spid="26" grpId="0" animBg="1"/>
      <p:bldP spid="27" grpId="0"/>
      <p:bldP spid="28" grpId="0"/>
      <p:bldP spid="31"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27"/>
          <p:cNvSpPr>
            <a:spLocks/>
          </p:cNvSpPr>
          <p:nvPr/>
        </p:nvSpPr>
        <p:spPr>
          <a:xfrm>
            <a:off x="7316346" y="781224"/>
            <a:ext cx="1828800" cy="43624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prstClr val="white"/>
              </a:solidFill>
            </a:endParaRPr>
          </a:p>
        </p:txBody>
      </p:sp>
      <p:sp>
        <p:nvSpPr>
          <p:cNvPr id="79" name="TextBox 65"/>
          <p:cNvSpPr txBox="1">
            <a:spLocks/>
          </p:cNvSpPr>
          <p:nvPr/>
        </p:nvSpPr>
        <p:spPr>
          <a:xfrm>
            <a:off x="7513187" y="3494484"/>
            <a:ext cx="1435118" cy="1300354"/>
          </a:xfrm>
          <a:prstGeom prst="rect">
            <a:avLst/>
          </a:prstGeom>
          <a:noFill/>
        </p:spPr>
        <p:txBody>
          <a:bodyPr wrap="square" lIns="68579" tIns="34289" rIns="68579" bIns="34289" rtlCol="0">
            <a:spAutoFit/>
          </a:bodyPr>
          <a:lstStyle/>
          <a:p>
            <a:pPr defTabSz="685783"/>
            <a:r>
              <a:rPr lang="da-DK" sz="1000" b="1" dirty="0">
                <a:solidFill>
                  <a:schemeClr val="bg1"/>
                </a:solidFill>
              </a:rPr>
              <a:t>Fortælling 5</a:t>
            </a:r>
            <a:r>
              <a:rPr lang="da-DK" sz="1000" dirty="0">
                <a:solidFill>
                  <a:schemeClr val="bg1"/>
                </a:solidFill>
              </a:rPr>
              <a:t>: </a:t>
            </a:r>
          </a:p>
          <a:p>
            <a:pPr defTabSz="685783"/>
            <a:endParaRPr lang="da-DK" sz="1000" dirty="0">
              <a:solidFill>
                <a:schemeClr val="bg1"/>
              </a:solidFill>
            </a:endParaRPr>
          </a:p>
          <a:p>
            <a:pPr defTabSz="685783"/>
            <a:r>
              <a:rPr lang="da-DK" sz="1000" dirty="0">
                <a:solidFill>
                  <a:schemeClr val="bg1"/>
                </a:solidFill>
              </a:rPr>
              <a:t>Vores videreuddan-</a:t>
            </a:r>
            <a:r>
              <a:rPr lang="da-DK" sz="1000" dirty="0" err="1">
                <a:solidFill>
                  <a:schemeClr val="bg1"/>
                </a:solidFill>
              </a:rPr>
              <a:t>nelsesstuderende</a:t>
            </a:r>
            <a:r>
              <a:rPr lang="da-DK" sz="1000" dirty="0">
                <a:solidFill>
                  <a:schemeClr val="bg1"/>
                </a:solidFill>
              </a:rPr>
              <a:t> har højt læringsudbytte og oplever passende fagligt niveau.</a:t>
            </a:r>
          </a:p>
          <a:p>
            <a:pPr defTabSz="685783"/>
            <a:r>
              <a:rPr lang="da-DK" sz="1000" dirty="0">
                <a:solidFill>
                  <a:schemeClr val="bg1"/>
                </a:solidFill>
                <a:ea typeface="Open Sans Light" panose="020B0306030504020204" pitchFamily="34" charset="0"/>
                <a:cs typeface="Arial" panose="020B0604020202020204" pitchFamily="34" charset="0"/>
              </a:rPr>
              <a:t>. </a:t>
            </a:r>
          </a:p>
        </p:txBody>
      </p:sp>
      <p:cxnSp>
        <p:nvCxnSpPr>
          <p:cNvPr id="83" name="Lige forbindelse 82"/>
          <p:cNvCxnSpPr>
            <a:cxnSpLocks/>
          </p:cNvCxnSpPr>
          <p:nvPr/>
        </p:nvCxnSpPr>
        <p:spPr>
          <a:xfrm>
            <a:off x="7564672" y="3411223"/>
            <a:ext cx="1332148"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2" name="Rectangle 27"/>
          <p:cNvSpPr>
            <a:spLocks/>
          </p:cNvSpPr>
          <p:nvPr/>
        </p:nvSpPr>
        <p:spPr>
          <a:xfrm>
            <a:off x="5485406" y="781439"/>
            <a:ext cx="1828800" cy="43622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prstClr val="white"/>
              </a:solidFill>
            </a:endParaRPr>
          </a:p>
        </p:txBody>
      </p:sp>
      <p:sp>
        <p:nvSpPr>
          <p:cNvPr id="73" name="TextBox 65"/>
          <p:cNvSpPr txBox="1">
            <a:spLocks/>
          </p:cNvSpPr>
          <p:nvPr/>
        </p:nvSpPr>
        <p:spPr>
          <a:xfrm>
            <a:off x="5682247" y="2998472"/>
            <a:ext cx="1435118" cy="761745"/>
          </a:xfrm>
          <a:prstGeom prst="rect">
            <a:avLst/>
          </a:prstGeom>
          <a:noFill/>
        </p:spPr>
        <p:txBody>
          <a:bodyPr wrap="square" lIns="68579" tIns="34289" rIns="68579" bIns="34289" rtlCol="0">
            <a:spAutoFit/>
          </a:bodyPr>
          <a:lstStyle/>
          <a:p>
            <a:pPr lvl="0">
              <a:spcAft>
                <a:spcPts val="600"/>
              </a:spcAft>
              <a:buClr>
                <a:prstClr val="black"/>
              </a:buClr>
              <a:defRPr/>
            </a:pPr>
            <a:r>
              <a:rPr lang="da-DK" sz="1000" dirty="0">
                <a:solidFill>
                  <a:schemeClr val="bg1"/>
                </a:solidFill>
              </a:rPr>
              <a:t>Fortælling 4:</a:t>
            </a:r>
          </a:p>
          <a:p>
            <a:pPr lvl="0">
              <a:spcAft>
                <a:spcPts val="600"/>
              </a:spcAft>
              <a:buClr>
                <a:prstClr val="black"/>
              </a:buClr>
              <a:defRPr/>
            </a:pPr>
            <a:r>
              <a:rPr lang="da-DK" sz="1000" dirty="0">
                <a:solidFill>
                  <a:schemeClr val="bg1"/>
                </a:solidFill>
              </a:rPr>
              <a:t>Frafald udfordrer vores mål om deltagelse i fællesskaber. </a:t>
            </a:r>
          </a:p>
        </p:txBody>
      </p:sp>
      <p:sp>
        <p:nvSpPr>
          <p:cNvPr id="74" name="Isosceles Triangle 62"/>
          <p:cNvSpPr>
            <a:spLocks/>
          </p:cNvSpPr>
          <p:nvPr/>
        </p:nvSpPr>
        <p:spPr>
          <a:xfrm rot="5400000">
            <a:off x="7263739" y="2559646"/>
            <a:ext cx="459189" cy="3681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783"/>
            <a:endParaRPr lang="da-DK" sz="700" dirty="0">
              <a:solidFill>
                <a:prstClr val="white"/>
              </a:solidFill>
            </a:endParaRPr>
          </a:p>
        </p:txBody>
      </p:sp>
      <p:cxnSp>
        <p:nvCxnSpPr>
          <p:cNvPr id="77" name="Lige forbindelse 76"/>
          <p:cNvCxnSpPr>
            <a:cxnSpLocks/>
          </p:cNvCxnSpPr>
          <p:nvPr/>
        </p:nvCxnSpPr>
        <p:spPr>
          <a:xfrm>
            <a:off x="5733732" y="2915211"/>
            <a:ext cx="1332148"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Rectangle 27"/>
          <p:cNvSpPr>
            <a:spLocks/>
          </p:cNvSpPr>
          <p:nvPr/>
        </p:nvSpPr>
        <p:spPr>
          <a:xfrm>
            <a:off x="3657600" y="781224"/>
            <a:ext cx="1828800" cy="4362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prstClr val="white"/>
              </a:solidFill>
            </a:endParaRPr>
          </a:p>
        </p:txBody>
      </p:sp>
      <p:sp>
        <p:nvSpPr>
          <p:cNvPr id="53" name="TextBox 65"/>
          <p:cNvSpPr txBox="1">
            <a:spLocks/>
          </p:cNvSpPr>
          <p:nvPr/>
        </p:nvSpPr>
        <p:spPr>
          <a:xfrm>
            <a:off x="3876336" y="2563588"/>
            <a:ext cx="1435118" cy="761745"/>
          </a:xfrm>
          <a:prstGeom prst="rect">
            <a:avLst/>
          </a:prstGeom>
          <a:noFill/>
        </p:spPr>
        <p:txBody>
          <a:bodyPr wrap="square" lIns="68579" tIns="34289" rIns="68579" bIns="34289" rtlCol="0">
            <a:spAutoFit/>
          </a:bodyPr>
          <a:lstStyle/>
          <a:p>
            <a:pPr lvl="0">
              <a:spcAft>
                <a:spcPts val="600"/>
              </a:spcAft>
              <a:buClr>
                <a:prstClr val="black"/>
              </a:buClr>
              <a:defRPr/>
            </a:pPr>
            <a:r>
              <a:rPr lang="da-DK" sz="1000" b="1" dirty="0">
                <a:solidFill>
                  <a:schemeClr val="bg1"/>
                </a:solidFill>
              </a:rPr>
              <a:t>Fortælling 3</a:t>
            </a:r>
            <a:r>
              <a:rPr lang="da-DK" sz="1000" dirty="0">
                <a:solidFill>
                  <a:schemeClr val="bg1"/>
                </a:solidFill>
              </a:rPr>
              <a:t>:</a:t>
            </a:r>
          </a:p>
          <a:p>
            <a:pPr lvl="0">
              <a:spcAft>
                <a:spcPts val="600"/>
              </a:spcAft>
              <a:buClr>
                <a:prstClr val="black"/>
              </a:buClr>
              <a:defRPr/>
            </a:pPr>
            <a:r>
              <a:rPr lang="da-DK" sz="1000" dirty="0">
                <a:solidFill>
                  <a:schemeClr val="bg1"/>
                </a:solidFill>
              </a:rPr>
              <a:t> Vores studerende kan udfordres mere, når de går her. </a:t>
            </a:r>
          </a:p>
        </p:txBody>
      </p:sp>
      <p:sp>
        <p:nvSpPr>
          <p:cNvPr id="54" name="Isosceles Triangle 62"/>
          <p:cNvSpPr>
            <a:spLocks/>
          </p:cNvSpPr>
          <p:nvPr/>
        </p:nvSpPr>
        <p:spPr>
          <a:xfrm rot="5400000">
            <a:off x="5439909" y="2102225"/>
            <a:ext cx="459189" cy="36819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783"/>
            <a:endParaRPr lang="da-DK" sz="700" dirty="0">
              <a:solidFill>
                <a:prstClr val="white"/>
              </a:solidFill>
            </a:endParaRPr>
          </a:p>
        </p:txBody>
      </p:sp>
      <p:sp>
        <p:nvSpPr>
          <p:cNvPr id="46" name="Rectangle 27"/>
          <p:cNvSpPr>
            <a:spLocks/>
          </p:cNvSpPr>
          <p:nvPr/>
        </p:nvSpPr>
        <p:spPr>
          <a:xfrm>
            <a:off x="1828207" y="781223"/>
            <a:ext cx="1828800" cy="43622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schemeClr val="accent2"/>
              </a:solidFill>
            </a:endParaRPr>
          </a:p>
        </p:txBody>
      </p:sp>
      <p:sp>
        <p:nvSpPr>
          <p:cNvPr id="49" name="TextBox 65"/>
          <p:cNvSpPr txBox="1">
            <a:spLocks/>
          </p:cNvSpPr>
          <p:nvPr/>
        </p:nvSpPr>
        <p:spPr>
          <a:xfrm>
            <a:off x="2042613" y="2134829"/>
            <a:ext cx="1435118" cy="1146466"/>
          </a:xfrm>
          <a:prstGeom prst="rect">
            <a:avLst/>
          </a:prstGeom>
          <a:noFill/>
        </p:spPr>
        <p:txBody>
          <a:bodyPr wrap="square" lIns="68579" tIns="34289" rIns="68579" bIns="34289" rtlCol="0">
            <a:spAutoFit/>
          </a:bodyPr>
          <a:lstStyle/>
          <a:p>
            <a:pPr defTabSz="685783"/>
            <a:r>
              <a:rPr lang="da-DK" sz="1000" b="1" dirty="0">
                <a:solidFill>
                  <a:prstClr val="black"/>
                </a:solidFill>
              </a:rPr>
              <a:t>Fortælling 2</a:t>
            </a:r>
            <a:r>
              <a:rPr lang="da-DK" sz="1000" dirty="0">
                <a:solidFill>
                  <a:prstClr val="black"/>
                </a:solidFill>
              </a:rPr>
              <a:t>: </a:t>
            </a:r>
            <a:br>
              <a:rPr lang="da-DK" sz="1000" dirty="0">
                <a:solidFill>
                  <a:prstClr val="black"/>
                </a:solidFill>
              </a:rPr>
            </a:br>
            <a:br>
              <a:rPr lang="da-DK" sz="1000" dirty="0">
                <a:solidFill>
                  <a:prstClr val="black"/>
                </a:solidFill>
              </a:rPr>
            </a:br>
            <a:r>
              <a:rPr lang="da-DK" sz="1000" dirty="0">
                <a:solidFill>
                  <a:prstClr val="black"/>
                </a:solidFill>
              </a:rPr>
              <a:t>Fokus på 1. prioritetsansøgere er vigtigt for, at vi fortsat kan uddanne stærke professionsudøvere.</a:t>
            </a:r>
            <a:endParaRPr lang="da-DK" sz="1000" dirty="0">
              <a:ea typeface="Open Sans Light" panose="020B0306030504020204" pitchFamily="34" charset="0"/>
              <a:cs typeface="Arial" panose="020B0604020202020204" pitchFamily="34" charset="0"/>
            </a:endParaRPr>
          </a:p>
        </p:txBody>
      </p:sp>
      <p:sp>
        <p:nvSpPr>
          <p:cNvPr id="50" name="Isosceles Triangle 62"/>
          <p:cNvSpPr>
            <a:spLocks/>
          </p:cNvSpPr>
          <p:nvPr/>
        </p:nvSpPr>
        <p:spPr>
          <a:xfrm rot="5400000">
            <a:off x="3610893" y="1643036"/>
            <a:ext cx="459189" cy="36819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783"/>
            <a:endParaRPr lang="da-DK" sz="700" dirty="0">
              <a:solidFill>
                <a:prstClr val="white"/>
              </a:solidFill>
            </a:endParaRPr>
          </a:p>
        </p:txBody>
      </p:sp>
      <p:sp>
        <p:nvSpPr>
          <p:cNvPr id="28" name="Rectangle 27"/>
          <p:cNvSpPr>
            <a:spLocks/>
          </p:cNvSpPr>
          <p:nvPr/>
        </p:nvSpPr>
        <p:spPr>
          <a:xfrm>
            <a:off x="-1854" y="781438"/>
            <a:ext cx="1828800" cy="43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da-DK" sz="700" dirty="0">
              <a:solidFill>
                <a:prstClr val="white"/>
              </a:solidFill>
            </a:endParaRPr>
          </a:p>
        </p:txBody>
      </p:sp>
      <p:sp>
        <p:nvSpPr>
          <p:cNvPr id="40" name="TextBox 39"/>
          <p:cNvSpPr txBox="1">
            <a:spLocks/>
          </p:cNvSpPr>
          <p:nvPr/>
        </p:nvSpPr>
        <p:spPr>
          <a:xfrm>
            <a:off x="139361" y="1084936"/>
            <a:ext cx="615482" cy="500135"/>
          </a:xfrm>
          <a:prstGeom prst="rect">
            <a:avLst/>
          </a:prstGeom>
          <a:noFill/>
        </p:spPr>
        <p:txBody>
          <a:bodyPr wrap="square" lIns="68579" tIns="34289" rIns="68579" bIns="34289" rtlCol="0">
            <a:spAutoFit/>
          </a:bodyPr>
          <a:lstStyle/>
          <a:p>
            <a:pPr algn="ctr" defTabSz="685783"/>
            <a:r>
              <a:rPr lang="da-DK" sz="2800" b="1" dirty="0">
                <a:solidFill>
                  <a:schemeClr val="bg1"/>
                </a:solidFill>
                <a:latin typeface="Georgia" panose="02040502050405020303" pitchFamily="18" charset="0"/>
                <a:ea typeface="Open Sans Light" panose="020B0306030504020204" pitchFamily="34" charset="0"/>
                <a:cs typeface="Arial" panose="020B0604020202020204" pitchFamily="34" charset="0"/>
              </a:rPr>
              <a:t>01</a:t>
            </a:r>
          </a:p>
        </p:txBody>
      </p:sp>
      <p:sp>
        <p:nvSpPr>
          <p:cNvPr id="66" name="TextBox 65"/>
          <p:cNvSpPr txBox="1">
            <a:spLocks/>
          </p:cNvSpPr>
          <p:nvPr/>
        </p:nvSpPr>
        <p:spPr>
          <a:xfrm>
            <a:off x="241720" y="1687078"/>
            <a:ext cx="1435118" cy="1038744"/>
          </a:xfrm>
          <a:prstGeom prst="rect">
            <a:avLst/>
          </a:prstGeom>
          <a:noFill/>
        </p:spPr>
        <p:txBody>
          <a:bodyPr wrap="square" lIns="68579" tIns="34289" rIns="68579" bIns="34289" rtlCol="0">
            <a:spAutoFit/>
          </a:bodyPr>
          <a:lstStyle/>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br>
              <a:rPr lang="da-DK" sz="800" dirty="0">
                <a:solidFill>
                  <a:schemeClr val="bg1"/>
                </a:solidFill>
                <a:latin typeface="Georgia" panose="02040502050405020303" pitchFamily="18" charset="0"/>
              </a:rPr>
            </a:br>
            <a:r>
              <a:rPr kumimoji="0" lang="da-DK" sz="1000" b="1" i="0" u="none" strike="noStrike" kern="1200" cap="none" spc="0" normalizeH="0" baseline="0" noProof="0" dirty="0">
                <a:ln>
                  <a:noFill/>
                </a:ln>
                <a:solidFill>
                  <a:schemeClr val="bg1"/>
                </a:solidFill>
                <a:effectLst/>
                <a:uLnTx/>
                <a:uFillTx/>
              </a:rPr>
              <a:t>Fortælling 1</a:t>
            </a:r>
            <a:r>
              <a:rPr kumimoji="0" lang="da-DK" sz="1000" b="0" i="0" u="none" strike="noStrike" kern="1200" cap="none" spc="0" normalizeH="0" baseline="0" noProof="0" dirty="0">
                <a:ln>
                  <a:noFill/>
                </a:ln>
                <a:solidFill>
                  <a:schemeClr val="bg1"/>
                </a:solidFill>
                <a:effectLst/>
                <a:uLnTx/>
                <a:uFillTx/>
              </a:rPr>
              <a:t>: </a:t>
            </a:r>
          </a:p>
          <a:p>
            <a:pPr marL="0" marR="0" lvl="0" indent="0" algn="l" defTabSz="457200" rtl="0" eaLnBrk="1" fontAlgn="auto" latinLnBrk="0" hangingPunct="1">
              <a:lnSpc>
                <a:spcPct val="100000"/>
              </a:lnSpc>
              <a:spcBef>
                <a:spcPts val="0"/>
              </a:spcBef>
              <a:spcAft>
                <a:spcPts val="600"/>
              </a:spcAft>
              <a:buClr>
                <a:prstClr val="black"/>
              </a:buClr>
              <a:buSzTx/>
              <a:buFont typeface="Arial" panose="020B0604020202020204" pitchFamily="34" charset="0"/>
              <a:buNone/>
              <a:tabLst/>
              <a:defRPr/>
            </a:pPr>
            <a:r>
              <a:rPr kumimoji="0" lang="da-DK" sz="1000" b="0" i="0" u="none" strike="noStrike" kern="1200" cap="none" spc="0" normalizeH="0" baseline="0" noProof="0" dirty="0">
                <a:ln>
                  <a:noFill/>
                </a:ln>
                <a:solidFill>
                  <a:schemeClr val="bg1"/>
                </a:solidFill>
                <a:effectLst/>
                <a:uLnTx/>
                <a:uFillTx/>
              </a:rPr>
              <a:t>Vores dimittender har lav ledighed, og størstedelen føler sig rustet til job. </a:t>
            </a:r>
          </a:p>
        </p:txBody>
      </p:sp>
      <p:sp>
        <p:nvSpPr>
          <p:cNvPr id="44" name="Isosceles Triangle 62"/>
          <p:cNvSpPr>
            <a:spLocks/>
          </p:cNvSpPr>
          <p:nvPr/>
        </p:nvSpPr>
        <p:spPr>
          <a:xfrm rot="5400000">
            <a:off x="1784459" y="1169651"/>
            <a:ext cx="459189" cy="36819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defPPr>
              <a:defRPr lang="da-DK"/>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85783"/>
            <a:endParaRPr lang="da-DK" sz="700" dirty="0">
              <a:solidFill>
                <a:prstClr val="white"/>
              </a:solidFill>
            </a:endParaRPr>
          </a:p>
        </p:txBody>
      </p:sp>
      <p:cxnSp>
        <p:nvCxnSpPr>
          <p:cNvPr id="4" name="Lige forbindelse 3"/>
          <p:cNvCxnSpPr>
            <a:cxnSpLocks/>
          </p:cNvCxnSpPr>
          <p:nvPr/>
        </p:nvCxnSpPr>
        <p:spPr>
          <a:xfrm>
            <a:off x="142775" y="1607645"/>
            <a:ext cx="1435118"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Lige forbindelse 69"/>
          <p:cNvCxnSpPr>
            <a:cxnSpLocks/>
          </p:cNvCxnSpPr>
          <p:nvPr/>
        </p:nvCxnSpPr>
        <p:spPr>
          <a:xfrm>
            <a:off x="2076533" y="2056728"/>
            <a:ext cx="1332148"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Lige forbindelse 70"/>
          <p:cNvCxnSpPr>
            <a:cxnSpLocks/>
          </p:cNvCxnSpPr>
          <p:nvPr/>
        </p:nvCxnSpPr>
        <p:spPr>
          <a:xfrm>
            <a:off x="3905926" y="2480327"/>
            <a:ext cx="1332148" cy="0"/>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TextBox 39"/>
          <p:cNvSpPr txBox="1">
            <a:spLocks/>
          </p:cNvSpPr>
          <p:nvPr/>
        </p:nvSpPr>
        <p:spPr>
          <a:xfrm>
            <a:off x="1995374" y="1531522"/>
            <a:ext cx="615482" cy="500135"/>
          </a:xfrm>
          <a:prstGeom prst="rect">
            <a:avLst/>
          </a:prstGeom>
          <a:noFill/>
        </p:spPr>
        <p:txBody>
          <a:bodyPr wrap="square" lIns="68579" tIns="34289" rIns="68579" bIns="34289" rtlCol="0">
            <a:spAutoFit/>
          </a:bodyPr>
          <a:lstStyle/>
          <a:p>
            <a:pPr algn="ctr" defTabSz="685783"/>
            <a:r>
              <a:rPr lang="da-DK" sz="2800" b="1" dirty="0">
                <a:latin typeface="Georgia" panose="02040502050405020303" pitchFamily="18" charset="0"/>
                <a:ea typeface="Open Sans Light" panose="020B0306030504020204" pitchFamily="34" charset="0"/>
                <a:cs typeface="Arial" panose="020B0604020202020204" pitchFamily="34" charset="0"/>
              </a:rPr>
              <a:t>02</a:t>
            </a:r>
          </a:p>
        </p:txBody>
      </p:sp>
      <p:sp>
        <p:nvSpPr>
          <p:cNvPr id="37" name="TextBox 39"/>
          <p:cNvSpPr txBox="1">
            <a:spLocks/>
          </p:cNvSpPr>
          <p:nvPr/>
        </p:nvSpPr>
        <p:spPr>
          <a:xfrm>
            <a:off x="3842549" y="1977427"/>
            <a:ext cx="615482" cy="500135"/>
          </a:xfrm>
          <a:prstGeom prst="rect">
            <a:avLst/>
          </a:prstGeom>
          <a:noFill/>
        </p:spPr>
        <p:txBody>
          <a:bodyPr wrap="square" lIns="68579" tIns="34289" rIns="68579" bIns="34289" rtlCol="0">
            <a:spAutoFit/>
          </a:bodyPr>
          <a:lstStyle/>
          <a:p>
            <a:pPr algn="ctr" defTabSz="685783"/>
            <a:r>
              <a:rPr lang="da-DK" sz="2800" b="1" dirty="0">
                <a:solidFill>
                  <a:schemeClr val="bg1"/>
                </a:solidFill>
                <a:latin typeface="Georgia" panose="02040502050405020303" pitchFamily="18" charset="0"/>
                <a:ea typeface="Open Sans Light" panose="020B0306030504020204" pitchFamily="34" charset="0"/>
                <a:cs typeface="Arial" panose="020B0604020202020204" pitchFamily="34" charset="0"/>
              </a:rPr>
              <a:t>03</a:t>
            </a:r>
          </a:p>
        </p:txBody>
      </p:sp>
      <p:sp>
        <p:nvSpPr>
          <p:cNvPr id="38" name="TextBox 39"/>
          <p:cNvSpPr txBox="1">
            <a:spLocks/>
          </p:cNvSpPr>
          <p:nvPr/>
        </p:nvSpPr>
        <p:spPr>
          <a:xfrm>
            <a:off x="5671349" y="2383952"/>
            <a:ext cx="626143" cy="500135"/>
          </a:xfrm>
          <a:prstGeom prst="rect">
            <a:avLst/>
          </a:prstGeom>
          <a:noFill/>
        </p:spPr>
        <p:txBody>
          <a:bodyPr wrap="square" lIns="68579" tIns="34289" rIns="68579" bIns="34289" rtlCol="0">
            <a:spAutoFit/>
          </a:bodyPr>
          <a:lstStyle/>
          <a:p>
            <a:pPr algn="ctr" defTabSz="685783"/>
            <a:r>
              <a:rPr lang="da-DK" sz="2800" b="1" dirty="0">
                <a:solidFill>
                  <a:schemeClr val="bg1"/>
                </a:solidFill>
                <a:latin typeface="Georgia" panose="02040502050405020303" pitchFamily="18" charset="0"/>
                <a:ea typeface="Open Sans Light" panose="020B0306030504020204" pitchFamily="34" charset="0"/>
                <a:cs typeface="Arial" panose="020B0604020202020204" pitchFamily="34" charset="0"/>
              </a:rPr>
              <a:t>04</a:t>
            </a:r>
          </a:p>
        </p:txBody>
      </p:sp>
      <p:sp>
        <p:nvSpPr>
          <p:cNvPr id="39" name="TextBox 39"/>
          <p:cNvSpPr txBox="1">
            <a:spLocks/>
          </p:cNvSpPr>
          <p:nvPr/>
        </p:nvSpPr>
        <p:spPr>
          <a:xfrm>
            <a:off x="7474978" y="2911436"/>
            <a:ext cx="615482" cy="500135"/>
          </a:xfrm>
          <a:prstGeom prst="rect">
            <a:avLst/>
          </a:prstGeom>
          <a:noFill/>
        </p:spPr>
        <p:txBody>
          <a:bodyPr wrap="square" lIns="68579" tIns="34289" rIns="68579" bIns="34289" rtlCol="0">
            <a:spAutoFit/>
          </a:bodyPr>
          <a:lstStyle/>
          <a:p>
            <a:pPr algn="ctr" defTabSz="685783"/>
            <a:r>
              <a:rPr lang="da-DK" sz="2800" b="1" dirty="0">
                <a:solidFill>
                  <a:schemeClr val="bg1"/>
                </a:solidFill>
                <a:latin typeface="Georgia" panose="02040502050405020303" pitchFamily="18" charset="0"/>
                <a:ea typeface="Open Sans Light" panose="020B0306030504020204" pitchFamily="34" charset="0"/>
                <a:cs typeface="Arial" panose="020B0604020202020204" pitchFamily="34" charset="0"/>
              </a:rPr>
              <a:t>05</a:t>
            </a:r>
          </a:p>
        </p:txBody>
      </p:sp>
      <p:sp>
        <p:nvSpPr>
          <p:cNvPr id="2" name="Tekstfelt 1">
            <a:extLst>
              <a:ext uri="{FF2B5EF4-FFF2-40B4-BE49-F238E27FC236}">
                <a16:creationId xmlns:a16="http://schemas.microsoft.com/office/drawing/2014/main" id="{2AED4D42-C553-4D87-A545-05F1A0B66A2F}"/>
              </a:ext>
            </a:extLst>
          </p:cNvPr>
          <p:cNvSpPr txBox="1"/>
          <p:nvPr/>
        </p:nvSpPr>
        <p:spPr>
          <a:xfrm>
            <a:off x="3641" y="159260"/>
            <a:ext cx="9140359" cy="461665"/>
          </a:xfrm>
          <a:prstGeom prst="rect">
            <a:avLst/>
          </a:prstGeom>
          <a:noFill/>
        </p:spPr>
        <p:txBody>
          <a:bodyPr wrap="square" rtlCol="0">
            <a:spAutoFit/>
          </a:bodyPr>
          <a:lstStyle/>
          <a:p>
            <a:pPr algn="l"/>
            <a:r>
              <a:rPr lang="da-DK" sz="2400" b="1" noProof="0" dirty="0">
                <a:solidFill>
                  <a:schemeClr val="tx1"/>
                </a:solidFill>
                <a:latin typeface="Georgia" panose="02040502050405020303" pitchFamily="18" charset="0"/>
                <a:cs typeface="Arial Bold"/>
              </a:rPr>
              <a:t>Københavns </a:t>
            </a:r>
            <a:r>
              <a:rPr lang="da-DK" sz="2400" b="1" noProof="0" dirty="0" err="1">
                <a:solidFill>
                  <a:schemeClr val="tx1"/>
                </a:solidFill>
                <a:latin typeface="Georgia" panose="02040502050405020303" pitchFamily="18" charset="0"/>
                <a:cs typeface="Arial Bold"/>
              </a:rPr>
              <a:t>Professionshøjskoles</a:t>
            </a:r>
            <a:r>
              <a:rPr lang="da-DK" sz="2400" b="1" noProof="0" dirty="0">
                <a:solidFill>
                  <a:schemeClr val="tx1"/>
                </a:solidFill>
                <a:latin typeface="Georgia" panose="02040502050405020303" pitchFamily="18" charset="0"/>
                <a:cs typeface="Arial Bold"/>
              </a:rPr>
              <a:t> fem hovedfortællinger </a:t>
            </a:r>
          </a:p>
        </p:txBody>
      </p:sp>
    </p:spTree>
    <p:custDataLst>
      <p:tags r:id="rId1"/>
    </p:custDataLst>
    <p:extLst>
      <p:ext uri="{BB962C8B-B14F-4D97-AF65-F5344CB8AC3E}">
        <p14:creationId xmlns:p14="http://schemas.microsoft.com/office/powerpoint/2010/main" val="70295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ppt_x"/>
                                          </p:val>
                                        </p:tav>
                                        <p:tav tm="100000">
                                          <p:val>
                                            <p:strVal val="#ppt_x"/>
                                          </p:val>
                                        </p:tav>
                                      </p:tavLst>
                                    </p:anim>
                                    <p:anim calcmode="lin" valueType="num">
                                      <p:cBhvr additive="base">
                                        <p:cTn id="36" dur="500" fill="hold"/>
                                        <p:tgtEl>
                                          <p:spTgt spid="7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ppt_x"/>
                                          </p:val>
                                        </p:tav>
                                        <p:tav tm="100000">
                                          <p:val>
                                            <p:strVal val="#ppt_x"/>
                                          </p:val>
                                        </p:tav>
                                      </p:tavLst>
                                    </p:anim>
                                    <p:anim calcmode="lin" valueType="num">
                                      <p:cBhvr additive="base">
                                        <p:cTn id="44" dur="500" fill="hold"/>
                                        <p:tgtEl>
                                          <p:spTgt spid="7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500" fill="hold"/>
                                        <p:tgtEl>
                                          <p:spTgt spid="83"/>
                                        </p:tgtEl>
                                        <p:attrNameLst>
                                          <p:attrName>ppt_x</p:attrName>
                                        </p:attrNameLst>
                                      </p:cBhvr>
                                      <p:tavLst>
                                        <p:tav tm="0">
                                          <p:val>
                                            <p:strVal val="#ppt_x"/>
                                          </p:val>
                                        </p:tav>
                                        <p:tav tm="100000">
                                          <p:val>
                                            <p:strVal val="#ppt_x"/>
                                          </p:val>
                                        </p:tav>
                                      </p:tavLst>
                                    </p:anim>
                                    <p:anim calcmode="lin" valueType="num">
                                      <p:cBhvr additive="base">
                                        <p:cTn id="48" dur="500" fill="hold"/>
                                        <p:tgtEl>
                                          <p:spTgt spid="8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additive="base">
                                        <p:cTn id="51" dur="500" fill="hold"/>
                                        <p:tgtEl>
                                          <p:spTgt spid="79"/>
                                        </p:tgtEl>
                                        <p:attrNameLst>
                                          <p:attrName>ppt_x</p:attrName>
                                        </p:attrNameLst>
                                      </p:cBhvr>
                                      <p:tavLst>
                                        <p:tav tm="0">
                                          <p:val>
                                            <p:strVal val="#ppt_x"/>
                                          </p:val>
                                        </p:tav>
                                        <p:tav tm="100000">
                                          <p:val>
                                            <p:strVal val="#ppt_x"/>
                                          </p:val>
                                        </p:tav>
                                      </p:tavLst>
                                    </p:anim>
                                    <p:anim calcmode="lin" valueType="num">
                                      <p:cBhvr additive="base">
                                        <p:cTn id="52" dur="500" fill="hold"/>
                                        <p:tgtEl>
                                          <p:spTgt spid="7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72" grpId="0" animBg="1"/>
      <p:bldP spid="73" grpId="0"/>
      <p:bldP spid="74" grpId="0" animBg="1"/>
      <p:bldP spid="51" grpId="0" animBg="1"/>
      <p:bldP spid="53" grpId="0"/>
      <p:bldP spid="54" grpId="0" animBg="1"/>
      <p:bldP spid="46" grpId="0" animBg="1"/>
      <p:bldP spid="49"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Mål 2: Flere skal fuldføre en erhvervsuddannelse </a:t>
            </a:r>
          </a:p>
        </p:txBody>
      </p:sp>
    </p:spTree>
    <p:custDataLst>
      <p:tags r:id="rId1"/>
    </p:custDataLst>
    <p:extLst>
      <p:ext uri="{BB962C8B-B14F-4D97-AF65-F5344CB8AC3E}">
        <p14:creationId xmlns:p14="http://schemas.microsoft.com/office/powerpoint/2010/main" val="281596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540" y="663538"/>
            <a:ext cx="5220953" cy="684076"/>
          </a:xfrm>
        </p:spPr>
        <p:txBody>
          <a:bodyPr/>
          <a:lstStyle/>
          <a:p>
            <a:r>
              <a:rPr lang="da-DK" sz="2400" dirty="0">
                <a:latin typeface="Georgia" panose="02040502050405020303" pitchFamily="18" charset="0"/>
              </a:rPr>
              <a:t>Mål 2: Flere skal fuldføre en erhvervsuddannelse </a:t>
            </a:r>
          </a:p>
        </p:txBody>
      </p:sp>
      <p:sp>
        <p:nvSpPr>
          <p:cNvPr id="3" name="Pladsholder til tekst 2"/>
          <p:cNvSpPr>
            <a:spLocks noGrp="1"/>
          </p:cNvSpPr>
          <p:nvPr>
            <p:ph type="body" sz="quarter" idx="11"/>
          </p:nvPr>
        </p:nvSpPr>
        <p:spPr>
          <a:xfrm>
            <a:off x="443943" y="1455626"/>
            <a:ext cx="5220953" cy="2340262"/>
          </a:xfrm>
        </p:spPr>
        <p:txBody>
          <a:bodyPr/>
          <a:lstStyle/>
          <a:p>
            <a:pPr marL="285750" indent="-285750">
              <a:buFont typeface="Arial" panose="020B0604020202020204" pitchFamily="34" charset="0"/>
              <a:buChar char="•"/>
            </a:pPr>
            <a:endParaRPr lang="da-DK" sz="1400" dirty="0">
              <a:latin typeface="Georgia" panose="02040502050405020303" pitchFamily="18" charset="0"/>
            </a:endParaRPr>
          </a:p>
          <a:p>
            <a:pPr marL="285750" indent="-285750">
              <a:buFont typeface="Arial" panose="020B0604020202020204" pitchFamily="34" charset="0"/>
              <a:buChar char="•"/>
            </a:pPr>
            <a:endParaRPr lang="da-DK" sz="1400" dirty="0">
              <a:solidFill>
                <a:schemeClr val="tx1"/>
              </a:solidFill>
              <a:latin typeface="Georgia" panose="02040502050405020303" pitchFamily="18" charset="0"/>
            </a:endParaRPr>
          </a:p>
          <a:p>
            <a:pPr marL="285750" indent="-285750">
              <a:buFont typeface="Arial" panose="020B0604020202020204" pitchFamily="34" charset="0"/>
              <a:buChar char="•"/>
            </a:pPr>
            <a:endParaRPr lang="da-DK" sz="1600" dirty="0">
              <a:solidFill>
                <a:schemeClr val="tx1"/>
              </a:solidFill>
              <a:latin typeface="Georgia" panose="02040502050405020303" pitchFamily="18" charset="0"/>
            </a:endParaRPr>
          </a:p>
          <a:p>
            <a:endParaRPr lang="da-DK" dirty="0"/>
          </a:p>
          <a:p>
            <a:endParaRPr lang="da-DK" dirty="0"/>
          </a:p>
        </p:txBody>
      </p:sp>
      <p:sp>
        <p:nvSpPr>
          <p:cNvPr id="5" name="Pladsholder til tekst 4"/>
          <p:cNvSpPr>
            <a:spLocks noGrp="1"/>
          </p:cNvSpPr>
          <p:nvPr>
            <p:ph type="body" sz="quarter" idx="13"/>
          </p:nvPr>
        </p:nvSpPr>
        <p:spPr>
          <a:xfrm>
            <a:off x="6192180" y="303498"/>
            <a:ext cx="2808312" cy="4472029"/>
          </a:xfrm>
        </p:spPr>
        <p:txBody>
          <a:bodyPr/>
          <a:lstStyle/>
          <a:p>
            <a:pPr algn="l">
              <a:lnSpc>
                <a:spcPts val="1300"/>
              </a:lnSpc>
            </a:pPr>
            <a:endParaRPr lang="da-DK" sz="1050" b="1" dirty="0">
              <a:effectLst/>
              <a:ea typeface="Calibri" panose="020F0502020204030204" pitchFamily="34" charset="0"/>
              <a:cs typeface="Times New Roman" panose="02020603050405020304" pitchFamily="18" charset="0"/>
            </a:endParaRPr>
          </a:p>
          <a:p>
            <a:pPr algn="l">
              <a:lnSpc>
                <a:spcPts val="1300"/>
              </a:lnSpc>
            </a:pPr>
            <a:r>
              <a:rPr lang="da-DK" sz="1050" b="1" dirty="0">
                <a:effectLst/>
                <a:ea typeface="Calibri" panose="020F0502020204030204" pitchFamily="34" charset="0"/>
                <a:cs typeface="Times New Roman" panose="02020603050405020304" pitchFamily="18" charset="0"/>
              </a:rPr>
              <a:t>Frafald på hovedforløbet</a:t>
            </a:r>
            <a:endParaRPr lang="da-DK" sz="1050" dirty="0">
              <a:effectLst/>
              <a:ea typeface="Calibri" panose="020F0502020204030204" pitchFamily="34" charset="0"/>
              <a:cs typeface="Times New Roman" panose="02020603050405020304" pitchFamily="18" charset="0"/>
            </a:endParaRPr>
          </a:p>
          <a:p>
            <a:pPr algn="l">
              <a:lnSpc>
                <a:spcPts val="1300"/>
              </a:lnSpc>
            </a:pPr>
            <a:r>
              <a:rPr lang="da-DK" sz="1050" dirty="0">
                <a:effectLst/>
                <a:ea typeface="Calibri" panose="020F0502020204030204" pitchFamily="34" charset="0"/>
                <a:cs typeface="Times New Roman" panose="02020603050405020304" pitchFamily="18" charset="0"/>
              </a:rPr>
              <a:t>Grafen viser, hvor mange elever der tre måneder efter start på uddannelsen er faldet fra, dvs. at der er gået tre måneder efter personens start på uddannelsen, uanset hvornår eleven er startet i løbet af et kalenderår. </a:t>
            </a:r>
          </a:p>
          <a:p>
            <a:pPr algn="l">
              <a:lnSpc>
                <a:spcPts val="1300"/>
              </a:lnSpc>
            </a:pPr>
            <a:br>
              <a:rPr lang="da-DK" sz="1050" dirty="0">
                <a:effectLst/>
                <a:ea typeface="Calibri" panose="020F0502020204030204" pitchFamily="34" charset="0"/>
                <a:cs typeface="Times New Roman" panose="02020603050405020304" pitchFamily="18" charset="0"/>
              </a:rPr>
            </a:br>
            <a:r>
              <a:rPr lang="da-DK" sz="1050" dirty="0">
                <a:effectLst/>
                <a:ea typeface="Calibri" panose="020F0502020204030204" pitchFamily="34" charset="0"/>
                <a:cs typeface="Times New Roman" panose="02020603050405020304" pitchFamily="18" charset="0"/>
              </a:rPr>
              <a:t>Frafaldet er steget fra 2,5% i 2018 til 7,6% i 2019. Frafaldet udgøres i 2019 af ni personer. </a:t>
            </a:r>
          </a:p>
          <a:p>
            <a:pPr algn="l">
              <a:lnSpc>
                <a:spcPts val="1300"/>
              </a:lnSpc>
            </a:pPr>
            <a:r>
              <a:rPr lang="da-DK" sz="1050" dirty="0">
                <a:effectLst/>
                <a:ea typeface="Calibri" panose="020F0502020204030204" pitchFamily="34" charset="0"/>
                <a:cs typeface="Times New Roman" panose="02020603050405020304" pitchFamily="18" charset="0"/>
              </a:rPr>
              <a:t>Ud af de ni personer er seks opsagt i prøvetiden af arbejdsgiver, og en er ikke startet på uddannelsen. To ønskede alligevel ikke at tage den pædagogiske assistentuddannelse. For disse ni elever vurderer skolen derfor, at der ikke var potentiale for fastholdelse. </a:t>
            </a:r>
          </a:p>
          <a:p>
            <a:pPr algn="l">
              <a:lnSpc>
                <a:spcPts val="1300"/>
              </a:lnSpc>
            </a:pPr>
            <a:r>
              <a:rPr lang="da-DK" sz="1050" dirty="0">
                <a:effectLst/>
                <a:ea typeface="Calibri" panose="020F0502020204030204" pitchFamily="34" charset="0"/>
                <a:cs typeface="Times New Roman" panose="02020603050405020304" pitchFamily="18" charset="0"/>
              </a:rPr>
              <a:t>Frafaldsårsager</a:t>
            </a:r>
            <a:br>
              <a:rPr lang="da-DK" sz="1050" dirty="0">
                <a:effectLst/>
                <a:ea typeface="Calibri" panose="020F0502020204030204" pitchFamily="34" charset="0"/>
                <a:cs typeface="Times New Roman" panose="02020603050405020304" pitchFamily="18" charset="0"/>
              </a:rPr>
            </a:br>
            <a:r>
              <a:rPr lang="da-DK" sz="1050" dirty="0">
                <a:effectLst/>
                <a:ea typeface="Calibri" panose="020F0502020204030204" pitchFamily="34" charset="0"/>
                <a:cs typeface="Times New Roman" panose="02020603050405020304" pitchFamily="18" charset="0"/>
              </a:rPr>
              <a:t>2017-2018: Flertallet har selv valgt at stoppe på uddannelsen. </a:t>
            </a:r>
            <a:br>
              <a:rPr lang="da-DK" sz="1050" dirty="0">
                <a:effectLst/>
                <a:ea typeface="Calibri" panose="020F0502020204030204" pitchFamily="34" charset="0"/>
                <a:cs typeface="Times New Roman" panose="02020603050405020304" pitchFamily="18" charset="0"/>
              </a:rPr>
            </a:br>
            <a:r>
              <a:rPr lang="da-DK" sz="1050" dirty="0">
                <a:effectLst/>
                <a:ea typeface="Calibri" panose="020F0502020204030204" pitchFamily="34" charset="0"/>
                <a:cs typeface="Times New Roman" panose="02020603050405020304" pitchFamily="18" charset="0"/>
              </a:rPr>
              <a:t>2019: Arbejdsgiver har opsagt flertallet af de elever, der er faldet fra. (Kilde: Studieservice)</a:t>
            </a:r>
          </a:p>
          <a:p>
            <a:pPr algn="l">
              <a:lnSpc>
                <a:spcPts val="1300"/>
              </a:lnSpc>
            </a:pPr>
            <a:endParaRPr lang="da-DK" sz="1050" dirty="0">
              <a:effectLst/>
              <a:ea typeface="Calibri" panose="020F0502020204030204" pitchFamily="34" charset="0"/>
              <a:cs typeface="Times New Roman" panose="02020603050405020304" pitchFamily="18" charset="0"/>
            </a:endParaRPr>
          </a:p>
          <a:p>
            <a:pPr algn="l">
              <a:lnSpc>
                <a:spcPts val="1300"/>
              </a:lnSpc>
            </a:pPr>
            <a:endParaRPr lang="da-DK" sz="1050" i="1" dirty="0">
              <a:solidFill>
                <a:srgbClr val="FF0000"/>
              </a:solidFill>
            </a:endParaRPr>
          </a:p>
          <a:p>
            <a:pPr algn="l">
              <a:lnSpc>
                <a:spcPts val="1300"/>
              </a:lnSpc>
            </a:pPr>
            <a:endParaRPr lang="da-DK" sz="1050" dirty="0">
              <a:effectLst/>
              <a:ea typeface="Calibri" panose="020F0502020204030204" pitchFamily="34" charset="0"/>
              <a:cs typeface="Times New Roman" panose="02020603050405020304" pitchFamily="18" charset="0"/>
            </a:endParaRPr>
          </a:p>
          <a:p>
            <a:pPr algn="l">
              <a:lnSpc>
                <a:spcPts val="1300"/>
              </a:lnSpc>
            </a:pPr>
            <a:endParaRPr lang="da-DK" sz="1050" dirty="0">
              <a:effectLst/>
              <a:ea typeface="Calibri" panose="020F0502020204030204" pitchFamily="34" charset="0"/>
              <a:cs typeface="Times New Roman" panose="02020603050405020304" pitchFamily="18" charset="0"/>
            </a:endParaRPr>
          </a:p>
          <a:p>
            <a:pPr algn="l">
              <a:lnSpc>
                <a:spcPts val="1300"/>
              </a:lnSpc>
            </a:pPr>
            <a:r>
              <a:rPr lang="da-DK" sz="1050" i="1" dirty="0">
                <a:solidFill>
                  <a:srgbClr val="FF0000"/>
                </a:solidFill>
              </a:rPr>
              <a:t>Kilde: Uddannelsesstatistik.dk</a:t>
            </a:r>
          </a:p>
          <a:p>
            <a:pPr algn="l">
              <a:lnSpc>
                <a:spcPts val="1300"/>
              </a:lnSpc>
            </a:pPr>
            <a:endParaRPr lang="da-DK" sz="1050" dirty="0">
              <a:ea typeface="Calibri" panose="020F0502020204030204" pitchFamily="34" charset="0"/>
              <a:cs typeface="Times New Roman" panose="02020603050405020304" pitchFamily="18" charset="0"/>
            </a:endParaRPr>
          </a:p>
        </p:txBody>
      </p:sp>
      <p:sp>
        <p:nvSpPr>
          <p:cNvPr id="6" name="Pladsholder til dato 5"/>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3F176F0-4EB5-41D1-866E-A621282BE2B8}" type="datetime2">
              <a:rPr kumimoji="0" lang="da-DK" sz="9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 marts 2021</a:t>
            </a:fld>
            <a:endParaRPr kumimoji="0" lang="en-GB" sz="9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aphicFrame>
        <p:nvGraphicFramePr>
          <p:cNvPr id="7" name="Diagram 6">
            <a:extLst>
              <a:ext uri="{FF2B5EF4-FFF2-40B4-BE49-F238E27FC236}">
                <a16:creationId xmlns:a16="http://schemas.microsoft.com/office/drawing/2014/main" id="{8BC1029D-5FC1-40AF-8BF1-1C35BBABFC34}"/>
              </a:ext>
            </a:extLst>
          </p:cNvPr>
          <p:cNvGraphicFramePr/>
          <p:nvPr>
            <p:extLst>
              <p:ext uri="{D42A27DB-BD31-4B8C-83A1-F6EECF244321}">
                <p14:modId xmlns:p14="http://schemas.microsoft.com/office/powerpoint/2010/main" val="4223315076"/>
              </p:ext>
            </p:extLst>
          </p:nvPr>
        </p:nvGraphicFramePr>
        <p:xfrm>
          <a:off x="443943" y="1364184"/>
          <a:ext cx="4957424" cy="3146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6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540" y="663538"/>
            <a:ext cx="5220953" cy="684076"/>
          </a:xfrm>
        </p:spPr>
        <p:txBody>
          <a:bodyPr/>
          <a:lstStyle/>
          <a:p>
            <a:r>
              <a:rPr lang="da-DK" sz="2400" dirty="0">
                <a:latin typeface="Georgia" panose="02040502050405020303" pitchFamily="18" charset="0"/>
              </a:rPr>
              <a:t>Mål 2: Flere skal fuldføre en erhvervsuddannelse </a:t>
            </a:r>
          </a:p>
        </p:txBody>
      </p:sp>
      <p:sp>
        <p:nvSpPr>
          <p:cNvPr id="3" name="Pladsholder til tekst 2"/>
          <p:cNvSpPr>
            <a:spLocks noGrp="1"/>
          </p:cNvSpPr>
          <p:nvPr>
            <p:ph type="body" sz="quarter" idx="11"/>
          </p:nvPr>
        </p:nvSpPr>
        <p:spPr>
          <a:xfrm>
            <a:off x="443943" y="1455626"/>
            <a:ext cx="5220953" cy="2952862"/>
          </a:xfrm>
        </p:spPr>
        <p:txBody>
          <a:bodyPr/>
          <a:lstStyle/>
          <a:p>
            <a:pPr marL="285750" indent="-285750">
              <a:buFont typeface="Arial" panose="020B0604020202020204" pitchFamily="34" charset="0"/>
              <a:buChar char="•"/>
            </a:pPr>
            <a:endParaRPr lang="da-DK" sz="1400" dirty="0">
              <a:latin typeface="Georgia" panose="02040502050405020303" pitchFamily="18" charset="0"/>
            </a:endParaRPr>
          </a:p>
          <a:p>
            <a:pPr marL="285750" indent="-285750">
              <a:buFont typeface="Arial" panose="020B0604020202020204" pitchFamily="34" charset="0"/>
              <a:buChar char="•"/>
            </a:pPr>
            <a:endParaRPr lang="da-DK" sz="1400" dirty="0">
              <a:solidFill>
                <a:schemeClr val="tx1"/>
              </a:solidFill>
              <a:latin typeface="Georgia" panose="02040502050405020303" pitchFamily="18" charset="0"/>
            </a:endParaRPr>
          </a:p>
          <a:p>
            <a:pPr marL="285750" indent="-285750">
              <a:buFont typeface="Arial" panose="020B0604020202020204" pitchFamily="34" charset="0"/>
              <a:buChar char="•"/>
            </a:pPr>
            <a:endParaRPr lang="da-DK" sz="1600" dirty="0">
              <a:solidFill>
                <a:schemeClr val="tx1"/>
              </a:solidFill>
              <a:latin typeface="Georgia" panose="02040502050405020303" pitchFamily="18" charset="0"/>
            </a:endParaRPr>
          </a:p>
          <a:p>
            <a:endParaRPr lang="da-DK" dirty="0"/>
          </a:p>
          <a:p>
            <a:endParaRPr lang="da-DK" dirty="0"/>
          </a:p>
        </p:txBody>
      </p:sp>
      <p:sp>
        <p:nvSpPr>
          <p:cNvPr id="5" name="Pladsholder til tekst 4"/>
          <p:cNvSpPr>
            <a:spLocks noGrp="1"/>
          </p:cNvSpPr>
          <p:nvPr>
            <p:ph type="body" sz="quarter" idx="13"/>
          </p:nvPr>
        </p:nvSpPr>
        <p:spPr>
          <a:xfrm>
            <a:off x="6192180" y="303498"/>
            <a:ext cx="2808312" cy="4472029"/>
          </a:xfrm>
        </p:spPr>
        <p:txBody>
          <a:bodyPr/>
          <a:lstStyle/>
          <a:p>
            <a:pPr algn="l"/>
            <a:endParaRPr lang="da-DK" sz="1000" dirty="0">
              <a:effectLst/>
              <a:ea typeface="Calibri" panose="020F0502020204030204" pitchFamily="34" charset="0"/>
            </a:endParaRPr>
          </a:p>
          <a:p>
            <a:pPr algn="l"/>
            <a:endParaRPr lang="da-DK" sz="1000" dirty="0">
              <a:ea typeface="Calibri" panose="020F0502020204030204" pitchFamily="34" charset="0"/>
            </a:endParaRPr>
          </a:p>
          <a:p>
            <a:pPr algn="l"/>
            <a:endParaRPr lang="da-DK" sz="1000" dirty="0">
              <a:effectLst/>
              <a:ea typeface="Calibri" panose="020F0502020204030204" pitchFamily="34" charset="0"/>
            </a:endParaRPr>
          </a:p>
          <a:p>
            <a:pPr algn="l"/>
            <a:r>
              <a:rPr lang="da-DK" sz="1050" b="1" dirty="0">
                <a:ea typeface="Calibri" panose="020F0502020204030204" pitchFamily="34" charset="0"/>
              </a:rPr>
              <a:t>Fuldførelse</a:t>
            </a:r>
          </a:p>
          <a:p>
            <a:pPr algn="l"/>
            <a:endParaRPr lang="da-DK" sz="1050" dirty="0">
              <a:ea typeface="Calibri" panose="020F0502020204030204" pitchFamily="34" charset="0"/>
            </a:endParaRPr>
          </a:p>
          <a:p>
            <a:pPr algn="l"/>
            <a:r>
              <a:rPr lang="da-DK" sz="1050" dirty="0">
                <a:ea typeface="Calibri" panose="020F0502020204030204" pitchFamily="34" charset="0"/>
              </a:rPr>
              <a:t>Tabellen viser andelen af elever, der fuldfører uddannelsen. Data er baseret på skolens egne tal. </a:t>
            </a:r>
          </a:p>
          <a:p>
            <a:pPr algn="l"/>
            <a:endParaRPr lang="nb-NO" sz="1050" dirty="0">
              <a:effectLst/>
              <a:ea typeface="Calibri" panose="020F0502020204030204" pitchFamily="34" charset="0"/>
            </a:endParaRPr>
          </a:p>
          <a:p>
            <a:pPr algn="l"/>
            <a:r>
              <a:rPr lang="nb-NO" sz="1050" dirty="0">
                <a:effectLst/>
                <a:ea typeface="Calibri" panose="020F0502020204030204" pitchFamily="34" charset="0"/>
              </a:rPr>
              <a:t>87% fuldførte i 2019 uddannelsen. Det er en stigning fra 80% i 2018.</a:t>
            </a:r>
          </a:p>
          <a:p>
            <a:pPr algn="l"/>
            <a:r>
              <a:rPr lang="da-DK" sz="1050" i="1" dirty="0">
                <a:solidFill>
                  <a:srgbClr val="FF0000"/>
                </a:solidFill>
              </a:rPr>
              <a:t>Kilde: Studieservice KP, 2019</a:t>
            </a:r>
          </a:p>
          <a:p>
            <a:pPr algn="l"/>
            <a:endParaRPr lang="da-DK" sz="1050" dirty="0">
              <a:ea typeface="Calibri" panose="020F0502020204030204" pitchFamily="34" charset="0"/>
            </a:endParaRPr>
          </a:p>
          <a:p>
            <a:pPr algn="l"/>
            <a:r>
              <a:rPr lang="da-DK" sz="1050" dirty="0">
                <a:effectLst/>
                <a:ea typeface="Calibri" panose="020F0502020204030204" pitchFamily="34" charset="0"/>
              </a:rPr>
              <a:t>Der eksisterer ikke sammenlignelige tal for fuldførelsesprocenten på landsplan, da den kun angives for hele indgangen: ”Omsorg, sundhed og pædagogik” jf. UVM.</a:t>
            </a:r>
            <a:endParaRPr lang="da-DK" sz="1050" dirty="0">
              <a:effectLst/>
              <a:ea typeface="Calibri" panose="020F0502020204030204" pitchFamily="34" charset="0"/>
              <a:cs typeface="Times New Roman" panose="02020603050405020304" pitchFamily="18" charset="0"/>
            </a:endParaRPr>
          </a:p>
          <a:p>
            <a:pPr algn="l"/>
            <a:endParaRPr lang="da-DK" sz="1050" i="1" dirty="0">
              <a:solidFill>
                <a:srgbClr val="FF0000"/>
              </a:solidFill>
            </a:endParaRPr>
          </a:p>
        </p:txBody>
      </p:sp>
      <p:sp>
        <p:nvSpPr>
          <p:cNvPr id="6" name="Pladsholder til dato 5"/>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3F176F0-4EB5-41D1-866E-A621282BE2B8}" type="datetime2">
              <a:rPr kumimoji="0" lang="da-DK" sz="9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 marts 2021</a:t>
            </a:fld>
            <a:endParaRPr kumimoji="0" lang="en-GB" sz="9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pic>
        <p:nvPicPr>
          <p:cNvPr id="8" name="Picture 4">
            <a:extLst>
              <a:ext uri="{FF2B5EF4-FFF2-40B4-BE49-F238E27FC236}">
                <a16:creationId xmlns:a16="http://schemas.microsoft.com/office/drawing/2014/main" id="{9591393C-BA1F-4CB5-B6AB-65171B7A82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 t="24793" r="557" b="7676"/>
          <a:stretch/>
        </p:blipFill>
        <p:spPr bwMode="auto">
          <a:xfrm>
            <a:off x="-3614" y="1978819"/>
            <a:ext cx="6021782" cy="2300287"/>
          </a:xfrm>
          <a:prstGeom prst="rect">
            <a:avLst/>
          </a:prstGeom>
          <a:solidFill>
            <a:srgbClr val="FFFFFF"/>
          </a:solidFill>
        </p:spPr>
      </p:pic>
    </p:spTree>
    <p:extLst>
      <p:ext uri="{BB962C8B-B14F-4D97-AF65-F5344CB8AC3E}">
        <p14:creationId xmlns:p14="http://schemas.microsoft.com/office/powerpoint/2010/main" val="337761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8578-3013-42F0-B630-890576037737}"/>
              </a:ext>
            </a:extLst>
          </p:cNvPr>
          <p:cNvSpPr>
            <a:spLocks noGrp="1"/>
          </p:cNvSpPr>
          <p:nvPr>
            <p:ph type="title"/>
          </p:nvPr>
        </p:nvSpPr>
        <p:spPr>
          <a:xfrm>
            <a:off x="763200" y="296283"/>
            <a:ext cx="7488758" cy="986182"/>
          </a:xfrm>
        </p:spPr>
        <p:txBody>
          <a:bodyPr/>
          <a:lstStyle/>
          <a:p>
            <a:r>
              <a:rPr lang="da-DK" sz="3200" dirty="0">
                <a:latin typeface="Georgia" panose="02040502050405020303" pitchFamily="18" charset="0"/>
              </a:rPr>
              <a:t>Mål 2: Flere skal fuldføre en erhvervsuddannelse </a:t>
            </a:r>
            <a:endParaRPr lang="da-DK" dirty="0">
              <a:latin typeface="Georgia" panose="02040502050405020303" pitchFamily="18" charset="0"/>
            </a:endParaRPr>
          </a:p>
        </p:txBody>
      </p:sp>
      <p:sp>
        <p:nvSpPr>
          <p:cNvPr id="3" name="Pladsholder til tekst 2">
            <a:extLst>
              <a:ext uri="{FF2B5EF4-FFF2-40B4-BE49-F238E27FC236}">
                <a16:creationId xmlns:a16="http://schemas.microsoft.com/office/drawing/2014/main" id="{0E5EE5B6-CEC0-4402-9A22-7547802FEFE1}"/>
              </a:ext>
            </a:extLst>
          </p:cNvPr>
          <p:cNvSpPr>
            <a:spLocks noGrp="1"/>
          </p:cNvSpPr>
          <p:nvPr>
            <p:ph type="body" sz="quarter" idx="11"/>
          </p:nvPr>
        </p:nvSpPr>
        <p:spPr>
          <a:xfrm>
            <a:off x="763587" y="1235869"/>
            <a:ext cx="3600000" cy="3539658"/>
          </a:xfrm>
        </p:spPr>
        <p:txBody>
          <a:bodyPr/>
          <a:lstStyle/>
          <a:p>
            <a:r>
              <a:rPr lang="da-DK" sz="1000" b="1" dirty="0">
                <a:latin typeface="Georgia" panose="02040502050405020303" pitchFamily="18" charset="0"/>
              </a:rPr>
              <a:t>Analyse af skolens udfordringer</a:t>
            </a:r>
          </a:p>
          <a:p>
            <a:r>
              <a:rPr lang="da-DK" sz="1000" b="1" dirty="0">
                <a:latin typeface="Georgia" panose="02040502050405020303" pitchFamily="18" charset="0"/>
              </a:rPr>
              <a:t>Frafald inden for de tre første måneder af hovedforløbet:</a:t>
            </a:r>
            <a:br>
              <a:rPr lang="da-DK" sz="1000" b="1" dirty="0">
                <a:latin typeface="Georgia" panose="02040502050405020303" pitchFamily="18" charset="0"/>
              </a:rPr>
            </a:br>
            <a:r>
              <a:rPr lang="da-DK" sz="1000" dirty="0">
                <a:latin typeface="Georgia" panose="02040502050405020303" pitchFamily="18" charset="0"/>
              </a:rPr>
              <a:t>Ni elever er i 2019 faldet fra inden for de første tre måneder af hovedforløbet på uddannelsen. Seks elever er opsagt af arbejdsgiver i prøvetiden, alle i løbet af den første korte praktik. Dette skyldtes enten for stort fravær eller at arbejdsgiver ikke mente, at eleverne besad den nødvendige modenhed til at tage uddannelsen på daværende tidspunkt, og der var derfor ikke umiddelbart potentiale for fastholdelse. </a:t>
            </a:r>
          </a:p>
          <a:p>
            <a:r>
              <a:rPr lang="da-DK" sz="1000" dirty="0">
                <a:latin typeface="Georgia" panose="02040502050405020303" pitchFamily="18" charset="0"/>
              </a:rPr>
              <a:t>En elev mødte aldrig op på uddannelsen, to elever har fortrudt sit uddannelsesvalg. </a:t>
            </a:r>
          </a:p>
          <a:p>
            <a:r>
              <a:rPr lang="da-DK" sz="1000" b="1" dirty="0">
                <a:latin typeface="Georgia" panose="02040502050405020303" pitchFamily="18" charset="0"/>
              </a:rPr>
              <a:t>Frafaldsprofiler </a:t>
            </a:r>
            <a:r>
              <a:rPr lang="da-DK" sz="1000" b="1" dirty="0" err="1">
                <a:latin typeface="Georgia" panose="02040502050405020303" pitchFamily="18" charset="0"/>
              </a:rPr>
              <a:t>ifht</a:t>
            </a:r>
            <a:r>
              <a:rPr lang="da-DK" sz="1000" b="1" dirty="0">
                <a:latin typeface="Georgia" panose="02040502050405020303" pitchFamily="18" charset="0"/>
              </a:rPr>
              <a:t>. frafald efter de tre første måneder af hovedforløbet:</a:t>
            </a:r>
            <a:br>
              <a:rPr lang="da-DK" sz="1000" b="1" dirty="0">
                <a:latin typeface="Georgia" panose="02040502050405020303" pitchFamily="18" charset="0"/>
              </a:rPr>
            </a:br>
            <a:r>
              <a:rPr lang="da-DK" sz="1000" dirty="0">
                <a:latin typeface="Georgia" panose="02040502050405020303" pitchFamily="18" charset="0"/>
              </a:rPr>
              <a:t>Elever, der selv siger op. For disse elever gælder, at de alligevel ikke ønskede at tage den pædagogiske assistentuddannelse, og der var således ikke potentiale for fastholdelse.</a:t>
            </a:r>
          </a:p>
          <a:p>
            <a:r>
              <a:rPr lang="da-DK" sz="1000" dirty="0">
                <a:latin typeface="Georgia" panose="02040502050405020303" pitchFamily="18" charset="0"/>
              </a:rPr>
              <a:t>Elever ophørt pga. store personlige problemer af psykosocial karakter. Denne gruppe elever har så store problemer, at de ikke er i stand til at tage en uddannelse på nuværende tidspunkt. </a:t>
            </a:r>
            <a:endParaRPr lang="da-DK" sz="1100" dirty="0"/>
          </a:p>
        </p:txBody>
      </p:sp>
      <p:sp>
        <p:nvSpPr>
          <p:cNvPr id="4" name="Pladsholder til indhold 3">
            <a:extLst>
              <a:ext uri="{FF2B5EF4-FFF2-40B4-BE49-F238E27FC236}">
                <a16:creationId xmlns:a16="http://schemas.microsoft.com/office/drawing/2014/main" id="{88E743D0-9E50-46B0-AEB1-2EC2CF0680F0}"/>
              </a:ext>
            </a:extLst>
          </p:cNvPr>
          <p:cNvSpPr>
            <a:spLocks noGrp="1"/>
          </p:cNvSpPr>
          <p:nvPr>
            <p:ph sz="quarter" idx="12"/>
          </p:nvPr>
        </p:nvSpPr>
        <p:spPr>
          <a:xfrm>
            <a:off x="4679950" y="1235869"/>
            <a:ext cx="3572008" cy="3426072"/>
          </a:xfrm>
        </p:spPr>
        <p:txBody>
          <a:bodyPr/>
          <a:lstStyle/>
          <a:p>
            <a:r>
              <a:rPr lang="da-DK" sz="1000" dirty="0">
                <a:latin typeface="Georgia" panose="02040502050405020303" pitchFamily="18" charset="0"/>
              </a:rPr>
              <a:t>På trods af en massiv indsats fra skolens studievejleder samt individuel støtte lykkedes det ikke at fastholde eleverne, og skolen vurderer, at der ikke var potentiale for at fastholde eleverne.</a:t>
            </a:r>
          </a:p>
          <a:p>
            <a:r>
              <a:rPr lang="da-DK" sz="1000" dirty="0">
                <a:latin typeface="Georgia" panose="02040502050405020303" pitchFamily="18" charset="0"/>
              </a:rPr>
              <a:t>Analysen af skolens udfordringer baserer sig på egne undersøgelser. Skolen vurderer, at resultaterne af vores indsatsområder har medvirket til at øge gennemførslen på uddannelsen. Den brede vifte af fastholdelsesinitiativer med fokus på en individuel tidlig støtte ser ud til at have god effekt. </a:t>
            </a:r>
          </a:p>
          <a:p>
            <a:r>
              <a:rPr lang="da-DK" sz="1000" dirty="0">
                <a:latin typeface="Georgia" panose="02040502050405020303" pitchFamily="18" charset="0"/>
              </a:rPr>
              <a:t>Skolens største udfordringer </a:t>
            </a:r>
            <a:r>
              <a:rPr lang="da-DK" sz="1000" dirty="0" err="1">
                <a:latin typeface="Georgia" panose="02040502050405020303" pitchFamily="18" charset="0"/>
              </a:rPr>
              <a:t>ifht</a:t>
            </a:r>
            <a:r>
              <a:rPr lang="da-DK" sz="1000" dirty="0">
                <a:latin typeface="Georgia" panose="02040502050405020303" pitchFamily="18" charset="0"/>
              </a:rPr>
              <a:t>. frafald og gennemførelse er manglende uddannelsesparathed ved studiestart. Denne udfordring er blevet mere markant efter erhvervsuddannelsesreformens målsætning om, at flere skal vælge en erhvervsuddannelse direkte efter 9. eller 10. klasse. Dette har medført, at eleverne på uddannelsen er yngre end tidligere. Professionelt pædagogisk </a:t>
            </a:r>
            <a:r>
              <a:rPr lang="da-DK" sz="1000" dirty="0" err="1">
                <a:latin typeface="Georgia" panose="02040502050405020303" pitchFamily="18" charset="0"/>
              </a:rPr>
              <a:t>relationsarbejde</a:t>
            </a:r>
            <a:r>
              <a:rPr lang="da-DK" sz="1000" dirty="0">
                <a:latin typeface="Georgia" panose="02040502050405020303" pitchFamily="18" charset="0"/>
              </a:rPr>
              <a:t> kræver en vis personlig modenhed, og på trods af, at ønske om tage uddannelsen måske er på plads hos eleven, er den personlige modenhed måske ikke tilstrækkelig. </a:t>
            </a:r>
            <a:endParaRPr lang="da-DK" dirty="0"/>
          </a:p>
        </p:txBody>
      </p:sp>
      <p:sp>
        <p:nvSpPr>
          <p:cNvPr id="5" name="Pladsholder til dato 4">
            <a:extLst>
              <a:ext uri="{FF2B5EF4-FFF2-40B4-BE49-F238E27FC236}">
                <a16:creationId xmlns:a16="http://schemas.microsoft.com/office/drawing/2014/main" id="{B61FF4F0-82CC-4DE3-B3F0-DDE54111E9D2}"/>
              </a:ext>
            </a:extLst>
          </p:cNvPr>
          <p:cNvSpPr>
            <a:spLocks noGrp="1"/>
          </p:cNvSpPr>
          <p:nvPr>
            <p:ph type="dt" sz="half" idx="2"/>
          </p:nvPr>
        </p:nvSpPr>
        <p:spPr/>
        <p:txBody>
          <a:bodyPr/>
          <a:lstStyle/>
          <a:p>
            <a:fld id="{E3F176F0-4EB5-41D1-866E-A621282BE2B8}" type="datetime2">
              <a:rPr lang="da-DK" smtClean="0"/>
              <a:t>23. marts 2021</a:t>
            </a:fld>
            <a:endParaRPr lang="en-GB"/>
          </a:p>
        </p:txBody>
      </p:sp>
      <p:sp>
        <p:nvSpPr>
          <p:cNvPr id="6" name="Tekstfelt 5">
            <a:extLst>
              <a:ext uri="{FF2B5EF4-FFF2-40B4-BE49-F238E27FC236}">
                <a16:creationId xmlns:a16="http://schemas.microsoft.com/office/drawing/2014/main" id="{518757FB-456B-456D-B9DB-B95091B6D8F5}"/>
              </a:ext>
            </a:extLst>
          </p:cNvPr>
          <p:cNvSpPr txBox="1"/>
          <p:nvPr/>
        </p:nvSpPr>
        <p:spPr>
          <a:xfrm>
            <a:off x="6273007" y="4721665"/>
            <a:ext cx="2107406" cy="246221"/>
          </a:xfrm>
          <a:prstGeom prst="rect">
            <a:avLst/>
          </a:prstGeom>
          <a:noFill/>
        </p:spPr>
        <p:txBody>
          <a:bodyPr wrap="square" rtlCol="0">
            <a:spAutoFit/>
          </a:bodyPr>
          <a:lstStyle/>
          <a:p>
            <a:pPr algn="l"/>
            <a:r>
              <a:rPr lang="da-DK" sz="1000" i="1" noProof="0" dirty="0">
                <a:solidFill>
                  <a:schemeClr val="tx1"/>
                </a:solidFill>
                <a:latin typeface="Georgia" panose="02040502050405020303" pitchFamily="18" charset="0"/>
                <a:cs typeface="Arial Bold"/>
              </a:rPr>
              <a:t>Fortsættes på næste side</a:t>
            </a:r>
          </a:p>
        </p:txBody>
      </p:sp>
    </p:spTree>
    <p:extLst>
      <p:ext uri="{BB962C8B-B14F-4D97-AF65-F5344CB8AC3E}">
        <p14:creationId xmlns:p14="http://schemas.microsoft.com/office/powerpoint/2010/main" val="362801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8578-3013-42F0-B630-890576037737}"/>
              </a:ext>
            </a:extLst>
          </p:cNvPr>
          <p:cNvSpPr>
            <a:spLocks noGrp="1"/>
          </p:cNvSpPr>
          <p:nvPr>
            <p:ph type="title"/>
          </p:nvPr>
        </p:nvSpPr>
        <p:spPr>
          <a:xfrm>
            <a:off x="763200" y="296283"/>
            <a:ext cx="7488758" cy="986182"/>
          </a:xfrm>
        </p:spPr>
        <p:txBody>
          <a:bodyPr/>
          <a:lstStyle/>
          <a:p>
            <a:r>
              <a:rPr lang="da-DK" sz="3200" dirty="0">
                <a:latin typeface="Georgia" panose="02040502050405020303" pitchFamily="18" charset="0"/>
              </a:rPr>
              <a:t>Mål 2: Flere skal fuldføre en erhvervsuddannelse </a:t>
            </a:r>
            <a:endParaRPr lang="da-DK" dirty="0">
              <a:latin typeface="Georgia" panose="02040502050405020303" pitchFamily="18" charset="0"/>
            </a:endParaRPr>
          </a:p>
        </p:txBody>
      </p:sp>
      <p:sp>
        <p:nvSpPr>
          <p:cNvPr id="3" name="Pladsholder til tekst 2">
            <a:extLst>
              <a:ext uri="{FF2B5EF4-FFF2-40B4-BE49-F238E27FC236}">
                <a16:creationId xmlns:a16="http://schemas.microsoft.com/office/drawing/2014/main" id="{0E5EE5B6-CEC0-4402-9A22-7547802FEFE1}"/>
              </a:ext>
            </a:extLst>
          </p:cNvPr>
          <p:cNvSpPr>
            <a:spLocks noGrp="1"/>
          </p:cNvSpPr>
          <p:nvPr>
            <p:ph type="body" sz="quarter" idx="11"/>
          </p:nvPr>
        </p:nvSpPr>
        <p:spPr>
          <a:xfrm>
            <a:off x="763587" y="1235869"/>
            <a:ext cx="3600000" cy="3539658"/>
          </a:xfrm>
        </p:spPr>
        <p:txBody>
          <a:bodyPr/>
          <a:lstStyle/>
          <a:p>
            <a:r>
              <a:rPr lang="da-DK" sz="1000" dirty="0">
                <a:latin typeface="Georgia" panose="02040502050405020303" pitchFamily="18" charset="0"/>
              </a:rPr>
              <a:t>Dette underbygges af, at flere elever opsiges i prøvetiden af arbejdsgiver med begrundelsen stort fravær og manglende modenhed. </a:t>
            </a:r>
          </a:p>
          <a:p>
            <a:r>
              <a:rPr lang="da-DK" sz="1000" dirty="0">
                <a:latin typeface="Georgia" panose="02040502050405020303" pitchFamily="18" charset="0"/>
              </a:rPr>
              <a:t>Tidligere havde en del af eleverne forudgående erfaring med det pædagogiske arbejdsmarked og havde derigennem opnået en afklaring </a:t>
            </a:r>
            <a:r>
              <a:rPr lang="da-DK" sz="1000" dirty="0" err="1">
                <a:latin typeface="Georgia" panose="02040502050405020303" pitchFamily="18" charset="0"/>
              </a:rPr>
              <a:t>ifht</a:t>
            </a:r>
            <a:r>
              <a:rPr lang="da-DK" sz="1000" dirty="0">
                <a:latin typeface="Georgia" panose="02040502050405020303" pitchFamily="18" charset="0"/>
              </a:rPr>
              <a:t>. lyst og egnethed til professionen samt nogle erfaringer dels med arbejdsmarkedet i almindelighed og det pædagogiske felt specifikt. Når flere elever tager en erhvervsuddannelse direkte efter 9. eller 10. klasse, kan færre trække på en sådan erfaring, og det kan betyde større frafald, ofte i praktikken som for en del elevers vedkommende er første møde med arbejdsmarkedet. Dette kan være medvirkende til det frafald, der sker som resultat af, at flere elever opsiges af arbejdsgiver i prøvetiden. </a:t>
            </a:r>
          </a:p>
          <a:p>
            <a:r>
              <a:rPr lang="da-DK" sz="1000" dirty="0">
                <a:latin typeface="Georgia" panose="02040502050405020303" pitchFamily="18" charset="0"/>
              </a:rPr>
              <a:t>Derudover oplever skolen udfordringer </a:t>
            </a:r>
            <a:r>
              <a:rPr lang="da-DK" sz="1000" dirty="0" err="1">
                <a:latin typeface="Georgia" panose="02040502050405020303" pitchFamily="18" charset="0"/>
              </a:rPr>
              <a:t>ifht</a:t>
            </a:r>
            <a:r>
              <a:rPr lang="da-DK" sz="1000" dirty="0">
                <a:latin typeface="Georgia" panose="02040502050405020303" pitchFamily="18" charset="0"/>
              </a:rPr>
              <a:t>. loven om at jobcentrene skal give uddannelsespålæg til alle unge 18-24-årige uden en kompetencegivende uddannelse. En problemstilling kan være, at nogle af de unge, der påbegynder uddannelsen med et uddannelsespålæg ikke er uddannelsesparate fx pga. massive psykosociale problemer.</a:t>
            </a:r>
          </a:p>
        </p:txBody>
      </p:sp>
      <p:sp>
        <p:nvSpPr>
          <p:cNvPr id="4" name="Pladsholder til indhold 3">
            <a:extLst>
              <a:ext uri="{FF2B5EF4-FFF2-40B4-BE49-F238E27FC236}">
                <a16:creationId xmlns:a16="http://schemas.microsoft.com/office/drawing/2014/main" id="{88E743D0-9E50-46B0-AEB1-2EC2CF0680F0}"/>
              </a:ext>
            </a:extLst>
          </p:cNvPr>
          <p:cNvSpPr>
            <a:spLocks noGrp="1"/>
          </p:cNvSpPr>
          <p:nvPr>
            <p:ph sz="quarter" idx="12"/>
          </p:nvPr>
        </p:nvSpPr>
        <p:spPr>
          <a:xfrm>
            <a:off x="4679950" y="1183403"/>
            <a:ext cx="3572008" cy="3426072"/>
          </a:xfrm>
        </p:spPr>
        <p:txBody>
          <a:bodyPr/>
          <a:lstStyle/>
          <a:p>
            <a:r>
              <a:rPr lang="da-DK" sz="1000" dirty="0">
                <a:latin typeface="Georgia" panose="02040502050405020303" pitchFamily="18" charset="0"/>
              </a:rPr>
              <a:t>Generelt vurderer skolen, at de tilbud, eleverne kan trække på, i høj grad matcher behovet. Erfaringen er, at den tidlige individuelle støtte har stor effekt og fastholder de elever, hvor der er potentiale. </a:t>
            </a:r>
          </a:p>
          <a:p>
            <a:r>
              <a:rPr lang="da-DK" sz="1000" dirty="0">
                <a:latin typeface="Georgia" panose="02040502050405020303" pitchFamily="18" charset="0"/>
              </a:rPr>
              <a:t>Skolen ser fortsat også et potentiale for fastholdelse i at styrke viden om den pædagogiske assistentuddannelse hos praktikinstitutionerne for at afstemme forventninger og styrke forståelsen af, hvilken uddannelsesopgave, der ligger i at have en pædagogiske assistent elev i praktik. Dette med særligt fokus på udfordringerne med meget unge elever med sparsom eller ingen erfaring med arbejdsmarkedet eller elever med psykisk sårbarhed eller andre personlige udfordringer. Dette samarbejder skolen løbende med kommunerne om. </a:t>
            </a:r>
          </a:p>
          <a:p>
            <a:r>
              <a:rPr lang="da-DK" sz="1000" dirty="0">
                <a:latin typeface="Georgia" panose="02040502050405020303" pitchFamily="18" charset="0"/>
              </a:rPr>
              <a:t>Den største udfordring mhp. at øge gennemførelsen er fortsat personlige og psykosociale problemer hos eleven. Mange elever benytter sig af muligheden for samtaler om angst og stress, som fastholdelseskonsulenten tilbyder, og studievejlederen, som bl.a. hjælper elever med studiestrategier og handleplaner, oplever også fortsat stor søgning. </a:t>
            </a:r>
          </a:p>
          <a:p>
            <a:endParaRPr lang="da-DK" sz="1000" dirty="0">
              <a:latin typeface="Georgia" panose="02040502050405020303" pitchFamily="18" charset="0"/>
            </a:endParaRPr>
          </a:p>
        </p:txBody>
      </p:sp>
      <p:sp>
        <p:nvSpPr>
          <p:cNvPr id="5" name="Pladsholder til dato 4">
            <a:extLst>
              <a:ext uri="{FF2B5EF4-FFF2-40B4-BE49-F238E27FC236}">
                <a16:creationId xmlns:a16="http://schemas.microsoft.com/office/drawing/2014/main" id="{B61FF4F0-82CC-4DE3-B3F0-DDE54111E9D2}"/>
              </a:ext>
            </a:extLst>
          </p:cNvPr>
          <p:cNvSpPr>
            <a:spLocks noGrp="1"/>
          </p:cNvSpPr>
          <p:nvPr>
            <p:ph type="dt" sz="half" idx="2"/>
          </p:nvPr>
        </p:nvSpPr>
        <p:spPr/>
        <p:txBody>
          <a:bodyPr/>
          <a:lstStyle/>
          <a:p>
            <a:fld id="{E3F176F0-4EB5-41D1-866E-A621282BE2B8}" type="datetime2">
              <a:rPr lang="da-DK" smtClean="0"/>
              <a:t>23. marts 2021</a:t>
            </a:fld>
            <a:endParaRPr lang="en-GB"/>
          </a:p>
        </p:txBody>
      </p:sp>
      <p:sp>
        <p:nvSpPr>
          <p:cNvPr id="6" name="Tekstfelt 5">
            <a:extLst>
              <a:ext uri="{FF2B5EF4-FFF2-40B4-BE49-F238E27FC236}">
                <a16:creationId xmlns:a16="http://schemas.microsoft.com/office/drawing/2014/main" id="{ECC5B408-02B6-472D-A42F-69CE13F44C3D}"/>
              </a:ext>
            </a:extLst>
          </p:cNvPr>
          <p:cNvSpPr txBox="1"/>
          <p:nvPr/>
        </p:nvSpPr>
        <p:spPr>
          <a:xfrm>
            <a:off x="6273007" y="4721665"/>
            <a:ext cx="2107406" cy="246221"/>
          </a:xfrm>
          <a:prstGeom prst="rect">
            <a:avLst/>
          </a:prstGeom>
          <a:noFill/>
        </p:spPr>
        <p:txBody>
          <a:bodyPr wrap="square" rtlCol="0">
            <a:spAutoFit/>
          </a:bodyPr>
          <a:lstStyle/>
          <a:p>
            <a:pPr algn="l"/>
            <a:r>
              <a:rPr lang="da-DK" sz="1000" i="1" noProof="0" dirty="0">
                <a:solidFill>
                  <a:schemeClr val="tx1"/>
                </a:solidFill>
                <a:latin typeface="Georgia" panose="02040502050405020303" pitchFamily="18" charset="0"/>
                <a:cs typeface="Arial Bold"/>
              </a:rPr>
              <a:t>Fortsættes på næste side</a:t>
            </a:r>
          </a:p>
        </p:txBody>
      </p:sp>
    </p:spTree>
    <p:extLst>
      <p:ext uri="{BB962C8B-B14F-4D97-AF65-F5344CB8AC3E}">
        <p14:creationId xmlns:p14="http://schemas.microsoft.com/office/powerpoint/2010/main" val="12120251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85584988892558"/>
</p:tagLst>
</file>

<file path=ppt/tags/tag2.xml><?xml version="1.0" encoding="utf-8"?>
<p:tagLst xmlns:a="http://schemas.openxmlformats.org/drawingml/2006/main" xmlns:r="http://schemas.openxmlformats.org/officeDocument/2006/relationships" xmlns:p="http://schemas.openxmlformats.org/presentationml/2006/main">
  <p:tag name="TEMPLAFYSLIDEID" val="637190870627023424"/>
</p:tagLst>
</file>

<file path=ppt/tags/tag3.xml><?xml version="1.0" encoding="utf-8"?>
<p:tagLst xmlns:a="http://schemas.openxmlformats.org/drawingml/2006/main" xmlns:r="http://schemas.openxmlformats.org/officeDocument/2006/relationships" xmlns:p="http://schemas.openxmlformats.org/presentationml/2006/main">
  <p:tag name="TEMPLAFYSLIDEID" val="637190870626732959"/>
</p:tagLst>
</file>

<file path=ppt/tags/tag4.xml><?xml version="1.0" encoding="utf-8"?>
<p:tagLst xmlns:a="http://schemas.openxmlformats.org/drawingml/2006/main" xmlns:r="http://schemas.openxmlformats.org/officeDocument/2006/relationships" xmlns:p="http://schemas.openxmlformats.org/presentationml/2006/main">
  <p:tag name="TEMPLAFYSLIDEID" val="637085584988892562"/>
</p:tagLst>
</file>

<file path=ppt/tags/tag5.xml><?xml version="1.0" encoding="utf-8"?>
<p:tagLst xmlns:a="http://schemas.openxmlformats.org/drawingml/2006/main" xmlns:r="http://schemas.openxmlformats.org/officeDocument/2006/relationships" xmlns:p="http://schemas.openxmlformats.org/presentationml/2006/main">
  <p:tag name="TEMPLAFYSLIDEID" val="637085584988892562"/>
</p:tagLst>
</file>

<file path=ppt/tags/tag6.xml><?xml version="1.0" encoding="utf-8"?>
<p:tagLst xmlns:a="http://schemas.openxmlformats.org/drawingml/2006/main" xmlns:r="http://schemas.openxmlformats.org/officeDocument/2006/relationships" xmlns:p="http://schemas.openxmlformats.org/presentationml/2006/main">
  <p:tag name="TEMPLAFYSLIDEID" val="637085584988892562"/>
</p:tagLst>
</file>

<file path=ppt/theme/theme1.xml><?xml version="1.0" encoding="utf-8"?>
<a:theme xmlns:a="http://schemas.openxmlformats.org/drawingml/2006/main" name="Københavns Professionshøjskole">
  <a:themeElements>
    <a:clrScheme name="KP Design Grøn">
      <a:dk1>
        <a:sysClr val="windowText" lastClr="000000"/>
      </a:dk1>
      <a:lt1>
        <a:sysClr val="window" lastClr="FFFFFF"/>
      </a:lt1>
      <a:dk2>
        <a:srgbClr val="000000"/>
      </a:dk2>
      <a:lt2>
        <a:srgbClr val="FFFFFF"/>
      </a:lt2>
      <a:accent1>
        <a:srgbClr val="005447"/>
      </a:accent1>
      <a:accent2>
        <a:srgbClr val="CCCCCC"/>
      </a:accent2>
      <a:accent3>
        <a:srgbClr val="929292"/>
      </a:accent3>
      <a:accent4>
        <a:srgbClr val="404040"/>
      </a:accent4>
      <a:accent5>
        <a:srgbClr val="8CCDB9"/>
      </a:accent5>
      <a:accent6>
        <a:srgbClr val="148C78"/>
      </a:accent6>
      <a:hlink>
        <a:srgbClr val="404040"/>
      </a:hlink>
      <a:folHlink>
        <a:srgbClr val="E6E6E6"/>
      </a:folHlink>
    </a:clrScheme>
    <a:fontScheme name="K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effectLst/>
      </a:spPr>
      <a:bodyPr rtlCol="0" anchor="ctr"/>
      <a:lstStyle>
        <a:defPPr algn="ctr">
          <a:defRPr dirty="0" err="1"/>
        </a:defPPr>
      </a:lstStyle>
      <a:style>
        <a:lnRef idx="1">
          <a:schemeClr val="accent1"/>
        </a:lnRef>
        <a:fillRef idx="3">
          <a:schemeClr val="accent1"/>
        </a:fillRef>
        <a:effectRef idx="2">
          <a:schemeClr val="accent1"/>
        </a:effectRef>
        <a:fontRef idx="minor">
          <a:schemeClr val="lt1"/>
        </a:fontRef>
      </a:style>
    </a:spDef>
    <a:lnDef>
      <a:spPr>
        <a:ln w="9525">
          <a:solidFill>
            <a:srgbClr val="192337"/>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b="1" noProof="0" dirty="0">
            <a:solidFill>
              <a:schemeClr val="tx1"/>
            </a:solidFill>
            <a:latin typeface="+mn-lt"/>
            <a:cs typeface="Arial Bold"/>
          </a:defRPr>
        </a:defPPr>
      </a:lstStyle>
    </a:txDef>
  </a:objectDefaults>
  <a:extraClrSchemeLst/>
  <a:extLst>
    <a:ext uri="{05A4C25C-085E-4340-85A3-A5531E510DB2}">
      <thm15:themeFamily xmlns:thm15="http://schemas.microsoft.com/office/thememl/2012/main" name="Metropol Basis.potx" id="{AE914001-0B5F-4CC7-BC1C-7FDF869E2037}" vid="{4D584845-0B5D-4D78-8C36-79E14000C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b1e201a-78de-4de3-bfd1-4e1b27bb89cc">
      <UserInfo>
        <DisplayName>Trine Fuglsang</DisplayName>
        <AccountId>12</AccountId>
        <AccountType/>
      </UserInfo>
      <UserInfo>
        <DisplayName>Martin Sørensen</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2E63814B1FF14BABBFF995C7FD32F0" ma:contentTypeVersion="8" ma:contentTypeDescription="Opret et nyt dokument." ma:contentTypeScope="" ma:versionID="d33511827007c981c14be80065ab1e8c">
  <xsd:schema xmlns:xsd="http://www.w3.org/2001/XMLSchema" xmlns:xs="http://www.w3.org/2001/XMLSchema" xmlns:p="http://schemas.microsoft.com/office/2006/metadata/properties" xmlns:ns2="5416ca48-f997-41b8-bf26-fa1282c7d5f4" xmlns:ns3="2b1e201a-78de-4de3-bfd1-4e1b27bb89cc" targetNamespace="http://schemas.microsoft.com/office/2006/metadata/properties" ma:root="true" ma:fieldsID="7dfce3f86238382a8d10b8d95034b077" ns2:_="" ns3:_="">
    <xsd:import namespace="5416ca48-f997-41b8-bf26-fa1282c7d5f4"/>
    <xsd:import namespace="2b1e201a-78de-4de3-bfd1-4e1b27bb89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6ca48-f997-41b8-bf26-fa1282c7d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1e201a-78de-4de3-bfd1-4e1b27bb89cc"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62761-673D-450C-BEEC-F77CD780FBE2}">
  <ds:schemaRefs>
    <ds:schemaRef ds:uri="766f457e-7d14-4bf5-99cd-00b16a4d36c6"/>
    <ds:schemaRef ds:uri="984ab566-39de-4289-aecb-ce5c3e807c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1e201a-78de-4de3-bfd1-4e1b27bb89cc"/>
  </ds:schemaRefs>
</ds:datastoreItem>
</file>

<file path=customXml/itemProps2.xml><?xml version="1.0" encoding="utf-8"?>
<ds:datastoreItem xmlns:ds="http://schemas.openxmlformats.org/officeDocument/2006/customXml" ds:itemID="{E392168C-C4C0-46DD-8712-294E825AF3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6ca48-f997-41b8-bf26-fa1282c7d5f4"/>
    <ds:schemaRef ds:uri="2b1e201a-78de-4de3-bfd1-4e1b27bb8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22AA61-631A-486D-AB97-EB125C4B72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TotalTime>
  <Words>4419</Words>
  <Application>Microsoft Office PowerPoint</Application>
  <PresentationFormat>Skærmshow (16:9)</PresentationFormat>
  <Paragraphs>432</Paragraphs>
  <Slides>26</Slides>
  <Notes>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Calibri</vt:lpstr>
      <vt:lpstr>Georgia</vt:lpstr>
      <vt:lpstr>Wingdings</vt:lpstr>
      <vt:lpstr>Københavns Professionshøjskole</vt:lpstr>
      <vt:lpstr>Handlingsplan for øget gennemførelse 2021</vt:lpstr>
      <vt:lpstr>Indledning</vt:lpstr>
      <vt:lpstr>PowerPoint-præsentation</vt:lpstr>
      <vt:lpstr>PowerPoint-præsentation</vt:lpstr>
      <vt:lpstr>Mål 2: Flere skal fuldføre en erhvervsuddannelse </vt:lpstr>
      <vt:lpstr>Mål 2: Flere skal fuldføre en erhvervsuddannelse </vt:lpstr>
      <vt:lpstr>Mål 2: Flere skal fuldføre en erhvervsuddannelse </vt:lpstr>
      <vt:lpstr>Mål 2: Flere skal fuldføre en erhvervsuddannelse </vt:lpstr>
      <vt:lpstr>Mål 2: Flere skal fuldføre en erhvervsuddannelse </vt:lpstr>
      <vt:lpstr>Mål 2: Flere skal fuldføre en erhvervsuddannelse </vt:lpstr>
      <vt:lpstr>Vurdering af indsatser igangsat i 2020 </vt:lpstr>
      <vt:lpstr>Elever der tildeles støtte i SPS-systemet</vt:lpstr>
      <vt:lpstr>Indsatser der igangsættes i 2021 </vt:lpstr>
      <vt:lpstr>Mål 3: Erhvervsuddannelserne skal udfordre alle elever, så de bliver så dygtige, de kan</vt:lpstr>
      <vt:lpstr>Mål 3: Erhvervsuddannelserne skal udfordre alle elever, så de bliver så dygtige, de kan</vt:lpstr>
      <vt:lpstr>Mål 3: Erhvervsuddannelserne skal udfordre alle elever, så de bliver så dygtige, de kan</vt:lpstr>
      <vt:lpstr>Vurdering af indsatser igangsat i 2020 </vt:lpstr>
      <vt:lpstr>Indsatser der igangsættes i 2021 </vt:lpstr>
      <vt:lpstr>Mål 4: Tilliden til og trivslen på erhvervsuddannelserne skal styrkes</vt:lpstr>
      <vt:lpstr>Mål 4: Tilliden til og trivslen på erhvervsuddannelserne skal styrkes</vt:lpstr>
      <vt:lpstr>Mål 4: Tilliden til og trivslen på erhvervsuddannelserne skal styrkes</vt:lpstr>
      <vt:lpstr>Mål 4: Tilliden til og trivslen på erhvervsuddannelserne skal styrkes</vt:lpstr>
      <vt:lpstr>Vurdering af indsatser igangsat i 2020 </vt:lpstr>
      <vt:lpstr>Indsatser der igangsættes i 2021 </vt:lpstr>
      <vt:lpstr>Vurdering af indsatser igangsat i 2020 </vt:lpstr>
      <vt:lpstr>Indsatser der igangsættes i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Handlingsplan for øget gennemførelse 2021</dc:title>
  <dc:creator>Vibeke Brander Lenskjold</dc:creator>
  <cp:lastModifiedBy>Vibeke Brander Lenskjold</cp:lastModifiedBy>
  <cp:revision>1</cp:revision>
  <dcterms:created xsi:type="dcterms:W3CDTF">2021-03-09T10:02:19Z</dcterms:created>
  <dcterms:modified xsi:type="dcterms:W3CDTF">2021-03-23T11:58:56Z</dcterms:modified>
</cp:coreProperties>
</file>