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3.xml" ContentType="application/vnd.openxmlformats-officedocument.presentationml.tags+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handoutMasterIdLst>
    <p:handoutMasterId r:id="rId19"/>
  </p:handoutMasterIdLst>
  <p:sldIdLst>
    <p:sldId id="256" r:id="rId2"/>
    <p:sldId id="296" r:id="rId3"/>
    <p:sldId id="290" r:id="rId4"/>
    <p:sldId id="271" r:id="rId5"/>
    <p:sldId id="286" r:id="rId6"/>
    <p:sldId id="263" r:id="rId7"/>
    <p:sldId id="273" r:id="rId8"/>
    <p:sldId id="294" r:id="rId9"/>
    <p:sldId id="285" r:id="rId10"/>
    <p:sldId id="276" r:id="rId11"/>
    <p:sldId id="277" r:id="rId12"/>
    <p:sldId id="289" r:id="rId13"/>
    <p:sldId id="288" r:id="rId14"/>
    <p:sldId id="297" r:id="rId15"/>
    <p:sldId id="298" r:id="rId16"/>
    <p:sldId id="272" r:id="rId17"/>
  </p:sldIdLst>
  <p:sldSz cx="9144000" cy="5143500" type="screen16x9"/>
  <p:notesSz cx="6805613" cy="9939338"/>
  <p:defaultTex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34">
          <p15:clr>
            <a:srgbClr val="A4A3A4"/>
          </p15:clr>
        </p15:guide>
        <p15:guide id="2" orient="horz" pos="1469">
          <p15:clr>
            <a:srgbClr val="A4A3A4"/>
          </p15:clr>
        </p15:guide>
        <p15:guide id="3" orient="horz" pos="3929">
          <p15:clr>
            <a:srgbClr val="A4A3A4"/>
          </p15:clr>
        </p15:guide>
        <p15:guide id="4" pos="5284">
          <p15:clr>
            <a:srgbClr val="A4A3A4"/>
          </p15:clr>
        </p15:guide>
        <p15:guide id="5" pos="567">
          <p15:clr>
            <a:srgbClr val="A4A3A4"/>
          </p15:clr>
        </p15:guide>
        <p15:guide id="6" orient="horz" pos="1076">
          <p15:clr>
            <a:srgbClr val="A4A3A4"/>
          </p15:clr>
        </p15:guide>
        <p15:guide id="7" orient="horz" pos="1102">
          <p15:clr>
            <a:srgbClr val="A4A3A4"/>
          </p15:clr>
        </p15:guide>
        <p15:guide id="8" orient="horz" pos="2947">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192337"/>
    <a:srgbClr val="000000"/>
    <a:srgbClr val="FA3C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1341EE-548E-4070-BCC5-B68FB362D740}" v="4" dt="2021-03-04T14:38:54.5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103" autoAdjust="0"/>
    <p:restoredTop sz="91354" autoAdjust="0"/>
  </p:normalViewPr>
  <p:slideViewPr>
    <p:cSldViewPr snapToObjects="1">
      <p:cViewPr varScale="1">
        <p:scale>
          <a:sx n="87" d="100"/>
          <a:sy n="87" d="100"/>
        </p:scale>
        <p:origin x="1086" y="78"/>
      </p:cViewPr>
      <p:guideLst>
        <p:guide orient="horz" pos="1434"/>
        <p:guide orient="horz" pos="1469"/>
        <p:guide orient="horz" pos="3929"/>
        <p:guide pos="5284"/>
        <p:guide pos="567"/>
        <p:guide orient="horz" pos="1076"/>
        <p:guide orient="horz" pos="1102"/>
        <p:guide orient="horz" pos="2947"/>
      </p:guideLst>
    </p:cSldViewPr>
  </p:slideViewPr>
  <p:notesTextViewPr>
    <p:cViewPr>
      <p:scale>
        <a:sx n="100" d="100"/>
        <a:sy n="100" d="100"/>
      </p:scale>
      <p:origin x="0" y="0"/>
    </p:cViewPr>
  </p:notesTextViewPr>
  <p:notesViewPr>
    <p:cSldViewPr snapToObjects="1">
      <p:cViewPr varScale="1">
        <p:scale>
          <a:sx n="81" d="100"/>
          <a:sy n="81" d="100"/>
        </p:scale>
        <p:origin x="3240" y="102"/>
      </p:cViewPr>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755B35-E8ED-4255-AA68-4A784875D301}"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849401C5-FB2E-463E-91A8-ECEBFFC5C6D8}">
      <dgm:prSet/>
      <dgm:spPr/>
      <dgm:t>
        <a:bodyPr/>
        <a:lstStyle/>
        <a:p>
          <a:r>
            <a:rPr lang="da-DK"/>
            <a:t>Den klassiske studieretning (Frederiksberg)</a:t>
          </a:r>
          <a:endParaRPr lang="en-US"/>
        </a:p>
      </dgm:t>
    </dgm:pt>
    <dgm:pt modelId="{C2F8D89C-5EA8-4578-A824-8917501DC9E8}" type="parTrans" cxnId="{999985EC-A095-4189-8ECC-375EBC534568}">
      <dgm:prSet/>
      <dgm:spPr/>
      <dgm:t>
        <a:bodyPr/>
        <a:lstStyle/>
        <a:p>
          <a:endParaRPr lang="en-US"/>
        </a:p>
      </dgm:t>
    </dgm:pt>
    <dgm:pt modelId="{2042111D-7A28-4A96-B022-E83E710B9828}" type="sibTrans" cxnId="{999985EC-A095-4189-8ECC-375EBC534568}">
      <dgm:prSet/>
      <dgm:spPr/>
      <dgm:t>
        <a:bodyPr/>
        <a:lstStyle/>
        <a:p>
          <a:endParaRPr lang="en-US"/>
        </a:p>
      </dgm:t>
    </dgm:pt>
    <dgm:pt modelId="{17D32F43-CBDA-4867-8490-E469E5E7A3A7}">
      <dgm:prSet/>
      <dgm:spPr/>
      <dgm:t>
        <a:bodyPr/>
        <a:lstStyle/>
        <a:p>
          <a:r>
            <a:rPr lang="da-DK"/>
            <a:t>Den Interkulturelle og internationale studieretning (Frederiksberg)</a:t>
          </a:r>
          <a:endParaRPr lang="en-US"/>
        </a:p>
      </dgm:t>
    </dgm:pt>
    <dgm:pt modelId="{5F9F8214-B65C-43CF-9ED8-F94F0E6F233D}" type="parTrans" cxnId="{8076D1D7-E474-4949-BC4F-CFC192303141}">
      <dgm:prSet/>
      <dgm:spPr/>
      <dgm:t>
        <a:bodyPr/>
        <a:lstStyle/>
        <a:p>
          <a:endParaRPr lang="en-US"/>
        </a:p>
      </dgm:t>
    </dgm:pt>
    <dgm:pt modelId="{07AD3194-B287-4398-908E-DCF3353C8C7C}" type="sibTrans" cxnId="{8076D1D7-E474-4949-BC4F-CFC192303141}">
      <dgm:prSet/>
      <dgm:spPr/>
      <dgm:t>
        <a:bodyPr/>
        <a:lstStyle/>
        <a:p>
          <a:endParaRPr lang="en-US"/>
        </a:p>
      </dgm:t>
    </dgm:pt>
    <dgm:pt modelId="{25F48859-5A72-479C-9F43-176D4CE66933}">
      <dgm:prSet/>
      <dgm:spPr/>
      <dgm:t>
        <a:bodyPr/>
        <a:lstStyle/>
        <a:p>
          <a:r>
            <a:rPr lang="da-DK" dirty="0"/>
            <a:t>Studieretning med fokus på det tværprofessionelle samarbejde omkring udsatte børn og familier (København og Frederiksberg)</a:t>
          </a:r>
          <a:endParaRPr lang="en-US" dirty="0"/>
        </a:p>
      </dgm:t>
    </dgm:pt>
    <dgm:pt modelId="{824208A8-9D21-42AD-9AD0-3FDEE8F0D407}" type="parTrans" cxnId="{411FEFD1-58FD-4C51-A0EC-37132FEB7DF1}">
      <dgm:prSet/>
      <dgm:spPr/>
      <dgm:t>
        <a:bodyPr/>
        <a:lstStyle/>
        <a:p>
          <a:endParaRPr lang="en-US"/>
        </a:p>
      </dgm:t>
    </dgm:pt>
    <dgm:pt modelId="{08E4FCC9-87C9-4CEE-BD1E-030C2226D20E}" type="sibTrans" cxnId="{411FEFD1-58FD-4C51-A0EC-37132FEB7DF1}">
      <dgm:prSet/>
      <dgm:spPr/>
      <dgm:t>
        <a:bodyPr/>
        <a:lstStyle/>
        <a:p>
          <a:endParaRPr lang="en-US"/>
        </a:p>
      </dgm:t>
    </dgm:pt>
    <dgm:pt modelId="{45ADFD18-3961-487F-87BA-985C9A620B7F}">
      <dgm:prSet/>
      <dgm:spPr/>
      <dgm:t>
        <a:bodyPr/>
        <a:lstStyle/>
        <a:p>
          <a:r>
            <a:rPr lang="da-DK"/>
            <a:t>Studieretning med fokus på socialt arbejde og socialpædagogik (Hillerød)</a:t>
          </a:r>
          <a:endParaRPr lang="en-US"/>
        </a:p>
      </dgm:t>
    </dgm:pt>
    <dgm:pt modelId="{DE9F794A-7B52-4A5D-97CF-0E83AA0B9783}" type="parTrans" cxnId="{3DC04D4D-A793-45DD-AE55-0D41A8EB20F3}">
      <dgm:prSet/>
      <dgm:spPr/>
      <dgm:t>
        <a:bodyPr/>
        <a:lstStyle/>
        <a:p>
          <a:endParaRPr lang="en-US"/>
        </a:p>
      </dgm:t>
    </dgm:pt>
    <dgm:pt modelId="{447D1DBB-2D24-4BB7-B950-56C288A40D58}" type="sibTrans" cxnId="{3DC04D4D-A793-45DD-AE55-0D41A8EB20F3}">
      <dgm:prSet/>
      <dgm:spPr/>
      <dgm:t>
        <a:bodyPr/>
        <a:lstStyle/>
        <a:p>
          <a:endParaRPr lang="en-US"/>
        </a:p>
      </dgm:t>
    </dgm:pt>
    <dgm:pt modelId="{B4A763A4-CBBC-4A78-8190-0D55A80E9292}" type="pres">
      <dgm:prSet presAssocID="{2D755B35-E8ED-4255-AA68-4A784875D301}" presName="vert0" presStyleCnt="0">
        <dgm:presLayoutVars>
          <dgm:dir/>
          <dgm:animOne val="branch"/>
          <dgm:animLvl val="lvl"/>
        </dgm:presLayoutVars>
      </dgm:prSet>
      <dgm:spPr/>
    </dgm:pt>
    <dgm:pt modelId="{0EDC9A51-1B88-4DE4-88CF-568646759BDF}" type="pres">
      <dgm:prSet presAssocID="{849401C5-FB2E-463E-91A8-ECEBFFC5C6D8}" presName="thickLine" presStyleLbl="alignNode1" presStyleIdx="0" presStyleCnt="4"/>
      <dgm:spPr/>
    </dgm:pt>
    <dgm:pt modelId="{CCFA9BA9-3989-4513-AD40-653BCFCEB955}" type="pres">
      <dgm:prSet presAssocID="{849401C5-FB2E-463E-91A8-ECEBFFC5C6D8}" presName="horz1" presStyleCnt="0"/>
      <dgm:spPr/>
    </dgm:pt>
    <dgm:pt modelId="{6BAEB6FF-4E35-4C8B-BF5C-F23C130F6ACE}" type="pres">
      <dgm:prSet presAssocID="{849401C5-FB2E-463E-91A8-ECEBFFC5C6D8}" presName="tx1" presStyleLbl="revTx" presStyleIdx="0" presStyleCnt="4"/>
      <dgm:spPr/>
    </dgm:pt>
    <dgm:pt modelId="{ED31FEA8-E70A-457C-B5A9-31B969BB3558}" type="pres">
      <dgm:prSet presAssocID="{849401C5-FB2E-463E-91A8-ECEBFFC5C6D8}" presName="vert1" presStyleCnt="0"/>
      <dgm:spPr/>
    </dgm:pt>
    <dgm:pt modelId="{4EE7E988-BE31-4256-B4C3-68E4ED0F7308}" type="pres">
      <dgm:prSet presAssocID="{17D32F43-CBDA-4867-8490-E469E5E7A3A7}" presName="thickLine" presStyleLbl="alignNode1" presStyleIdx="1" presStyleCnt="4"/>
      <dgm:spPr/>
    </dgm:pt>
    <dgm:pt modelId="{16681D41-F5B3-4062-9464-C598C3B19135}" type="pres">
      <dgm:prSet presAssocID="{17D32F43-CBDA-4867-8490-E469E5E7A3A7}" presName="horz1" presStyleCnt="0"/>
      <dgm:spPr/>
    </dgm:pt>
    <dgm:pt modelId="{6F260B9F-BC00-404A-89F6-FD60731C56D6}" type="pres">
      <dgm:prSet presAssocID="{17D32F43-CBDA-4867-8490-E469E5E7A3A7}" presName="tx1" presStyleLbl="revTx" presStyleIdx="1" presStyleCnt="4"/>
      <dgm:spPr/>
    </dgm:pt>
    <dgm:pt modelId="{5E5E5F0E-E0A5-4E56-B53B-942BB777EC29}" type="pres">
      <dgm:prSet presAssocID="{17D32F43-CBDA-4867-8490-E469E5E7A3A7}" presName="vert1" presStyleCnt="0"/>
      <dgm:spPr/>
    </dgm:pt>
    <dgm:pt modelId="{EC49C276-6D2F-403B-880B-40D9EAD7052B}" type="pres">
      <dgm:prSet presAssocID="{25F48859-5A72-479C-9F43-176D4CE66933}" presName="thickLine" presStyleLbl="alignNode1" presStyleIdx="2" presStyleCnt="4"/>
      <dgm:spPr/>
    </dgm:pt>
    <dgm:pt modelId="{AC478E70-BCF5-4BC1-BE02-99F03E8D3E4B}" type="pres">
      <dgm:prSet presAssocID="{25F48859-5A72-479C-9F43-176D4CE66933}" presName="horz1" presStyleCnt="0"/>
      <dgm:spPr/>
    </dgm:pt>
    <dgm:pt modelId="{3B545AA6-83B7-49BC-9FC6-D9A6C79AE4B2}" type="pres">
      <dgm:prSet presAssocID="{25F48859-5A72-479C-9F43-176D4CE66933}" presName="tx1" presStyleLbl="revTx" presStyleIdx="2" presStyleCnt="4"/>
      <dgm:spPr/>
    </dgm:pt>
    <dgm:pt modelId="{46242205-AE14-4EE5-B8FF-A86E95CB4DB1}" type="pres">
      <dgm:prSet presAssocID="{25F48859-5A72-479C-9F43-176D4CE66933}" presName="vert1" presStyleCnt="0"/>
      <dgm:spPr/>
    </dgm:pt>
    <dgm:pt modelId="{B8907139-E9D3-4FF6-8ADE-490F0D6AF610}" type="pres">
      <dgm:prSet presAssocID="{45ADFD18-3961-487F-87BA-985C9A620B7F}" presName="thickLine" presStyleLbl="alignNode1" presStyleIdx="3" presStyleCnt="4"/>
      <dgm:spPr/>
    </dgm:pt>
    <dgm:pt modelId="{50D08958-C594-4EAF-9C50-1A3EBB92875C}" type="pres">
      <dgm:prSet presAssocID="{45ADFD18-3961-487F-87BA-985C9A620B7F}" presName="horz1" presStyleCnt="0"/>
      <dgm:spPr/>
    </dgm:pt>
    <dgm:pt modelId="{9A5C88D6-D012-472F-8EB7-3CAC936EBC2F}" type="pres">
      <dgm:prSet presAssocID="{45ADFD18-3961-487F-87BA-985C9A620B7F}" presName="tx1" presStyleLbl="revTx" presStyleIdx="3" presStyleCnt="4"/>
      <dgm:spPr/>
    </dgm:pt>
    <dgm:pt modelId="{66FFA70D-60BA-4A88-8B5F-EDD63D057EB2}" type="pres">
      <dgm:prSet presAssocID="{45ADFD18-3961-487F-87BA-985C9A620B7F}" presName="vert1" presStyleCnt="0"/>
      <dgm:spPr/>
    </dgm:pt>
  </dgm:ptLst>
  <dgm:cxnLst>
    <dgm:cxn modelId="{19ECB908-E4BC-4980-A1BC-4CCD389AC3AA}" type="presOf" srcId="{849401C5-FB2E-463E-91A8-ECEBFFC5C6D8}" destId="{6BAEB6FF-4E35-4C8B-BF5C-F23C130F6ACE}" srcOrd="0" destOrd="0" presId="urn:microsoft.com/office/officeart/2008/layout/LinedList"/>
    <dgm:cxn modelId="{803E3432-57FE-4299-AF63-8931118B1A02}" type="presOf" srcId="{2D755B35-E8ED-4255-AA68-4A784875D301}" destId="{B4A763A4-CBBC-4A78-8190-0D55A80E9292}" srcOrd="0" destOrd="0" presId="urn:microsoft.com/office/officeart/2008/layout/LinedList"/>
    <dgm:cxn modelId="{16735962-8485-4B0E-87AB-506880BA5859}" type="presOf" srcId="{17D32F43-CBDA-4867-8490-E469E5E7A3A7}" destId="{6F260B9F-BC00-404A-89F6-FD60731C56D6}" srcOrd="0" destOrd="0" presId="urn:microsoft.com/office/officeart/2008/layout/LinedList"/>
    <dgm:cxn modelId="{3DC04D4D-A793-45DD-AE55-0D41A8EB20F3}" srcId="{2D755B35-E8ED-4255-AA68-4A784875D301}" destId="{45ADFD18-3961-487F-87BA-985C9A620B7F}" srcOrd="3" destOrd="0" parTransId="{DE9F794A-7B52-4A5D-97CF-0E83AA0B9783}" sibTransId="{447D1DBB-2D24-4BB7-B950-56C288A40D58}"/>
    <dgm:cxn modelId="{BC8F8A55-A338-4533-B91A-93397B372338}" type="presOf" srcId="{45ADFD18-3961-487F-87BA-985C9A620B7F}" destId="{9A5C88D6-D012-472F-8EB7-3CAC936EBC2F}" srcOrd="0" destOrd="0" presId="urn:microsoft.com/office/officeart/2008/layout/LinedList"/>
    <dgm:cxn modelId="{757E98A1-9098-447D-9BBD-123D1D310817}" type="presOf" srcId="{25F48859-5A72-479C-9F43-176D4CE66933}" destId="{3B545AA6-83B7-49BC-9FC6-D9A6C79AE4B2}" srcOrd="0" destOrd="0" presId="urn:microsoft.com/office/officeart/2008/layout/LinedList"/>
    <dgm:cxn modelId="{411FEFD1-58FD-4C51-A0EC-37132FEB7DF1}" srcId="{2D755B35-E8ED-4255-AA68-4A784875D301}" destId="{25F48859-5A72-479C-9F43-176D4CE66933}" srcOrd="2" destOrd="0" parTransId="{824208A8-9D21-42AD-9AD0-3FDEE8F0D407}" sibTransId="{08E4FCC9-87C9-4CEE-BD1E-030C2226D20E}"/>
    <dgm:cxn modelId="{8076D1D7-E474-4949-BC4F-CFC192303141}" srcId="{2D755B35-E8ED-4255-AA68-4A784875D301}" destId="{17D32F43-CBDA-4867-8490-E469E5E7A3A7}" srcOrd="1" destOrd="0" parTransId="{5F9F8214-B65C-43CF-9ED8-F94F0E6F233D}" sibTransId="{07AD3194-B287-4398-908E-DCF3353C8C7C}"/>
    <dgm:cxn modelId="{999985EC-A095-4189-8ECC-375EBC534568}" srcId="{2D755B35-E8ED-4255-AA68-4A784875D301}" destId="{849401C5-FB2E-463E-91A8-ECEBFFC5C6D8}" srcOrd="0" destOrd="0" parTransId="{C2F8D89C-5EA8-4578-A824-8917501DC9E8}" sibTransId="{2042111D-7A28-4A96-B022-E83E710B9828}"/>
    <dgm:cxn modelId="{655C62E1-7BB6-426C-9D3F-0914335232DC}" type="presParOf" srcId="{B4A763A4-CBBC-4A78-8190-0D55A80E9292}" destId="{0EDC9A51-1B88-4DE4-88CF-568646759BDF}" srcOrd="0" destOrd="0" presId="urn:microsoft.com/office/officeart/2008/layout/LinedList"/>
    <dgm:cxn modelId="{B506EA5D-403D-4811-9272-989688FC2040}" type="presParOf" srcId="{B4A763A4-CBBC-4A78-8190-0D55A80E9292}" destId="{CCFA9BA9-3989-4513-AD40-653BCFCEB955}" srcOrd="1" destOrd="0" presId="urn:microsoft.com/office/officeart/2008/layout/LinedList"/>
    <dgm:cxn modelId="{975B1EAB-C66F-47F5-92A9-9D13AE6AD671}" type="presParOf" srcId="{CCFA9BA9-3989-4513-AD40-653BCFCEB955}" destId="{6BAEB6FF-4E35-4C8B-BF5C-F23C130F6ACE}" srcOrd="0" destOrd="0" presId="urn:microsoft.com/office/officeart/2008/layout/LinedList"/>
    <dgm:cxn modelId="{7B5F423E-8A57-4457-91DD-DFB18AF0DDAD}" type="presParOf" srcId="{CCFA9BA9-3989-4513-AD40-653BCFCEB955}" destId="{ED31FEA8-E70A-457C-B5A9-31B969BB3558}" srcOrd="1" destOrd="0" presId="urn:microsoft.com/office/officeart/2008/layout/LinedList"/>
    <dgm:cxn modelId="{BE9668AA-BAE7-4F69-B0C0-E6D9194E0443}" type="presParOf" srcId="{B4A763A4-CBBC-4A78-8190-0D55A80E9292}" destId="{4EE7E988-BE31-4256-B4C3-68E4ED0F7308}" srcOrd="2" destOrd="0" presId="urn:microsoft.com/office/officeart/2008/layout/LinedList"/>
    <dgm:cxn modelId="{CCD0BA16-1F65-46E0-ADBA-3E53E98F32F3}" type="presParOf" srcId="{B4A763A4-CBBC-4A78-8190-0D55A80E9292}" destId="{16681D41-F5B3-4062-9464-C598C3B19135}" srcOrd="3" destOrd="0" presId="urn:microsoft.com/office/officeart/2008/layout/LinedList"/>
    <dgm:cxn modelId="{3384418A-7727-42F8-A03B-52A80D0BA353}" type="presParOf" srcId="{16681D41-F5B3-4062-9464-C598C3B19135}" destId="{6F260B9F-BC00-404A-89F6-FD60731C56D6}" srcOrd="0" destOrd="0" presId="urn:microsoft.com/office/officeart/2008/layout/LinedList"/>
    <dgm:cxn modelId="{8BCB57C2-2AA1-43C6-A5C6-6290694DEBA9}" type="presParOf" srcId="{16681D41-F5B3-4062-9464-C598C3B19135}" destId="{5E5E5F0E-E0A5-4E56-B53B-942BB777EC29}" srcOrd="1" destOrd="0" presId="urn:microsoft.com/office/officeart/2008/layout/LinedList"/>
    <dgm:cxn modelId="{34BA468C-60D9-4E0A-98EC-EF0C6F5380DE}" type="presParOf" srcId="{B4A763A4-CBBC-4A78-8190-0D55A80E9292}" destId="{EC49C276-6D2F-403B-880B-40D9EAD7052B}" srcOrd="4" destOrd="0" presId="urn:microsoft.com/office/officeart/2008/layout/LinedList"/>
    <dgm:cxn modelId="{1F42712B-A434-428F-B3EC-756A74D2A5B8}" type="presParOf" srcId="{B4A763A4-CBBC-4A78-8190-0D55A80E9292}" destId="{AC478E70-BCF5-4BC1-BE02-99F03E8D3E4B}" srcOrd="5" destOrd="0" presId="urn:microsoft.com/office/officeart/2008/layout/LinedList"/>
    <dgm:cxn modelId="{5BA1C5C9-F241-4B9A-ADA9-770CE53C0FBF}" type="presParOf" srcId="{AC478E70-BCF5-4BC1-BE02-99F03E8D3E4B}" destId="{3B545AA6-83B7-49BC-9FC6-D9A6C79AE4B2}" srcOrd="0" destOrd="0" presId="urn:microsoft.com/office/officeart/2008/layout/LinedList"/>
    <dgm:cxn modelId="{14AB4025-FC98-4DD7-A19A-A0F00E02654E}" type="presParOf" srcId="{AC478E70-BCF5-4BC1-BE02-99F03E8D3E4B}" destId="{46242205-AE14-4EE5-B8FF-A86E95CB4DB1}" srcOrd="1" destOrd="0" presId="urn:microsoft.com/office/officeart/2008/layout/LinedList"/>
    <dgm:cxn modelId="{015343A3-0AFD-4BB1-9C7F-0649EE6D2E46}" type="presParOf" srcId="{B4A763A4-CBBC-4A78-8190-0D55A80E9292}" destId="{B8907139-E9D3-4FF6-8ADE-490F0D6AF610}" srcOrd="6" destOrd="0" presId="urn:microsoft.com/office/officeart/2008/layout/LinedList"/>
    <dgm:cxn modelId="{69A67B2A-5720-441F-A4BD-84841EB467ED}" type="presParOf" srcId="{B4A763A4-CBBC-4A78-8190-0D55A80E9292}" destId="{50D08958-C594-4EAF-9C50-1A3EBB92875C}" srcOrd="7" destOrd="0" presId="urn:microsoft.com/office/officeart/2008/layout/LinedList"/>
    <dgm:cxn modelId="{5F1E8F4A-00F4-4A2F-A0B9-231D7C05BD0F}" type="presParOf" srcId="{50D08958-C594-4EAF-9C50-1A3EBB92875C}" destId="{9A5C88D6-D012-472F-8EB7-3CAC936EBC2F}" srcOrd="0" destOrd="0" presId="urn:microsoft.com/office/officeart/2008/layout/LinedList"/>
    <dgm:cxn modelId="{21AE0F79-E0E6-46C8-ADAF-26765E11D866}" type="presParOf" srcId="{50D08958-C594-4EAF-9C50-1A3EBB92875C}" destId="{66FFA70D-60BA-4A88-8B5F-EDD63D057EB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DC9A51-1B88-4DE4-88CF-568646759BDF}">
      <dsp:nvSpPr>
        <dsp:cNvPr id="0" name=""/>
        <dsp:cNvSpPr/>
      </dsp:nvSpPr>
      <dsp:spPr>
        <a:xfrm>
          <a:off x="0" y="0"/>
          <a:ext cx="7488758"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AEB6FF-4E35-4C8B-BF5C-F23C130F6ACE}">
      <dsp:nvSpPr>
        <dsp:cNvPr id="0" name=""/>
        <dsp:cNvSpPr/>
      </dsp:nvSpPr>
      <dsp:spPr>
        <a:xfrm>
          <a:off x="0" y="0"/>
          <a:ext cx="7488758" cy="7426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da-DK" sz="2000" kern="1200"/>
            <a:t>Den klassiske studieretning (Frederiksberg)</a:t>
          </a:r>
          <a:endParaRPr lang="en-US" sz="2000" kern="1200"/>
        </a:p>
      </dsp:txBody>
      <dsp:txXfrm>
        <a:off x="0" y="0"/>
        <a:ext cx="7488758" cy="742652"/>
      </dsp:txXfrm>
    </dsp:sp>
    <dsp:sp modelId="{4EE7E988-BE31-4256-B4C3-68E4ED0F7308}">
      <dsp:nvSpPr>
        <dsp:cNvPr id="0" name=""/>
        <dsp:cNvSpPr/>
      </dsp:nvSpPr>
      <dsp:spPr>
        <a:xfrm>
          <a:off x="0" y="742652"/>
          <a:ext cx="7488758"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260B9F-BC00-404A-89F6-FD60731C56D6}">
      <dsp:nvSpPr>
        <dsp:cNvPr id="0" name=""/>
        <dsp:cNvSpPr/>
      </dsp:nvSpPr>
      <dsp:spPr>
        <a:xfrm>
          <a:off x="0" y="742652"/>
          <a:ext cx="7488758" cy="7426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da-DK" sz="2000" kern="1200"/>
            <a:t>Den Interkulturelle og internationale studieretning (Frederiksberg)</a:t>
          </a:r>
          <a:endParaRPr lang="en-US" sz="2000" kern="1200"/>
        </a:p>
      </dsp:txBody>
      <dsp:txXfrm>
        <a:off x="0" y="742652"/>
        <a:ext cx="7488758" cy="742652"/>
      </dsp:txXfrm>
    </dsp:sp>
    <dsp:sp modelId="{EC49C276-6D2F-403B-880B-40D9EAD7052B}">
      <dsp:nvSpPr>
        <dsp:cNvPr id="0" name=""/>
        <dsp:cNvSpPr/>
      </dsp:nvSpPr>
      <dsp:spPr>
        <a:xfrm>
          <a:off x="0" y="1485305"/>
          <a:ext cx="7488758"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545AA6-83B7-49BC-9FC6-D9A6C79AE4B2}">
      <dsp:nvSpPr>
        <dsp:cNvPr id="0" name=""/>
        <dsp:cNvSpPr/>
      </dsp:nvSpPr>
      <dsp:spPr>
        <a:xfrm>
          <a:off x="0" y="1485304"/>
          <a:ext cx="7488758" cy="7426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da-DK" sz="2000" kern="1200" dirty="0"/>
            <a:t>Studieretning med fokus på det tværprofessionelle samarbejde omkring udsatte børn og familier (København og Frederiksberg)</a:t>
          </a:r>
          <a:endParaRPr lang="en-US" sz="2000" kern="1200" dirty="0"/>
        </a:p>
      </dsp:txBody>
      <dsp:txXfrm>
        <a:off x="0" y="1485304"/>
        <a:ext cx="7488758" cy="742652"/>
      </dsp:txXfrm>
    </dsp:sp>
    <dsp:sp modelId="{B8907139-E9D3-4FF6-8ADE-490F0D6AF610}">
      <dsp:nvSpPr>
        <dsp:cNvPr id="0" name=""/>
        <dsp:cNvSpPr/>
      </dsp:nvSpPr>
      <dsp:spPr>
        <a:xfrm>
          <a:off x="0" y="2227957"/>
          <a:ext cx="7488758"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5C88D6-D012-472F-8EB7-3CAC936EBC2F}">
      <dsp:nvSpPr>
        <dsp:cNvPr id="0" name=""/>
        <dsp:cNvSpPr/>
      </dsp:nvSpPr>
      <dsp:spPr>
        <a:xfrm>
          <a:off x="0" y="2227957"/>
          <a:ext cx="7488758" cy="7426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da-DK" sz="2000" kern="1200"/>
            <a:t>Studieretning med fokus på socialt arbejde og socialpædagogik (Hillerød)</a:t>
          </a:r>
          <a:endParaRPr lang="en-US" sz="2000" kern="1200"/>
        </a:p>
      </dsp:txBody>
      <dsp:txXfrm>
        <a:off x="0" y="2227957"/>
        <a:ext cx="7488758" cy="742652"/>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4450" y="0"/>
            <a:ext cx="2949575" cy="498475"/>
          </a:xfrm>
          <a:prstGeom prst="rect">
            <a:avLst/>
          </a:prstGeom>
        </p:spPr>
        <p:txBody>
          <a:bodyPr vert="horz" lIns="91440" tIns="45720" rIns="91440" bIns="45720" rtlCol="0"/>
          <a:lstStyle>
            <a:lvl1pPr algn="r">
              <a:defRPr sz="1200"/>
            </a:lvl1pPr>
          </a:lstStyle>
          <a:p>
            <a:fld id="{3BDBD347-9913-4ABB-8A43-9B8FF372A2DD}" type="datetimeFigureOut">
              <a:rPr lang="en-US"/>
              <a:t>3/4/2021</a:t>
            </a:fld>
            <a:endParaRPr lang="en-US"/>
          </a:p>
        </p:txBody>
      </p:sp>
      <p:sp>
        <p:nvSpPr>
          <p:cNvPr id="4" name="Footer Placeholder 3"/>
          <p:cNvSpPr>
            <a:spLocks noGrp="1"/>
          </p:cNvSpPr>
          <p:nvPr>
            <p:ph type="ftr" sz="quarter" idx="2"/>
          </p:nvPr>
        </p:nvSpPr>
        <p:spPr>
          <a:xfrm>
            <a:off x="0" y="9440863"/>
            <a:ext cx="2949575" cy="49847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4450" y="9440863"/>
            <a:ext cx="2949575" cy="498475"/>
          </a:xfrm>
          <a:prstGeom prst="rect">
            <a:avLst/>
          </a:prstGeom>
        </p:spPr>
        <p:txBody>
          <a:bodyPr vert="horz" lIns="91440" tIns="45720" rIns="91440" bIns="45720" rtlCol="0" anchor="b"/>
          <a:lstStyle>
            <a:lvl1pPr algn="r">
              <a:defRPr sz="1200"/>
            </a:lvl1pPr>
          </a:lstStyle>
          <a:p>
            <a:fld id="{8B116402-ABF7-47D5-AC3C-5EC41B4152DB}" type="slidenum">
              <a:rPr lang="en-US"/>
              <a:t>‹nr.›</a:t>
            </a:fld>
            <a:endParaRPr lang="en-US"/>
          </a:p>
        </p:txBody>
      </p:sp>
    </p:spTree>
    <p:extLst>
      <p:ext uri="{BB962C8B-B14F-4D97-AF65-F5344CB8AC3E}">
        <p14:creationId xmlns:p14="http://schemas.microsoft.com/office/powerpoint/2010/main" val="7128125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54450" y="0"/>
            <a:ext cx="2949575" cy="496888"/>
          </a:xfrm>
          <a:prstGeom prst="rect">
            <a:avLst/>
          </a:prstGeom>
        </p:spPr>
        <p:txBody>
          <a:bodyPr vert="horz" lIns="91440" tIns="45720" rIns="91440" bIns="45720" rtlCol="0"/>
          <a:lstStyle>
            <a:lvl1pPr algn="r">
              <a:defRPr sz="1200"/>
            </a:lvl1pPr>
          </a:lstStyle>
          <a:p>
            <a:fld id="{FA120F30-42D0-4B58-B5B5-52B23DE7A863}" type="datetimeFigureOut">
              <a:rPr lang="da-DK"/>
              <a:pPr/>
              <a:t>04-03-2021</a:t>
            </a:fld>
            <a:endParaRPr lang="en-GB" dirty="0"/>
          </a:p>
        </p:txBody>
      </p:sp>
      <p:sp>
        <p:nvSpPr>
          <p:cNvPr id="4" name="Slide Image Placeholder 3"/>
          <p:cNvSpPr>
            <a:spLocks noGrp="1" noRot="1" noChangeAspect="1"/>
          </p:cNvSpPr>
          <p:nvPr>
            <p:ph type="sldImg" idx="2"/>
          </p:nvPr>
        </p:nvSpPr>
        <p:spPr>
          <a:xfrm>
            <a:off x="92075" y="746125"/>
            <a:ext cx="6623050" cy="3725863"/>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1038" y="4721225"/>
            <a:ext cx="5443537" cy="447198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0863"/>
            <a:ext cx="2949575" cy="4968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4450" y="9440863"/>
            <a:ext cx="2949575" cy="496887"/>
          </a:xfrm>
          <a:prstGeom prst="rect">
            <a:avLst/>
          </a:prstGeom>
        </p:spPr>
        <p:txBody>
          <a:bodyPr vert="horz" lIns="91440" tIns="45720" rIns="91440" bIns="45720" rtlCol="0" anchor="b"/>
          <a:lstStyle>
            <a:lvl1pPr algn="r">
              <a:defRPr sz="1200"/>
            </a:lvl1pPr>
          </a:lstStyle>
          <a:p>
            <a:fld id="{2336C548-B58F-4577-956A-A567C7589401}" type="slidenum">
              <a:rPr lang="en-GB"/>
              <a:pPr/>
              <a:t>‹nr.›</a:t>
            </a:fld>
            <a:endParaRPr lang="en-GB" dirty="0"/>
          </a:p>
        </p:txBody>
      </p:sp>
    </p:spTree>
    <p:extLst>
      <p:ext uri="{BB962C8B-B14F-4D97-AF65-F5344CB8AC3E}">
        <p14:creationId xmlns:p14="http://schemas.microsoft.com/office/powerpoint/2010/main" val="1491283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336C548-B58F-4577-956A-A567C7589401}" type="slidenum">
              <a:rPr lang="en-GB"/>
              <a:pPr/>
              <a:t>1</a:t>
            </a:fld>
            <a:endParaRPr lang="en-GB" dirty="0"/>
          </a:p>
        </p:txBody>
      </p:sp>
    </p:spTree>
    <p:extLst>
      <p:ext uri="{BB962C8B-B14F-4D97-AF65-F5344CB8AC3E}">
        <p14:creationId xmlns:p14="http://schemas.microsoft.com/office/powerpoint/2010/main" val="5594169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336C548-B58F-4577-956A-A567C7589401}" type="slidenum">
              <a:rPr lang="en-GB" smtClean="0"/>
              <a:pPr/>
              <a:t>11</a:t>
            </a:fld>
            <a:endParaRPr lang="en-GB" dirty="0"/>
          </a:p>
        </p:txBody>
      </p:sp>
    </p:spTree>
    <p:extLst>
      <p:ext uri="{BB962C8B-B14F-4D97-AF65-F5344CB8AC3E}">
        <p14:creationId xmlns:p14="http://schemas.microsoft.com/office/powerpoint/2010/main" val="9459272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336C548-B58F-4577-956A-A567C7589401}" type="slidenum">
              <a:rPr lang="en-GB" smtClean="0"/>
              <a:pPr/>
              <a:t>12</a:t>
            </a:fld>
            <a:endParaRPr lang="en-GB" dirty="0"/>
          </a:p>
        </p:txBody>
      </p:sp>
    </p:spTree>
    <p:extLst>
      <p:ext uri="{BB962C8B-B14F-4D97-AF65-F5344CB8AC3E}">
        <p14:creationId xmlns:p14="http://schemas.microsoft.com/office/powerpoint/2010/main" val="30771260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336C548-B58F-4577-956A-A567C7589401}" type="slidenum">
              <a:rPr lang="en-GB" smtClean="0"/>
              <a:pPr/>
              <a:t>13</a:t>
            </a:fld>
            <a:endParaRPr lang="en-GB" dirty="0"/>
          </a:p>
        </p:txBody>
      </p:sp>
    </p:spTree>
    <p:extLst>
      <p:ext uri="{BB962C8B-B14F-4D97-AF65-F5344CB8AC3E}">
        <p14:creationId xmlns:p14="http://schemas.microsoft.com/office/powerpoint/2010/main" val="38509349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336C548-B58F-4577-956A-A567C7589401}" type="slidenum">
              <a:rPr lang="en-GB" smtClean="0"/>
              <a:pPr/>
              <a:t>15</a:t>
            </a:fld>
            <a:endParaRPr lang="en-GB" dirty="0"/>
          </a:p>
        </p:txBody>
      </p:sp>
    </p:spTree>
    <p:extLst>
      <p:ext uri="{BB962C8B-B14F-4D97-AF65-F5344CB8AC3E}">
        <p14:creationId xmlns:p14="http://schemas.microsoft.com/office/powerpoint/2010/main" val="23005591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2336C548-B58F-4577-956A-A567C7589401}" type="slidenum">
              <a:rPr lang="en-GB"/>
              <a:pPr/>
              <a:t>16</a:t>
            </a:fld>
            <a:endParaRPr lang="en-GB" dirty="0"/>
          </a:p>
        </p:txBody>
      </p:sp>
    </p:spTree>
    <p:extLst>
      <p:ext uri="{BB962C8B-B14F-4D97-AF65-F5344CB8AC3E}">
        <p14:creationId xmlns:p14="http://schemas.microsoft.com/office/powerpoint/2010/main" val="2013379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336C548-B58F-4577-956A-A567C7589401}" type="slidenum">
              <a:rPr lang="en-GB" smtClean="0"/>
              <a:pPr/>
              <a:t>2</a:t>
            </a:fld>
            <a:endParaRPr lang="en-GB" dirty="0"/>
          </a:p>
        </p:txBody>
      </p:sp>
    </p:spTree>
    <p:extLst>
      <p:ext uri="{BB962C8B-B14F-4D97-AF65-F5344CB8AC3E}">
        <p14:creationId xmlns:p14="http://schemas.microsoft.com/office/powerpoint/2010/main" val="360093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336C548-B58F-4577-956A-A567C7589401}" type="slidenum">
              <a:rPr lang="en-GB" smtClean="0"/>
              <a:pPr/>
              <a:t>3</a:t>
            </a:fld>
            <a:endParaRPr lang="en-GB" dirty="0"/>
          </a:p>
        </p:txBody>
      </p:sp>
    </p:spTree>
    <p:extLst>
      <p:ext uri="{BB962C8B-B14F-4D97-AF65-F5344CB8AC3E}">
        <p14:creationId xmlns:p14="http://schemas.microsoft.com/office/powerpoint/2010/main" val="1930240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336C548-B58F-4577-956A-A567C7589401}" type="slidenum">
              <a:rPr lang="en-GB" smtClean="0"/>
              <a:pPr/>
              <a:t>4</a:t>
            </a:fld>
            <a:endParaRPr lang="en-GB" dirty="0"/>
          </a:p>
        </p:txBody>
      </p:sp>
    </p:spTree>
    <p:extLst>
      <p:ext uri="{BB962C8B-B14F-4D97-AF65-F5344CB8AC3E}">
        <p14:creationId xmlns:p14="http://schemas.microsoft.com/office/powerpoint/2010/main" val="3162403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a:p>
            <a:endParaRPr lang="da-DK" dirty="0"/>
          </a:p>
        </p:txBody>
      </p:sp>
      <p:sp>
        <p:nvSpPr>
          <p:cNvPr id="4" name="Pladsholder til slidenummer 3"/>
          <p:cNvSpPr>
            <a:spLocks noGrp="1"/>
          </p:cNvSpPr>
          <p:nvPr>
            <p:ph type="sldNum" sz="quarter" idx="5"/>
          </p:nvPr>
        </p:nvSpPr>
        <p:spPr/>
        <p:txBody>
          <a:bodyPr/>
          <a:lstStyle/>
          <a:p>
            <a:fld id="{2336C548-B58F-4577-956A-A567C7589401}" type="slidenum">
              <a:rPr lang="en-GB" smtClean="0"/>
              <a:pPr/>
              <a:t>5</a:t>
            </a:fld>
            <a:endParaRPr lang="en-GB" dirty="0"/>
          </a:p>
        </p:txBody>
      </p:sp>
    </p:spTree>
    <p:extLst>
      <p:ext uri="{BB962C8B-B14F-4D97-AF65-F5344CB8AC3E}">
        <p14:creationId xmlns:p14="http://schemas.microsoft.com/office/powerpoint/2010/main" val="27668127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endParaRPr lang="da-DK" dirty="0"/>
          </a:p>
        </p:txBody>
      </p:sp>
      <p:sp>
        <p:nvSpPr>
          <p:cNvPr id="4" name="Pladsholder til slidenummer 3"/>
          <p:cNvSpPr>
            <a:spLocks noGrp="1"/>
          </p:cNvSpPr>
          <p:nvPr>
            <p:ph type="sldNum" sz="quarter" idx="5"/>
          </p:nvPr>
        </p:nvSpPr>
        <p:spPr/>
        <p:txBody>
          <a:bodyPr/>
          <a:lstStyle/>
          <a:p>
            <a:fld id="{2336C548-B58F-4577-956A-A567C7589401}" type="slidenum">
              <a:rPr lang="en-GB" smtClean="0"/>
              <a:pPr/>
              <a:t>7</a:t>
            </a:fld>
            <a:endParaRPr lang="en-GB" dirty="0"/>
          </a:p>
        </p:txBody>
      </p:sp>
    </p:spTree>
    <p:extLst>
      <p:ext uri="{BB962C8B-B14F-4D97-AF65-F5344CB8AC3E}">
        <p14:creationId xmlns:p14="http://schemas.microsoft.com/office/powerpoint/2010/main" val="39681977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2336C548-B58F-4577-956A-A567C7589401}" type="slidenum">
              <a:rPr lang="en-GB" smtClean="0"/>
              <a:pPr/>
              <a:t>8</a:t>
            </a:fld>
            <a:endParaRPr lang="en-GB" dirty="0"/>
          </a:p>
        </p:txBody>
      </p:sp>
    </p:spTree>
    <p:extLst>
      <p:ext uri="{BB962C8B-B14F-4D97-AF65-F5344CB8AC3E}">
        <p14:creationId xmlns:p14="http://schemas.microsoft.com/office/powerpoint/2010/main" val="25914613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336C548-B58F-4577-956A-A567C7589401}" type="slidenum">
              <a:rPr lang="en-GB" smtClean="0"/>
              <a:pPr/>
              <a:t>9</a:t>
            </a:fld>
            <a:endParaRPr lang="en-GB" dirty="0"/>
          </a:p>
        </p:txBody>
      </p:sp>
    </p:spTree>
    <p:extLst>
      <p:ext uri="{BB962C8B-B14F-4D97-AF65-F5344CB8AC3E}">
        <p14:creationId xmlns:p14="http://schemas.microsoft.com/office/powerpoint/2010/main" val="40908648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336C548-B58F-4577-956A-A567C7589401}" type="slidenum">
              <a:rPr lang="en-GB" smtClean="0"/>
              <a:pPr/>
              <a:t>10</a:t>
            </a:fld>
            <a:endParaRPr lang="en-GB" dirty="0"/>
          </a:p>
        </p:txBody>
      </p:sp>
    </p:spTree>
    <p:extLst>
      <p:ext uri="{BB962C8B-B14F-4D97-AF65-F5344CB8AC3E}">
        <p14:creationId xmlns:p14="http://schemas.microsoft.com/office/powerpoint/2010/main" val="8299282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Introside 1">
    <p:spTree>
      <p:nvGrpSpPr>
        <p:cNvPr id="1" name=""/>
        <p:cNvGrpSpPr/>
        <p:nvPr/>
      </p:nvGrpSpPr>
      <p:grpSpPr>
        <a:xfrm>
          <a:off x="0" y="0"/>
          <a:ext cx="0" cy="0"/>
          <a:chOff x="0" y="0"/>
          <a:chExt cx="0" cy="0"/>
        </a:xfrm>
      </p:grpSpPr>
      <p:sp>
        <p:nvSpPr>
          <p:cNvPr id="5" name="Baggrund">
            <a:extLst>
              <a:ext uri="{C183D7F6-B498-43B3-948B-1728B52AA6E4}">
                <adec:decorative xmlns:adec="http://schemas.microsoft.com/office/drawing/2017/decorative" val="1"/>
              </a:ext>
            </a:extLst>
          </p:cNvPr>
          <p:cNvSpPr/>
          <p:nvPr userDrawn="1"/>
        </p:nvSpPr>
        <p:spPr>
          <a:xfrm>
            <a:off x="0" y="0"/>
            <a:ext cx="91440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1026" name="Picture 2">
            <a:extLst>
              <a:ext uri="{C183D7F6-B498-43B3-948B-1728B52AA6E4}">
                <adec:decorative xmlns:adec="http://schemas.microsoft.com/office/drawing/2017/decorative" val="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04728" y="1974453"/>
            <a:ext cx="3334544" cy="1194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dholsside 2-spaltet med billede">
    <p:spTree>
      <p:nvGrpSpPr>
        <p:cNvPr id="1" name=""/>
        <p:cNvGrpSpPr/>
        <p:nvPr/>
      </p:nvGrpSpPr>
      <p:grpSpPr>
        <a:xfrm>
          <a:off x="0" y="0"/>
          <a:ext cx="0" cy="0"/>
          <a:chOff x="0" y="0"/>
          <a:chExt cx="0" cy="0"/>
        </a:xfrm>
      </p:grpSpPr>
      <p:sp>
        <p:nvSpPr>
          <p:cNvPr id="2" name="Titel 1"/>
          <p:cNvSpPr>
            <a:spLocks noGrp="1"/>
          </p:cNvSpPr>
          <p:nvPr>
            <p:ph type="title"/>
          </p:nvPr>
        </p:nvSpPr>
        <p:spPr>
          <a:xfrm>
            <a:off x="763200" y="663538"/>
            <a:ext cx="4889293" cy="986182"/>
          </a:xfrm>
        </p:spPr>
        <p:txBody>
          <a:bodyPr/>
          <a:lstStyle>
            <a:lvl1pPr>
              <a:defRPr>
                <a:solidFill>
                  <a:schemeClr val="accent1"/>
                </a:solidFill>
              </a:defRPr>
            </a:lvl1pPr>
          </a:lstStyle>
          <a:p>
            <a:r>
              <a:rPr lang="da-DK" dirty="0"/>
              <a:t>Klik for at redigere i master</a:t>
            </a:r>
          </a:p>
        </p:txBody>
      </p:sp>
      <p:sp>
        <p:nvSpPr>
          <p:cNvPr id="4" name="Pladsholder til tekst 5"/>
          <p:cNvSpPr>
            <a:spLocks noGrp="1"/>
          </p:cNvSpPr>
          <p:nvPr>
            <p:ph type="body" sz="quarter" idx="11"/>
          </p:nvPr>
        </p:nvSpPr>
        <p:spPr>
          <a:xfrm>
            <a:off x="763587" y="1816100"/>
            <a:ext cx="2368253" cy="2592388"/>
          </a:xfrm>
          <a:prstGeom prst="rect">
            <a:avLst/>
          </a:prstGeom>
        </p:spPr>
        <p:txBody>
          <a:bodyPr lIns="0" tIns="0" rIns="0" b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8" name="Pladsholder til tekst 5"/>
          <p:cNvSpPr>
            <a:spLocks noGrp="1"/>
          </p:cNvSpPr>
          <p:nvPr>
            <p:ph type="body" sz="quarter" idx="12"/>
          </p:nvPr>
        </p:nvSpPr>
        <p:spPr>
          <a:xfrm>
            <a:off x="3284240" y="1816100"/>
            <a:ext cx="2368253" cy="2592388"/>
          </a:xfrm>
          <a:prstGeom prst="rect">
            <a:avLst/>
          </a:prstGeom>
        </p:spPr>
        <p:txBody>
          <a:bodyPr lIns="0" tIns="0" rIns="0" b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7" name="Pladsholder til billede 6"/>
          <p:cNvSpPr>
            <a:spLocks noGrp="1"/>
          </p:cNvSpPr>
          <p:nvPr>
            <p:ph type="pic" sz="quarter" idx="13"/>
          </p:nvPr>
        </p:nvSpPr>
        <p:spPr>
          <a:xfrm>
            <a:off x="6099175" y="0"/>
            <a:ext cx="3044825" cy="5143500"/>
          </a:xfrm>
          <a:prstGeom prst="rect">
            <a:avLst/>
          </a:prstGeom>
        </p:spPr>
        <p:txBody>
          <a:bodyPr/>
          <a:lstStyle/>
          <a:p>
            <a:endParaRPr lang="da-DK" dirty="0"/>
          </a:p>
        </p:txBody>
      </p:sp>
      <p:sp>
        <p:nvSpPr>
          <p:cNvPr id="10" name="Pladsholder til dato 2"/>
          <p:cNvSpPr>
            <a:spLocks noGrp="1"/>
          </p:cNvSpPr>
          <p:nvPr>
            <p:ph type="dt" sz="half" idx="2"/>
          </p:nvPr>
        </p:nvSpPr>
        <p:spPr>
          <a:xfrm>
            <a:off x="3312382" y="4775527"/>
            <a:ext cx="2555762" cy="138499"/>
          </a:xfrm>
          <a:prstGeom prst="rect">
            <a:avLst/>
          </a:prstGeom>
        </p:spPr>
        <p:txBody>
          <a:bodyPr lIns="0" tIns="0" rIns="0" bIns="0"/>
          <a:lstStyle>
            <a:lvl1pPr>
              <a:defRPr sz="900">
                <a:latin typeface="Georgia" panose="02040502050405020303" pitchFamily="18" charset="0"/>
              </a:defRPr>
            </a:lvl1pPr>
          </a:lstStyle>
          <a:p>
            <a:fld id="{E3F176F0-4EB5-41D1-866E-A621282BE2B8}" type="datetime2">
              <a:rPr lang="da-DK" smtClean="0"/>
              <a:t>4. marts 2021</a:t>
            </a:fld>
            <a:endParaRPr lang="en-GB" dirty="0"/>
          </a:p>
        </p:txBody>
      </p:sp>
    </p:spTree>
    <p:extLst>
      <p:ext uri="{BB962C8B-B14F-4D97-AF65-F5344CB8AC3E}">
        <p14:creationId xmlns:p14="http://schemas.microsoft.com/office/powerpoint/2010/main" val="4143370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Indholdsside med billede venstre">
    <p:spTree>
      <p:nvGrpSpPr>
        <p:cNvPr id="1" name=""/>
        <p:cNvGrpSpPr/>
        <p:nvPr/>
      </p:nvGrpSpPr>
      <p:grpSpPr>
        <a:xfrm>
          <a:off x="0" y="0"/>
          <a:ext cx="0" cy="0"/>
          <a:chOff x="0" y="0"/>
          <a:chExt cx="0" cy="0"/>
        </a:xfrm>
      </p:grpSpPr>
      <p:sp>
        <p:nvSpPr>
          <p:cNvPr id="7" name="Pladsholder til billede 6"/>
          <p:cNvSpPr>
            <a:spLocks noGrp="1"/>
          </p:cNvSpPr>
          <p:nvPr>
            <p:ph type="pic" sz="quarter" idx="13"/>
          </p:nvPr>
        </p:nvSpPr>
        <p:spPr>
          <a:xfrm>
            <a:off x="0" y="0"/>
            <a:ext cx="4572000" cy="5143500"/>
          </a:xfrm>
          <a:prstGeom prst="rect">
            <a:avLst/>
          </a:prstGeom>
        </p:spPr>
        <p:txBody>
          <a:bodyPr/>
          <a:lstStyle/>
          <a:p>
            <a:endParaRPr lang="da-DK" dirty="0"/>
          </a:p>
        </p:txBody>
      </p:sp>
      <p:sp>
        <p:nvSpPr>
          <p:cNvPr id="9" name="Baggrund">
            <a:extLst>
              <a:ext uri="{C183D7F6-B498-43B3-948B-1728B52AA6E4}">
                <adec:decorative xmlns:adec="http://schemas.microsoft.com/office/drawing/2017/decorative" val="1"/>
              </a:ext>
            </a:extLst>
          </p:cNvPr>
          <p:cNvSpPr/>
          <p:nvPr userDrawn="1"/>
        </p:nvSpPr>
        <p:spPr>
          <a:xfrm>
            <a:off x="4578144" y="0"/>
            <a:ext cx="4565856" cy="25717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0" name="Pladsholder til tekst 5"/>
          <p:cNvSpPr>
            <a:spLocks noGrp="1"/>
          </p:cNvSpPr>
          <p:nvPr>
            <p:ph type="body" sz="quarter" idx="14"/>
          </p:nvPr>
        </p:nvSpPr>
        <p:spPr>
          <a:xfrm>
            <a:off x="5078874" y="421779"/>
            <a:ext cx="3564396" cy="1728192"/>
          </a:xfrm>
          <a:prstGeom prst="rect">
            <a:avLst/>
          </a:prstGeom>
        </p:spPr>
        <p:txBody>
          <a:bodyPr lIns="0" tIns="0" rIns="0" bIns="0"/>
          <a:lstStyle>
            <a:lvl1pPr algn="ctr">
              <a:defRPr>
                <a:solidFill>
                  <a:schemeClr val="bg1"/>
                </a:solidFill>
                <a:latin typeface="Georgia" panose="02040502050405020303" pitchFamily="18" charset="0"/>
              </a:defRPr>
            </a:lvl1pPr>
            <a:lvl2pPr algn="ctr">
              <a:defRPr>
                <a:solidFill>
                  <a:schemeClr val="bg1"/>
                </a:solidFill>
                <a:latin typeface="Georgia" panose="02040502050405020303" pitchFamily="18" charset="0"/>
              </a:defRPr>
            </a:lvl2pPr>
            <a:lvl3pPr algn="ctr">
              <a:defRPr>
                <a:solidFill>
                  <a:schemeClr val="bg1"/>
                </a:solidFill>
                <a:latin typeface="Georgia" panose="02040502050405020303" pitchFamily="18" charset="0"/>
              </a:defRPr>
            </a:lvl3pPr>
            <a:lvl4pPr algn="ctr">
              <a:defRPr>
                <a:solidFill>
                  <a:schemeClr val="bg1"/>
                </a:solidFill>
                <a:latin typeface="Georgia" panose="02040502050405020303" pitchFamily="18" charset="0"/>
              </a:defRPr>
            </a:lvl4pPr>
            <a:lvl5pPr algn="ctr">
              <a:defRPr>
                <a:solidFill>
                  <a:schemeClr val="bg1"/>
                </a:solidFill>
                <a:latin typeface="Georgia" panose="02040502050405020303" pitchFamily="18" charset="0"/>
              </a:defRPr>
            </a:lvl5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1" name="Pladsholder til tekst 5"/>
          <p:cNvSpPr>
            <a:spLocks noGrp="1"/>
          </p:cNvSpPr>
          <p:nvPr>
            <p:ph type="body" sz="quarter" idx="15"/>
          </p:nvPr>
        </p:nvSpPr>
        <p:spPr>
          <a:xfrm>
            <a:off x="5083916" y="3687874"/>
            <a:ext cx="2260392" cy="1116124"/>
          </a:xfrm>
          <a:prstGeom prst="rect">
            <a:avLst/>
          </a:prstGeom>
        </p:spPr>
        <p:txBody>
          <a:bodyPr lIns="0" tIns="0" rIns="0" bIns="0"/>
          <a:lstStyle>
            <a:lvl1pPr algn="l">
              <a:defRPr sz="1000">
                <a:solidFill>
                  <a:srgbClr val="000000"/>
                </a:solidFill>
                <a:latin typeface="Georgia" panose="02040502050405020303" pitchFamily="18" charset="0"/>
              </a:defRPr>
            </a:lvl1pPr>
            <a:lvl2pPr algn="l">
              <a:defRPr sz="1000">
                <a:solidFill>
                  <a:srgbClr val="000000"/>
                </a:solidFill>
                <a:latin typeface="Georgia" panose="02040502050405020303" pitchFamily="18" charset="0"/>
              </a:defRPr>
            </a:lvl2pPr>
            <a:lvl3pPr algn="l">
              <a:defRPr sz="1000">
                <a:solidFill>
                  <a:srgbClr val="000000"/>
                </a:solidFill>
                <a:latin typeface="Georgia" panose="02040502050405020303" pitchFamily="18" charset="0"/>
              </a:defRPr>
            </a:lvl3pPr>
            <a:lvl4pPr algn="l">
              <a:defRPr sz="1000">
                <a:solidFill>
                  <a:srgbClr val="000000"/>
                </a:solidFill>
                <a:latin typeface="Georgia" panose="02040502050405020303" pitchFamily="18" charset="0"/>
              </a:defRPr>
            </a:lvl4pPr>
            <a:lvl5pPr algn="l">
              <a:defRPr sz="1000">
                <a:solidFill>
                  <a:srgbClr val="000000"/>
                </a:solidFill>
                <a:latin typeface="Georgia" panose="02040502050405020303" pitchFamily="18" charset="0"/>
              </a:defRPr>
            </a:lvl5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2" name="Titel 1"/>
          <p:cNvSpPr>
            <a:spLocks noGrp="1"/>
          </p:cNvSpPr>
          <p:nvPr>
            <p:ph type="title"/>
          </p:nvPr>
        </p:nvSpPr>
        <p:spPr>
          <a:xfrm>
            <a:off x="5078874" y="3039802"/>
            <a:ext cx="2265434" cy="468052"/>
          </a:xfrm>
        </p:spPr>
        <p:txBody>
          <a:bodyPr/>
          <a:lstStyle>
            <a:lvl1pPr>
              <a:defRPr sz="1600">
                <a:solidFill>
                  <a:srgbClr val="000000"/>
                </a:solidFill>
              </a:defRPr>
            </a:lvl1pPr>
          </a:lstStyle>
          <a:p>
            <a:r>
              <a:rPr lang="da-DK" dirty="0"/>
              <a:t>Klik for at redigere i master</a:t>
            </a:r>
          </a:p>
        </p:txBody>
      </p:sp>
      <p:sp>
        <p:nvSpPr>
          <p:cNvPr id="8" name="bk object 16">
            <a:extLst>
              <a:ext uri="{C183D7F6-B498-43B3-948B-1728B52AA6E4}">
                <adec:decorative xmlns:adec="http://schemas.microsoft.com/office/drawing/2017/decorative" val="1"/>
              </a:ext>
            </a:extLst>
          </p:cNvPr>
          <p:cNvSpPr/>
          <p:nvPr userDrawn="1"/>
        </p:nvSpPr>
        <p:spPr>
          <a:xfrm>
            <a:off x="8712460" y="4775528"/>
            <a:ext cx="135456" cy="162016"/>
          </a:xfrm>
          <a:custGeom>
            <a:avLst/>
            <a:gdLst/>
            <a:ahLst/>
            <a:cxnLst/>
            <a:rect l="l" t="t" r="r" b="b"/>
            <a:pathLst>
              <a:path w="297815" h="356234">
                <a:moveTo>
                  <a:pt x="171188" y="0"/>
                </a:moveTo>
                <a:lnTo>
                  <a:pt x="0" y="0"/>
                </a:lnTo>
                <a:lnTo>
                  <a:pt x="0" y="356010"/>
                </a:lnTo>
                <a:lnTo>
                  <a:pt x="45433" y="356010"/>
                </a:lnTo>
                <a:lnTo>
                  <a:pt x="45433" y="220862"/>
                </a:lnTo>
                <a:lnTo>
                  <a:pt x="171188" y="220862"/>
                </a:lnTo>
                <a:lnTo>
                  <a:pt x="223635" y="212905"/>
                </a:lnTo>
                <a:lnTo>
                  <a:pt x="263461" y="190441"/>
                </a:lnTo>
                <a:lnTo>
                  <a:pt x="270906" y="180182"/>
                </a:lnTo>
                <a:lnTo>
                  <a:pt x="45433" y="180182"/>
                </a:lnTo>
                <a:lnTo>
                  <a:pt x="45433" y="40679"/>
                </a:lnTo>
                <a:lnTo>
                  <a:pt x="270898" y="40679"/>
                </a:lnTo>
                <a:lnTo>
                  <a:pt x="263461" y="30429"/>
                </a:lnTo>
                <a:lnTo>
                  <a:pt x="223635" y="7959"/>
                </a:lnTo>
                <a:lnTo>
                  <a:pt x="171188" y="0"/>
                </a:lnTo>
                <a:close/>
              </a:path>
              <a:path w="297815" h="356234">
                <a:moveTo>
                  <a:pt x="270898" y="40679"/>
                </a:moveTo>
                <a:lnTo>
                  <a:pt x="166277" y="40679"/>
                </a:lnTo>
                <a:lnTo>
                  <a:pt x="202912" y="45504"/>
                </a:lnTo>
                <a:lnTo>
                  <a:pt x="229359" y="59360"/>
                </a:lnTo>
                <a:lnTo>
                  <a:pt x="245393" y="81315"/>
                </a:lnTo>
                <a:lnTo>
                  <a:pt x="250788" y="110436"/>
                </a:lnTo>
                <a:lnTo>
                  <a:pt x="245421" y="139556"/>
                </a:lnTo>
                <a:lnTo>
                  <a:pt x="229434" y="161506"/>
                </a:lnTo>
                <a:lnTo>
                  <a:pt x="202996" y="175359"/>
                </a:lnTo>
                <a:lnTo>
                  <a:pt x="166277" y="180182"/>
                </a:lnTo>
                <a:lnTo>
                  <a:pt x="270906" y="180182"/>
                </a:lnTo>
                <a:lnTo>
                  <a:pt x="288757" y="155581"/>
                </a:lnTo>
                <a:lnTo>
                  <a:pt x="297613" y="110436"/>
                </a:lnTo>
                <a:lnTo>
                  <a:pt x="288757" y="65293"/>
                </a:lnTo>
                <a:lnTo>
                  <a:pt x="270898" y="40679"/>
                </a:lnTo>
                <a:close/>
              </a:path>
            </a:pathLst>
          </a:custGeom>
          <a:solidFill>
            <a:srgbClr val="000000"/>
          </a:solidFill>
        </p:spPr>
        <p:txBody>
          <a:bodyPr wrap="square" lIns="0" tIns="0" rIns="0" bIns="0" rtlCol="0"/>
          <a:lstStyle/>
          <a:p>
            <a:endParaRPr/>
          </a:p>
        </p:txBody>
      </p:sp>
      <p:sp>
        <p:nvSpPr>
          <p:cNvPr id="13" name="bk object 17">
            <a:extLst>
              <a:ext uri="{C183D7F6-B498-43B3-948B-1728B52AA6E4}">
                <adec:decorative xmlns:adec="http://schemas.microsoft.com/office/drawing/2017/decorative" val="1"/>
              </a:ext>
            </a:extLst>
          </p:cNvPr>
          <p:cNvSpPr/>
          <p:nvPr userDrawn="1"/>
        </p:nvSpPr>
        <p:spPr>
          <a:xfrm>
            <a:off x="8539211" y="4775527"/>
            <a:ext cx="144409" cy="162016"/>
          </a:xfrm>
          <a:custGeom>
            <a:avLst/>
            <a:gdLst/>
            <a:ahLst/>
            <a:cxnLst/>
            <a:rect l="l" t="t" r="r" b="b"/>
            <a:pathLst>
              <a:path w="317500" h="356234">
                <a:moveTo>
                  <a:pt x="123137" y="0"/>
                </a:moveTo>
                <a:lnTo>
                  <a:pt x="15507" y="0"/>
                </a:lnTo>
                <a:lnTo>
                  <a:pt x="15507" y="9978"/>
                </a:lnTo>
                <a:lnTo>
                  <a:pt x="33489" y="13227"/>
                </a:lnTo>
                <a:lnTo>
                  <a:pt x="49720" y="21106"/>
                </a:lnTo>
                <a:lnTo>
                  <a:pt x="65960" y="34424"/>
                </a:lnTo>
                <a:lnTo>
                  <a:pt x="83966" y="53987"/>
                </a:lnTo>
                <a:lnTo>
                  <a:pt x="174005" y="160141"/>
                </a:lnTo>
                <a:lnTo>
                  <a:pt x="58992" y="295456"/>
                </a:lnTo>
                <a:lnTo>
                  <a:pt x="41563" y="315749"/>
                </a:lnTo>
                <a:lnTo>
                  <a:pt x="26524" y="331660"/>
                </a:lnTo>
                <a:lnTo>
                  <a:pt x="12970" y="342246"/>
                </a:lnTo>
                <a:lnTo>
                  <a:pt x="0" y="346565"/>
                </a:lnTo>
                <a:lnTo>
                  <a:pt x="0" y="356010"/>
                </a:lnTo>
                <a:lnTo>
                  <a:pt x="67003" y="356010"/>
                </a:lnTo>
                <a:lnTo>
                  <a:pt x="199575" y="198894"/>
                </a:lnTo>
                <a:lnTo>
                  <a:pt x="206983" y="190369"/>
                </a:lnTo>
                <a:lnTo>
                  <a:pt x="213221" y="184804"/>
                </a:lnTo>
                <a:lnTo>
                  <a:pt x="219541" y="181609"/>
                </a:lnTo>
                <a:lnTo>
                  <a:pt x="227197" y="180193"/>
                </a:lnTo>
                <a:lnTo>
                  <a:pt x="276190" y="180193"/>
                </a:lnTo>
                <a:lnTo>
                  <a:pt x="276190" y="165754"/>
                </a:lnTo>
                <a:lnTo>
                  <a:pt x="227197" y="165754"/>
                </a:lnTo>
                <a:lnTo>
                  <a:pt x="214717" y="163693"/>
                </a:lnTo>
                <a:lnTo>
                  <a:pt x="181429" y="141702"/>
                </a:lnTo>
                <a:lnTo>
                  <a:pt x="110656" y="57024"/>
                </a:lnTo>
                <a:lnTo>
                  <a:pt x="98363" y="32082"/>
                </a:lnTo>
                <a:lnTo>
                  <a:pt x="100002" y="23475"/>
                </a:lnTo>
                <a:lnTo>
                  <a:pt x="104797" y="16562"/>
                </a:lnTo>
                <a:lnTo>
                  <a:pt x="112569" y="11883"/>
                </a:lnTo>
                <a:lnTo>
                  <a:pt x="123137" y="9978"/>
                </a:lnTo>
                <a:lnTo>
                  <a:pt x="123137" y="0"/>
                </a:lnTo>
                <a:close/>
              </a:path>
              <a:path w="317500" h="356234">
                <a:moveTo>
                  <a:pt x="276190" y="180193"/>
                </a:moveTo>
                <a:lnTo>
                  <a:pt x="230757" y="180193"/>
                </a:lnTo>
                <a:lnTo>
                  <a:pt x="230757" y="299456"/>
                </a:lnTo>
                <a:lnTo>
                  <a:pt x="229087" y="319602"/>
                </a:lnTo>
                <a:lnTo>
                  <a:pt x="222888" y="333514"/>
                </a:lnTo>
                <a:lnTo>
                  <a:pt x="210375" y="342042"/>
                </a:lnTo>
                <a:lnTo>
                  <a:pt x="189763" y="346031"/>
                </a:lnTo>
                <a:lnTo>
                  <a:pt x="189763" y="356010"/>
                </a:lnTo>
                <a:lnTo>
                  <a:pt x="317173" y="356010"/>
                </a:lnTo>
                <a:lnTo>
                  <a:pt x="317173" y="346031"/>
                </a:lnTo>
                <a:lnTo>
                  <a:pt x="296563" y="342042"/>
                </a:lnTo>
                <a:lnTo>
                  <a:pt x="284054" y="333514"/>
                </a:lnTo>
                <a:lnTo>
                  <a:pt x="277858" y="319602"/>
                </a:lnTo>
                <a:lnTo>
                  <a:pt x="276190" y="299456"/>
                </a:lnTo>
                <a:lnTo>
                  <a:pt x="276190" y="180193"/>
                </a:lnTo>
                <a:close/>
              </a:path>
              <a:path w="317500" h="356234">
                <a:moveTo>
                  <a:pt x="317173" y="0"/>
                </a:moveTo>
                <a:lnTo>
                  <a:pt x="189763" y="0"/>
                </a:lnTo>
                <a:lnTo>
                  <a:pt x="189763" y="9978"/>
                </a:lnTo>
                <a:lnTo>
                  <a:pt x="210375" y="13968"/>
                </a:lnTo>
                <a:lnTo>
                  <a:pt x="222888" y="22496"/>
                </a:lnTo>
                <a:lnTo>
                  <a:pt x="229087" y="36412"/>
                </a:lnTo>
                <a:lnTo>
                  <a:pt x="230757" y="56563"/>
                </a:lnTo>
                <a:lnTo>
                  <a:pt x="230757" y="165754"/>
                </a:lnTo>
                <a:lnTo>
                  <a:pt x="276190" y="165754"/>
                </a:lnTo>
                <a:lnTo>
                  <a:pt x="276190" y="56563"/>
                </a:lnTo>
                <a:lnTo>
                  <a:pt x="277858" y="36412"/>
                </a:lnTo>
                <a:lnTo>
                  <a:pt x="284054" y="22496"/>
                </a:lnTo>
                <a:lnTo>
                  <a:pt x="296563" y="13968"/>
                </a:lnTo>
                <a:lnTo>
                  <a:pt x="317173" y="9978"/>
                </a:lnTo>
                <a:lnTo>
                  <a:pt x="317173" y="0"/>
                </a:lnTo>
                <a:close/>
              </a:path>
            </a:pathLst>
          </a:custGeom>
          <a:solidFill>
            <a:srgbClr val="000000"/>
          </a:solidFill>
        </p:spPr>
        <p:txBody>
          <a:bodyPr wrap="square" lIns="0" tIns="0" rIns="0" bIns="0" rtlCol="0"/>
          <a:lstStyle/>
          <a:p>
            <a:endParaRPr/>
          </a:p>
        </p:txBody>
      </p:sp>
    </p:spTree>
    <p:extLst>
      <p:ext uri="{BB962C8B-B14F-4D97-AF65-F5344CB8AC3E}">
        <p14:creationId xmlns:p14="http://schemas.microsoft.com/office/powerpoint/2010/main" val="14716308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dholdsside 2-spaltet - Spejling">
    <p:spTree>
      <p:nvGrpSpPr>
        <p:cNvPr id="1" name=""/>
        <p:cNvGrpSpPr/>
        <p:nvPr/>
      </p:nvGrpSpPr>
      <p:grpSpPr>
        <a:xfrm>
          <a:off x="0" y="0"/>
          <a:ext cx="0" cy="0"/>
          <a:chOff x="0" y="0"/>
          <a:chExt cx="0" cy="0"/>
        </a:xfrm>
      </p:grpSpPr>
      <p:sp>
        <p:nvSpPr>
          <p:cNvPr id="2" name="Titel 1"/>
          <p:cNvSpPr>
            <a:spLocks noGrp="1"/>
          </p:cNvSpPr>
          <p:nvPr>
            <p:ph type="title"/>
          </p:nvPr>
        </p:nvSpPr>
        <p:spPr>
          <a:xfrm>
            <a:off x="5184068" y="395103"/>
            <a:ext cx="3449133" cy="628475"/>
          </a:xfrm>
        </p:spPr>
        <p:txBody>
          <a:bodyPr/>
          <a:lstStyle>
            <a:lvl1pPr algn="ctr">
              <a:defRPr sz="2000">
                <a:solidFill>
                  <a:schemeClr val="accent1"/>
                </a:solidFill>
              </a:defRPr>
            </a:lvl1pPr>
          </a:lstStyle>
          <a:p>
            <a:r>
              <a:rPr lang="da-DK" dirty="0"/>
              <a:t>Klik for at redigere i master</a:t>
            </a:r>
          </a:p>
        </p:txBody>
      </p:sp>
      <p:sp>
        <p:nvSpPr>
          <p:cNvPr id="4" name="Pladsholder til tekst 5"/>
          <p:cNvSpPr>
            <a:spLocks noGrp="1"/>
          </p:cNvSpPr>
          <p:nvPr>
            <p:ph type="body" sz="quarter" idx="11"/>
          </p:nvPr>
        </p:nvSpPr>
        <p:spPr>
          <a:xfrm>
            <a:off x="5188133" y="1203598"/>
            <a:ext cx="3445068" cy="2592388"/>
          </a:xfrm>
          <a:prstGeom prst="rect">
            <a:avLst/>
          </a:prstGeom>
        </p:spPr>
        <p:txBody>
          <a:bodyPr lIns="0" tIns="0" rIns="0" bIns="0"/>
          <a:lstStyle>
            <a:lvl1pPr algn="ctr">
              <a:defRPr>
                <a:solidFill>
                  <a:srgbClr val="000000"/>
                </a:solidFill>
              </a:defRPr>
            </a:lvl1pPr>
            <a:lvl2pPr algn="ctr">
              <a:defRPr>
                <a:solidFill>
                  <a:srgbClr val="000000"/>
                </a:solidFill>
              </a:defRPr>
            </a:lvl2pPr>
            <a:lvl3pPr algn="ctr">
              <a:defRPr>
                <a:solidFill>
                  <a:srgbClr val="000000"/>
                </a:solidFill>
              </a:defRPr>
            </a:lvl3pPr>
            <a:lvl4pPr algn="ctr">
              <a:defRPr>
                <a:solidFill>
                  <a:srgbClr val="000000"/>
                </a:solidFill>
              </a:defRPr>
            </a:lvl4pPr>
            <a:lvl5pPr algn="ctr">
              <a:defRPr>
                <a:solidFill>
                  <a:srgbClr val="000000"/>
                </a:solidFill>
              </a:defRPr>
            </a:lvl5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5" name="Baggrund">
            <a:extLst>
              <a:ext uri="{C183D7F6-B498-43B3-948B-1728B52AA6E4}">
                <adec:decorative xmlns:adec="http://schemas.microsoft.com/office/drawing/2017/decorative" val="1"/>
              </a:ext>
            </a:extLst>
          </p:cNvPr>
          <p:cNvSpPr/>
          <p:nvPr userDrawn="1"/>
        </p:nvSpPr>
        <p:spPr>
          <a:xfrm>
            <a:off x="0" y="0"/>
            <a:ext cx="45720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9" name="Pladsholder til tekst 5"/>
          <p:cNvSpPr>
            <a:spLocks noGrp="1"/>
          </p:cNvSpPr>
          <p:nvPr>
            <p:ph type="body" sz="quarter" idx="13"/>
          </p:nvPr>
        </p:nvSpPr>
        <p:spPr>
          <a:xfrm>
            <a:off x="719826" y="888194"/>
            <a:ext cx="3132348" cy="3367112"/>
          </a:xfrm>
          <a:prstGeom prst="rect">
            <a:avLst/>
          </a:prstGeom>
        </p:spPr>
        <p:txBody>
          <a:bodyPr lIns="0" tIns="0" rIns="0" bIns="0"/>
          <a:lstStyle>
            <a:lvl1pPr algn="ctr">
              <a:defRPr>
                <a:solidFill>
                  <a:schemeClr val="bg1"/>
                </a:solidFill>
                <a:latin typeface="Georgia" panose="02040502050405020303" pitchFamily="18" charset="0"/>
              </a:defRPr>
            </a:lvl1pPr>
            <a:lvl2pPr algn="ctr">
              <a:defRPr>
                <a:solidFill>
                  <a:schemeClr val="bg1"/>
                </a:solidFill>
                <a:latin typeface="Georgia" panose="02040502050405020303" pitchFamily="18" charset="0"/>
              </a:defRPr>
            </a:lvl2pPr>
            <a:lvl3pPr algn="ctr">
              <a:defRPr>
                <a:solidFill>
                  <a:schemeClr val="bg1"/>
                </a:solidFill>
                <a:latin typeface="Georgia" panose="02040502050405020303" pitchFamily="18" charset="0"/>
              </a:defRPr>
            </a:lvl3pPr>
            <a:lvl4pPr algn="ctr">
              <a:defRPr>
                <a:solidFill>
                  <a:schemeClr val="bg1"/>
                </a:solidFill>
                <a:latin typeface="Georgia" panose="02040502050405020303" pitchFamily="18" charset="0"/>
              </a:defRPr>
            </a:lvl4pPr>
            <a:lvl5pPr algn="ctr">
              <a:defRPr>
                <a:solidFill>
                  <a:schemeClr val="bg1"/>
                </a:solidFill>
                <a:latin typeface="Georgia" panose="02040502050405020303" pitchFamily="18" charset="0"/>
              </a:defRPr>
            </a:lvl5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32562771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om_KP">
    <p:spTree>
      <p:nvGrpSpPr>
        <p:cNvPr id="1" name=""/>
        <p:cNvGrpSpPr/>
        <p:nvPr/>
      </p:nvGrpSpPr>
      <p:grpSpPr>
        <a:xfrm>
          <a:off x="0" y="0"/>
          <a:ext cx="0" cy="0"/>
          <a:chOff x="0" y="0"/>
          <a:chExt cx="0" cy="0"/>
        </a:xfrm>
      </p:grpSpPr>
      <p:sp>
        <p:nvSpPr>
          <p:cNvPr id="3" name="bk object 16">
            <a:extLst>
              <a:ext uri="{C183D7F6-B498-43B3-948B-1728B52AA6E4}">
                <adec:decorative xmlns:adec="http://schemas.microsoft.com/office/drawing/2017/decorative" val="1"/>
              </a:ext>
            </a:extLst>
          </p:cNvPr>
          <p:cNvSpPr/>
          <p:nvPr userDrawn="1"/>
        </p:nvSpPr>
        <p:spPr>
          <a:xfrm>
            <a:off x="8712460" y="4775528"/>
            <a:ext cx="135456" cy="162016"/>
          </a:xfrm>
          <a:custGeom>
            <a:avLst/>
            <a:gdLst/>
            <a:ahLst/>
            <a:cxnLst/>
            <a:rect l="l" t="t" r="r" b="b"/>
            <a:pathLst>
              <a:path w="297815" h="356234">
                <a:moveTo>
                  <a:pt x="171188" y="0"/>
                </a:moveTo>
                <a:lnTo>
                  <a:pt x="0" y="0"/>
                </a:lnTo>
                <a:lnTo>
                  <a:pt x="0" y="356010"/>
                </a:lnTo>
                <a:lnTo>
                  <a:pt x="45433" y="356010"/>
                </a:lnTo>
                <a:lnTo>
                  <a:pt x="45433" y="220862"/>
                </a:lnTo>
                <a:lnTo>
                  <a:pt x="171188" y="220862"/>
                </a:lnTo>
                <a:lnTo>
                  <a:pt x="223635" y="212905"/>
                </a:lnTo>
                <a:lnTo>
                  <a:pt x="263461" y="190441"/>
                </a:lnTo>
                <a:lnTo>
                  <a:pt x="270906" y="180182"/>
                </a:lnTo>
                <a:lnTo>
                  <a:pt x="45433" y="180182"/>
                </a:lnTo>
                <a:lnTo>
                  <a:pt x="45433" y="40679"/>
                </a:lnTo>
                <a:lnTo>
                  <a:pt x="270898" y="40679"/>
                </a:lnTo>
                <a:lnTo>
                  <a:pt x="263461" y="30429"/>
                </a:lnTo>
                <a:lnTo>
                  <a:pt x="223635" y="7959"/>
                </a:lnTo>
                <a:lnTo>
                  <a:pt x="171188" y="0"/>
                </a:lnTo>
                <a:close/>
              </a:path>
              <a:path w="297815" h="356234">
                <a:moveTo>
                  <a:pt x="270898" y="40679"/>
                </a:moveTo>
                <a:lnTo>
                  <a:pt x="166277" y="40679"/>
                </a:lnTo>
                <a:lnTo>
                  <a:pt x="202912" y="45504"/>
                </a:lnTo>
                <a:lnTo>
                  <a:pt x="229359" y="59360"/>
                </a:lnTo>
                <a:lnTo>
                  <a:pt x="245393" y="81315"/>
                </a:lnTo>
                <a:lnTo>
                  <a:pt x="250788" y="110436"/>
                </a:lnTo>
                <a:lnTo>
                  <a:pt x="245421" y="139556"/>
                </a:lnTo>
                <a:lnTo>
                  <a:pt x="229434" y="161506"/>
                </a:lnTo>
                <a:lnTo>
                  <a:pt x="202996" y="175359"/>
                </a:lnTo>
                <a:lnTo>
                  <a:pt x="166277" y="180182"/>
                </a:lnTo>
                <a:lnTo>
                  <a:pt x="270906" y="180182"/>
                </a:lnTo>
                <a:lnTo>
                  <a:pt x="288757" y="155581"/>
                </a:lnTo>
                <a:lnTo>
                  <a:pt x="297613" y="110436"/>
                </a:lnTo>
                <a:lnTo>
                  <a:pt x="288757" y="65293"/>
                </a:lnTo>
                <a:lnTo>
                  <a:pt x="270898" y="40679"/>
                </a:lnTo>
                <a:close/>
              </a:path>
            </a:pathLst>
          </a:custGeom>
          <a:solidFill>
            <a:srgbClr val="000000"/>
          </a:solidFill>
        </p:spPr>
        <p:txBody>
          <a:bodyPr wrap="square" lIns="0" tIns="0" rIns="0" bIns="0" rtlCol="0"/>
          <a:lstStyle/>
          <a:p>
            <a:endParaRPr/>
          </a:p>
        </p:txBody>
      </p:sp>
      <p:sp>
        <p:nvSpPr>
          <p:cNvPr id="4" name="bk object 17">
            <a:extLst>
              <a:ext uri="{C183D7F6-B498-43B3-948B-1728B52AA6E4}">
                <adec:decorative xmlns:adec="http://schemas.microsoft.com/office/drawing/2017/decorative" val="1"/>
              </a:ext>
            </a:extLst>
          </p:cNvPr>
          <p:cNvSpPr/>
          <p:nvPr userDrawn="1"/>
        </p:nvSpPr>
        <p:spPr>
          <a:xfrm>
            <a:off x="8539211" y="4775527"/>
            <a:ext cx="144409" cy="162016"/>
          </a:xfrm>
          <a:custGeom>
            <a:avLst/>
            <a:gdLst/>
            <a:ahLst/>
            <a:cxnLst/>
            <a:rect l="l" t="t" r="r" b="b"/>
            <a:pathLst>
              <a:path w="317500" h="356234">
                <a:moveTo>
                  <a:pt x="123137" y="0"/>
                </a:moveTo>
                <a:lnTo>
                  <a:pt x="15507" y="0"/>
                </a:lnTo>
                <a:lnTo>
                  <a:pt x="15507" y="9978"/>
                </a:lnTo>
                <a:lnTo>
                  <a:pt x="33489" y="13227"/>
                </a:lnTo>
                <a:lnTo>
                  <a:pt x="49720" y="21106"/>
                </a:lnTo>
                <a:lnTo>
                  <a:pt x="65960" y="34424"/>
                </a:lnTo>
                <a:lnTo>
                  <a:pt x="83966" y="53987"/>
                </a:lnTo>
                <a:lnTo>
                  <a:pt x="174005" y="160141"/>
                </a:lnTo>
                <a:lnTo>
                  <a:pt x="58992" y="295456"/>
                </a:lnTo>
                <a:lnTo>
                  <a:pt x="41563" y="315749"/>
                </a:lnTo>
                <a:lnTo>
                  <a:pt x="26524" y="331660"/>
                </a:lnTo>
                <a:lnTo>
                  <a:pt x="12970" y="342246"/>
                </a:lnTo>
                <a:lnTo>
                  <a:pt x="0" y="346565"/>
                </a:lnTo>
                <a:lnTo>
                  <a:pt x="0" y="356010"/>
                </a:lnTo>
                <a:lnTo>
                  <a:pt x="67003" y="356010"/>
                </a:lnTo>
                <a:lnTo>
                  <a:pt x="199575" y="198894"/>
                </a:lnTo>
                <a:lnTo>
                  <a:pt x="206983" y="190369"/>
                </a:lnTo>
                <a:lnTo>
                  <a:pt x="213221" y="184804"/>
                </a:lnTo>
                <a:lnTo>
                  <a:pt x="219541" y="181609"/>
                </a:lnTo>
                <a:lnTo>
                  <a:pt x="227197" y="180193"/>
                </a:lnTo>
                <a:lnTo>
                  <a:pt x="276190" y="180193"/>
                </a:lnTo>
                <a:lnTo>
                  <a:pt x="276190" y="165754"/>
                </a:lnTo>
                <a:lnTo>
                  <a:pt x="227197" y="165754"/>
                </a:lnTo>
                <a:lnTo>
                  <a:pt x="214717" y="163693"/>
                </a:lnTo>
                <a:lnTo>
                  <a:pt x="181429" y="141702"/>
                </a:lnTo>
                <a:lnTo>
                  <a:pt x="110656" y="57024"/>
                </a:lnTo>
                <a:lnTo>
                  <a:pt x="98363" y="32082"/>
                </a:lnTo>
                <a:lnTo>
                  <a:pt x="100002" y="23475"/>
                </a:lnTo>
                <a:lnTo>
                  <a:pt x="104797" y="16562"/>
                </a:lnTo>
                <a:lnTo>
                  <a:pt x="112569" y="11883"/>
                </a:lnTo>
                <a:lnTo>
                  <a:pt x="123137" y="9978"/>
                </a:lnTo>
                <a:lnTo>
                  <a:pt x="123137" y="0"/>
                </a:lnTo>
                <a:close/>
              </a:path>
              <a:path w="317500" h="356234">
                <a:moveTo>
                  <a:pt x="276190" y="180193"/>
                </a:moveTo>
                <a:lnTo>
                  <a:pt x="230757" y="180193"/>
                </a:lnTo>
                <a:lnTo>
                  <a:pt x="230757" y="299456"/>
                </a:lnTo>
                <a:lnTo>
                  <a:pt x="229087" y="319602"/>
                </a:lnTo>
                <a:lnTo>
                  <a:pt x="222888" y="333514"/>
                </a:lnTo>
                <a:lnTo>
                  <a:pt x="210375" y="342042"/>
                </a:lnTo>
                <a:lnTo>
                  <a:pt x="189763" y="346031"/>
                </a:lnTo>
                <a:lnTo>
                  <a:pt x="189763" y="356010"/>
                </a:lnTo>
                <a:lnTo>
                  <a:pt x="317173" y="356010"/>
                </a:lnTo>
                <a:lnTo>
                  <a:pt x="317173" y="346031"/>
                </a:lnTo>
                <a:lnTo>
                  <a:pt x="296563" y="342042"/>
                </a:lnTo>
                <a:lnTo>
                  <a:pt x="284054" y="333514"/>
                </a:lnTo>
                <a:lnTo>
                  <a:pt x="277858" y="319602"/>
                </a:lnTo>
                <a:lnTo>
                  <a:pt x="276190" y="299456"/>
                </a:lnTo>
                <a:lnTo>
                  <a:pt x="276190" y="180193"/>
                </a:lnTo>
                <a:close/>
              </a:path>
              <a:path w="317500" h="356234">
                <a:moveTo>
                  <a:pt x="317173" y="0"/>
                </a:moveTo>
                <a:lnTo>
                  <a:pt x="189763" y="0"/>
                </a:lnTo>
                <a:lnTo>
                  <a:pt x="189763" y="9978"/>
                </a:lnTo>
                <a:lnTo>
                  <a:pt x="210375" y="13968"/>
                </a:lnTo>
                <a:lnTo>
                  <a:pt x="222888" y="22496"/>
                </a:lnTo>
                <a:lnTo>
                  <a:pt x="229087" y="36412"/>
                </a:lnTo>
                <a:lnTo>
                  <a:pt x="230757" y="56563"/>
                </a:lnTo>
                <a:lnTo>
                  <a:pt x="230757" y="165754"/>
                </a:lnTo>
                <a:lnTo>
                  <a:pt x="276190" y="165754"/>
                </a:lnTo>
                <a:lnTo>
                  <a:pt x="276190" y="56563"/>
                </a:lnTo>
                <a:lnTo>
                  <a:pt x="277858" y="36412"/>
                </a:lnTo>
                <a:lnTo>
                  <a:pt x="284054" y="22496"/>
                </a:lnTo>
                <a:lnTo>
                  <a:pt x="296563" y="13968"/>
                </a:lnTo>
                <a:lnTo>
                  <a:pt x="317173" y="9978"/>
                </a:lnTo>
                <a:lnTo>
                  <a:pt x="317173" y="0"/>
                </a:lnTo>
                <a:close/>
              </a:path>
            </a:pathLst>
          </a:custGeom>
          <a:solidFill>
            <a:srgbClr val="000000"/>
          </a:solidFill>
        </p:spPr>
        <p:txBody>
          <a:bodyPr wrap="square" lIns="0" tIns="0" rIns="0" bIns="0" rtlCol="0"/>
          <a:lstStyle/>
          <a:p>
            <a:endParaRPr/>
          </a:p>
        </p:txBody>
      </p:sp>
    </p:spTree>
    <p:extLst>
      <p:ext uri="{BB962C8B-B14F-4D97-AF65-F5344CB8AC3E}">
        <p14:creationId xmlns:p14="http://schemas.microsoft.com/office/powerpoint/2010/main" val="5664040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56147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ktionsside">
    <p:spTree>
      <p:nvGrpSpPr>
        <p:cNvPr id="1" name=""/>
        <p:cNvGrpSpPr/>
        <p:nvPr/>
      </p:nvGrpSpPr>
      <p:grpSpPr>
        <a:xfrm>
          <a:off x="0" y="0"/>
          <a:ext cx="0" cy="0"/>
          <a:chOff x="0" y="0"/>
          <a:chExt cx="0" cy="0"/>
        </a:xfrm>
      </p:grpSpPr>
      <p:sp>
        <p:nvSpPr>
          <p:cNvPr id="5" name="Baggrund">
            <a:extLst>
              <a:ext uri="{C183D7F6-B498-43B3-948B-1728B52AA6E4}">
                <adec:decorative xmlns:adec="http://schemas.microsoft.com/office/drawing/2017/decorative" val="1"/>
              </a:ext>
            </a:extLst>
          </p:cNvPr>
          <p:cNvSpPr/>
          <p:nvPr userDrawn="1"/>
        </p:nvSpPr>
        <p:spPr>
          <a:xfrm>
            <a:off x="0" y="0"/>
            <a:ext cx="91440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 name="PresentationTitle2"/>
          <p:cNvSpPr>
            <a:spLocks noGrp="1"/>
          </p:cNvSpPr>
          <p:nvPr>
            <p:ph type="ctrTitle" hasCustomPrompt="1"/>
          </p:nvPr>
        </p:nvSpPr>
        <p:spPr>
          <a:xfrm>
            <a:off x="761858" y="663538"/>
            <a:ext cx="7410541" cy="1186291"/>
          </a:xfrm>
        </p:spPr>
        <p:txBody>
          <a:bodyPr/>
          <a:lstStyle>
            <a:lvl1pPr>
              <a:defRPr sz="4500">
                <a:solidFill>
                  <a:schemeClr val="bg1"/>
                </a:solidFill>
                <a:latin typeface="+mn-lt"/>
              </a:defRPr>
            </a:lvl1pPr>
          </a:lstStyle>
          <a:p>
            <a:r>
              <a:rPr lang="da-DK" noProof="0" dirty="0"/>
              <a:t>CLICK TO EDIT</a:t>
            </a:r>
            <a:br>
              <a:rPr lang="da-DK" noProof="0" dirty="0"/>
            </a:br>
            <a:r>
              <a:rPr lang="da-DK" noProof="0" dirty="0"/>
              <a:t>MASTER TITLE STYLE</a:t>
            </a:r>
          </a:p>
        </p:txBody>
      </p:sp>
      <p:sp>
        <p:nvSpPr>
          <p:cNvPr id="4" name="bk object 16"/>
          <p:cNvSpPr/>
          <p:nvPr userDrawn="1"/>
        </p:nvSpPr>
        <p:spPr>
          <a:xfrm>
            <a:off x="8712460" y="4775528"/>
            <a:ext cx="135456" cy="162016"/>
          </a:xfrm>
          <a:custGeom>
            <a:avLst/>
            <a:gdLst/>
            <a:ahLst/>
            <a:cxnLst/>
            <a:rect l="l" t="t" r="r" b="b"/>
            <a:pathLst>
              <a:path w="297815" h="356234">
                <a:moveTo>
                  <a:pt x="171188" y="0"/>
                </a:moveTo>
                <a:lnTo>
                  <a:pt x="0" y="0"/>
                </a:lnTo>
                <a:lnTo>
                  <a:pt x="0" y="356010"/>
                </a:lnTo>
                <a:lnTo>
                  <a:pt x="45433" y="356010"/>
                </a:lnTo>
                <a:lnTo>
                  <a:pt x="45433" y="220862"/>
                </a:lnTo>
                <a:lnTo>
                  <a:pt x="171188" y="220862"/>
                </a:lnTo>
                <a:lnTo>
                  <a:pt x="223635" y="212905"/>
                </a:lnTo>
                <a:lnTo>
                  <a:pt x="263461" y="190441"/>
                </a:lnTo>
                <a:lnTo>
                  <a:pt x="270906" y="180182"/>
                </a:lnTo>
                <a:lnTo>
                  <a:pt x="45433" y="180182"/>
                </a:lnTo>
                <a:lnTo>
                  <a:pt x="45433" y="40679"/>
                </a:lnTo>
                <a:lnTo>
                  <a:pt x="270898" y="40679"/>
                </a:lnTo>
                <a:lnTo>
                  <a:pt x="263461" y="30429"/>
                </a:lnTo>
                <a:lnTo>
                  <a:pt x="223635" y="7959"/>
                </a:lnTo>
                <a:lnTo>
                  <a:pt x="171188" y="0"/>
                </a:lnTo>
                <a:close/>
              </a:path>
              <a:path w="297815" h="356234">
                <a:moveTo>
                  <a:pt x="270898" y="40679"/>
                </a:moveTo>
                <a:lnTo>
                  <a:pt x="166277" y="40679"/>
                </a:lnTo>
                <a:lnTo>
                  <a:pt x="202912" y="45504"/>
                </a:lnTo>
                <a:lnTo>
                  <a:pt x="229359" y="59360"/>
                </a:lnTo>
                <a:lnTo>
                  <a:pt x="245393" y="81315"/>
                </a:lnTo>
                <a:lnTo>
                  <a:pt x="250788" y="110436"/>
                </a:lnTo>
                <a:lnTo>
                  <a:pt x="245421" y="139556"/>
                </a:lnTo>
                <a:lnTo>
                  <a:pt x="229434" y="161506"/>
                </a:lnTo>
                <a:lnTo>
                  <a:pt x="202996" y="175359"/>
                </a:lnTo>
                <a:lnTo>
                  <a:pt x="166277" y="180182"/>
                </a:lnTo>
                <a:lnTo>
                  <a:pt x="270906" y="180182"/>
                </a:lnTo>
                <a:lnTo>
                  <a:pt x="288757" y="155581"/>
                </a:lnTo>
                <a:lnTo>
                  <a:pt x="297613" y="110436"/>
                </a:lnTo>
                <a:lnTo>
                  <a:pt x="288757" y="65293"/>
                </a:lnTo>
                <a:lnTo>
                  <a:pt x="270898" y="40679"/>
                </a:lnTo>
                <a:close/>
              </a:path>
            </a:pathLst>
          </a:custGeom>
          <a:solidFill>
            <a:schemeClr val="bg1"/>
          </a:solidFill>
        </p:spPr>
        <p:txBody>
          <a:bodyPr wrap="square" lIns="0" tIns="0" rIns="0" bIns="0" rtlCol="0"/>
          <a:lstStyle/>
          <a:p>
            <a:endParaRPr/>
          </a:p>
        </p:txBody>
      </p:sp>
      <p:sp>
        <p:nvSpPr>
          <p:cNvPr id="6" name="bk object 17"/>
          <p:cNvSpPr/>
          <p:nvPr userDrawn="1"/>
        </p:nvSpPr>
        <p:spPr>
          <a:xfrm>
            <a:off x="8539211" y="4775527"/>
            <a:ext cx="144409" cy="162016"/>
          </a:xfrm>
          <a:custGeom>
            <a:avLst/>
            <a:gdLst/>
            <a:ahLst/>
            <a:cxnLst/>
            <a:rect l="l" t="t" r="r" b="b"/>
            <a:pathLst>
              <a:path w="317500" h="356234">
                <a:moveTo>
                  <a:pt x="123137" y="0"/>
                </a:moveTo>
                <a:lnTo>
                  <a:pt x="15507" y="0"/>
                </a:lnTo>
                <a:lnTo>
                  <a:pt x="15507" y="9978"/>
                </a:lnTo>
                <a:lnTo>
                  <a:pt x="33489" y="13227"/>
                </a:lnTo>
                <a:lnTo>
                  <a:pt x="49720" y="21106"/>
                </a:lnTo>
                <a:lnTo>
                  <a:pt x="65960" y="34424"/>
                </a:lnTo>
                <a:lnTo>
                  <a:pt x="83966" y="53987"/>
                </a:lnTo>
                <a:lnTo>
                  <a:pt x="174005" y="160141"/>
                </a:lnTo>
                <a:lnTo>
                  <a:pt x="58992" y="295456"/>
                </a:lnTo>
                <a:lnTo>
                  <a:pt x="41563" y="315749"/>
                </a:lnTo>
                <a:lnTo>
                  <a:pt x="26524" y="331660"/>
                </a:lnTo>
                <a:lnTo>
                  <a:pt x="12970" y="342246"/>
                </a:lnTo>
                <a:lnTo>
                  <a:pt x="0" y="346565"/>
                </a:lnTo>
                <a:lnTo>
                  <a:pt x="0" y="356010"/>
                </a:lnTo>
                <a:lnTo>
                  <a:pt x="67003" y="356010"/>
                </a:lnTo>
                <a:lnTo>
                  <a:pt x="199575" y="198894"/>
                </a:lnTo>
                <a:lnTo>
                  <a:pt x="206983" y="190369"/>
                </a:lnTo>
                <a:lnTo>
                  <a:pt x="213221" y="184804"/>
                </a:lnTo>
                <a:lnTo>
                  <a:pt x="219541" y="181609"/>
                </a:lnTo>
                <a:lnTo>
                  <a:pt x="227197" y="180193"/>
                </a:lnTo>
                <a:lnTo>
                  <a:pt x="276190" y="180193"/>
                </a:lnTo>
                <a:lnTo>
                  <a:pt x="276190" y="165754"/>
                </a:lnTo>
                <a:lnTo>
                  <a:pt x="227197" y="165754"/>
                </a:lnTo>
                <a:lnTo>
                  <a:pt x="214717" y="163693"/>
                </a:lnTo>
                <a:lnTo>
                  <a:pt x="181429" y="141702"/>
                </a:lnTo>
                <a:lnTo>
                  <a:pt x="110656" y="57024"/>
                </a:lnTo>
                <a:lnTo>
                  <a:pt x="98363" y="32082"/>
                </a:lnTo>
                <a:lnTo>
                  <a:pt x="100002" y="23475"/>
                </a:lnTo>
                <a:lnTo>
                  <a:pt x="104797" y="16562"/>
                </a:lnTo>
                <a:lnTo>
                  <a:pt x="112569" y="11883"/>
                </a:lnTo>
                <a:lnTo>
                  <a:pt x="123137" y="9978"/>
                </a:lnTo>
                <a:lnTo>
                  <a:pt x="123137" y="0"/>
                </a:lnTo>
                <a:close/>
              </a:path>
              <a:path w="317500" h="356234">
                <a:moveTo>
                  <a:pt x="276190" y="180193"/>
                </a:moveTo>
                <a:lnTo>
                  <a:pt x="230757" y="180193"/>
                </a:lnTo>
                <a:lnTo>
                  <a:pt x="230757" y="299456"/>
                </a:lnTo>
                <a:lnTo>
                  <a:pt x="229087" y="319602"/>
                </a:lnTo>
                <a:lnTo>
                  <a:pt x="222888" y="333514"/>
                </a:lnTo>
                <a:lnTo>
                  <a:pt x="210375" y="342042"/>
                </a:lnTo>
                <a:lnTo>
                  <a:pt x="189763" y="346031"/>
                </a:lnTo>
                <a:lnTo>
                  <a:pt x="189763" y="356010"/>
                </a:lnTo>
                <a:lnTo>
                  <a:pt x="317173" y="356010"/>
                </a:lnTo>
                <a:lnTo>
                  <a:pt x="317173" y="346031"/>
                </a:lnTo>
                <a:lnTo>
                  <a:pt x="296563" y="342042"/>
                </a:lnTo>
                <a:lnTo>
                  <a:pt x="284054" y="333514"/>
                </a:lnTo>
                <a:lnTo>
                  <a:pt x="277858" y="319602"/>
                </a:lnTo>
                <a:lnTo>
                  <a:pt x="276190" y="299456"/>
                </a:lnTo>
                <a:lnTo>
                  <a:pt x="276190" y="180193"/>
                </a:lnTo>
                <a:close/>
              </a:path>
              <a:path w="317500" h="356234">
                <a:moveTo>
                  <a:pt x="317173" y="0"/>
                </a:moveTo>
                <a:lnTo>
                  <a:pt x="189763" y="0"/>
                </a:lnTo>
                <a:lnTo>
                  <a:pt x="189763" y="9978"/>
                </a:lnTo>
                <a:lnTo>
                  <a:pt x="210375" y="13968"/>
                </a:lnTo>
                <a:lnTo>
                  <a:pt x="222888" y="22496"/>
                </a:lnTo>
                <a:lnTo>
                  <a:pt x="229087" y="36412"/>
                </a:lnTo>
                <a:lnTo>
                  <a:pt x="230757" y="56563"/>
                </a:lnTo>
                <a:lnTo>
                  <a:pt x="230757" y="165754"/>
                </a:lnTo>
                <a:lnTo>
                  <a:pt x="276190" y="165754"/>
                </a:lnTo>
                <a:lnTo>
                  <a:pt x="276190" y="56563"/>
                </a:lnTo>
                <a:lnTo>
                  <a:pt x="277858" y="36412"/>
                </a:lnTo>
                <a:lnTo>
                  <a:pt x="284054" y="22496"/>
                </a:lnTo>
                <a:lnTo>
                  <a:pt x="296563" y="13968"/>
                </a:lnTo>
                <a:lnTo>
                  <a:pt x="317173" y="9978"/>
                </a:lnTo>
                <a:lnTo>
                  <a:pt x="317173" y="0"/>
                </a:lnTo>
                <a:close/>
              </a:path>
            </a:pathLst>
          </a:custGeom>
          <a:solidFill>
            <a:schemeClr val="bg1"/>
          </a:solidFill>
        </p:spPr>
        <p:txBody>
          <a:bodyPr wrap="square" lIns="0" tIns="0" rIns="0" bIns="0" rtlCol="0"/>
          <a:lstStyle/>
          <a:p>
            <a:endParaRPr/>
          </a:p>
        </p:txBody>
      </p:sp>
    </p:spTree>
    <p:extLst>
      <p:ext uri="{BB962C8B-B14F-4D97-AF65-F5344CB8AC3E}">
        <p14:creationId xmlns:p14="http://schemas.microsoft.com/office/powerpoint/2010/main" val="35101199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Overskrift og indho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da-DK" noProof="0" dirty="0" err="1"/>
              <a:t>Click</a:t>
            </a:r>
            <a:r>
              <a:rPr lang="da-DK" noProof="0" dirty="0"/>
              <a:t> to </a:t>
            </a:r>
            <a:r>
              <a:rPr lang="da-DK" noProof="0" dirty="0" err="1"/>
              <a:t>edit</a:t>
            </a:r>
            <a:r>
              <a:rPr lang="da-DK" noProof="0" dirty="0"/>
              <a:t> Master </a:t>
            </a:r>
            <a:r>
              <a:rPr lang="da-DK" noProof="0" dirty="0" err="1"/>
              <a:t>title</a:t>
            </a:r>
            <a:r>
              <a:rPr lang="da-DK" noProof="0" dirty="0"/>
              <a:t> </a:t>
            </a:r>
            <a:r>
              <a:rPr lang="da-DK" noProof="0" dirty="0" err="1"/>
              <a:t>style</a:t>
            </a:r>
            <a:endParaRPr lang="da-DK" noProof="0" dirty="0"/>
          </a:p>
        </p:txBody>
      </p:sp>
      <p:sp>
        <p:nvSpPr>
          <p:cNvPr id="18" name="Content Placeholder 2"/>
          <p:cNvSpPr>
            <a:spLocks noGrp="1"/>
          </p:cNvSpPr>
          <p:nvPr>
            <p:ph sz="quarter" idx="13"/>
          </p:nvPr>
        </p:nvSpPr>
        <p:spPr>
          <a:xfrm>
            <a:off x="899592" y="1707356"/>
            <a:ext cx="7488758" cy="2970610"/>
          </a:xfrm>
        </p:spPr>
        <p:txBody>
          <a:bodyPr/>
          <a:lstStyle/>
          <a:p>
            <a:pPr lvl="0"/>
            <a:r>
              <a:rPr lang="da-DK" noProof="0" dirty="0" err="1"/>
              <a:t>Click</a:t>
            </a:r>
            <a:r>
              <a:rPr lang="da-DK" noProof="0" dirty="0"/>
              <a:t> to </a:t>
            </a:r>
            <a:r>
              <a:rPr lang="da-DK" noProof="0" dirty="0" err="1"/>
              <a:t>edit</a:t>
            </a:r>
            <a:r>
              <a:rPr lang="da-DK" noProof="0" dirty="0"/>
              <a:t> Master </a:t>
            </a:r>
            <a:r>
              <a:rPr lang="da-DK" noProof="0" dirty="0" err="1"/>
              <a:t>text</a:t>
            </a:r>
            <a:r>
              <a:rPr lang="da-DK" noProof="0" dirty="0"/>
              <a:t> </a:t>
            </a:r>
            <a:r>
              <a:rPr lang="da-DK" noProof="0" dirty="0" err="1"/>
              <a:t>styles</a:t>
            </a:r>
            <a:endParaRPr lang="da-DK" noProof="0" dirty="0"/>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pic>
        <p:nvPicPr>
          <p:cNvPr id="9" name="Billed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28792" y="192850"/>
            <a:ext cx="1799692" cy="369976"/>
          </a:xfrm>
          <a:prstGeom prst="rect">
            <a:avLst/>
          </a:prstGeom>
        </p:spPr>
      </p:pic>
    </p:spTree>
    <p:extLst>
      <p:ext uri="{BB962C8B-B14F-4D97-AF65-F5344CB8AC3E}">
        <p14:creationId xmlns:p14="http://schemas.microsoft.com/office/powerpoint/2010/main" val="35960167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1_Overskrift og indho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da-DK" noProof="0" dirty="0" err="1"/>
              <a:t>Click</a:t>
            </a:r>
            <a:r>
              <a:rPr lang="da-DK" noProof="0" dirty="0"/>
              <a:t> to </a:t>
            </a:r>
            <a:r>
              <a:rPr lang="da-DK" noProof="0" dirty="0" err="1"/>
              <a:t>edit</a:t>
            </a:r>
            <a:r>
              <a:rPr lang="da-DK" noProof="0" dirty="0"/>
              <a:t> Master </a:t>
            </a:r>
            <a:r>
              <a:rPr lang="da-DK" noProof="0" dirty="0" err="1"/>
              <a:t>title</a:t>
            </a:r>
            <a:r>
              <a:rPr lang="da-DK" noProof="0" dirty="0"/>
              <a:t> </a:t>
            </a:r>
            <a:r>
              <a:rPr lang="da-DK" noProof="0" dirty="0" err="1"/>
              <a:t>style</a:t>
            </a:r>
            <a:endParaRPr lang="da-DK" noProof="0" dirty="0"/>
          </a:p>
        </p:txBody>
      </p:sp>
      <p:sp>
        <p:nvSpPr>
          <p:cNvPr id="18" name="Content Placeholder 2"/>
          <p:cNvSpPr>
            <a:spLocks noGrp="1"/>
          </p:cNvSpPr>
          <p:nvPr>
            <p:ph sz="quarter" idx="13"/>
          </p:nvPr>
        </p:nvSpPr>
        <p:spPr>
          <a:xfrm>
            <a:off x="899593" y="1707357"/>
            <a:ext cx="7488758" cy="2970610"/>
          </a:xfrm>
          <a:prstGeom prst="rect">
            <a:avLst/>
          </a:prstGeom>
        </p:spPr>
        <p:txBody>
          <a:bodyPr/>
          <a:lstStyle/>
          <a:p>
            <a:pPr lvl="0"/>
            <a:r>
              <a:rPr lang="da-DK" noProof="0" dirty="0" err="1"/>
              <a:t>Click</a:t>
            </a:r>
            <a:r>
              <a:rPr lang="da-DK" noProof="0" dirty="0"/>
              <a:t> to </a:t>
            </a:r>
            <a:r>
              <a:rPr lang="da-DK" noProof="0" dirty="0" err="1"/>
              <a:t>edit</a:t>
            </a:r>
            <a:r>
              <a:rPr lang="da-DK" noProof="0" dirty="0"/>
              <a:t> Master </a:t>
            </a:r>
            <a:r>
              <a:rPr lang="da-DK" noProof="0" dirty="0" err="1"/>
              <a:t>text</a:t>
            </a:r>
            <a:r>
              <a:rPr lang="da-DK" noProof="0" dirty="0"/>
              <a:t> </a:t>
            </a:r>
            <a:r>
              <a:rPr lang="da-DK" noProof="0" dirty="0" err="1"/>
              <a:t>styles</a:t>
            </a:r>
            <a:endParaRPr lang="da-DK" noProof="0" dirty="0"/>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pic>
        <p:nvPicPr>
          <p:cNvPr id="9" name="Billed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28792" y="192850"/>
            <a:ext cx="1799692" cy="369976"/>
          </a:xfrm>
          <a:prstGeom prst="rect">
            <a:avLst/>
          </a:prstGeom>
        </p:spPr>
      </p:pic>
    </p:spTree>
    <p:extLst>
      <p:ext uri="{BB962C8B-B14F-4D97-AF65-F5344CB8AC3E}">
        <p14:creationId xmlns:p14="http://schemas.microsoft.com/office/powerpoint/2010/main" val="1737385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Introside 2">
    <p:spTree>
      <p:nvGrpSpPr>
        <p:cNvPr id="1" name=""/>
        <p:cNvGrpSpPr/>
        <p:nvPr/>
      </p:nvGrpSpPr>
      <p:grpSpPr>
        <a:xfrm>
          <a:off x="0" y="0"/>
          <a:ext cx="0" cy="0"/>
          <a:chOff x="0" y="0"/>
          <a:chExt cx="0" cy="0"/>
        </a:xfrm>
      </p:grpSpPr>
      <p:sp>
        <p:nvSpPr>
          <p:cNvPr id="5" name="Baggrund">
            <a:extLst>
              <a:ext uri="{C183D7F6-B498-43B3-948B-1728B52AA6E4}">
                <adec:decorative xmlns:adec="http://schemas.microsoft.com/office/drawing/2017/decorative" val="1"/>
              </a:ext>
            </a:extLst>
          </p:cNvPr>
          <p:cNvSpPr/>
          <p:nvPr userDrawn="1"/>
        </p:nvSpPr>
        <p:spPr>
          <a:xfrm>
            <a:off x="4572000" y="0"/>
            <a:ext cx="45720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11" name="Picture 7">
            <a:extLst>
              <a:ext uri="{C183D7F6-B498-43B3-948B-1728B52AA6E4}">
                <adec:decorative xmlns:adec="http://schemas.microsoft.com/office/drawing/2017/decorative" val="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2629954" y="1552435"/>
            <a:ext cx="3884092" cy="203863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
            <a:extLst>
              <a:ext uri="{C183D7F6-B498-43B3-948B-1728B52AA6E4}">
                <adec:decorative xmlns:adec="http://schemas.microsoft.com/office/drawing/2017/decorative" val="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363157" y="4528786"/>
            <a:ext cx="728851" cy="260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4783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troside 3">
    <p:spTree>
      <p:nvGrpSpPr>
        <p:cNvPr id="1" name=""/>
        <p:cNvGrpSpPr/>
        <p:nvPr/>
      </p:nvGrpSpPr>
      <p:grpSpPr>
        <a:xfrm>
          <a:off x="0" y="0"/>
          <a:ext cx="0" cy="0"/>
          <a:chOff x="0" y="0"/>
          <a:chExt cx="0" cy="0"/>
        </a:xfrm>
      </p:grpSpPr>
      <p:sp>
        <p:nvSpPr>
          <p:cNvPr id="7" name="object 5">
            <a:extLst>
              <a:ext uri="{C183D7F6-B498-43B3-948B-1728B52AA6E4}">
                <adec:decorative xmlns:adec="http://schemas.microsoft.com/office/drawing/2017/decorative" val="1"/>
              </a:ext>
            </a:extLst>
          </p:cNvPr>
          <p:cNvSpPr/>
          <p:nvPr userDrawn="1"/>
        </p:nvSpPr>
        <p:spPr>
          <a:xfrm>
            <a:off x="0" y="0"/>
            <a:ext cx="4572000" cy="5143211"/>
          </a:xfrm>
          <a:custGeom>
            <a:avLst/>
            <a:gdLst/>
            <a:ahLst/>
            <a:cxnLst/>
            <a:rect l="l" t="t" r="r" b="b"/>
            <a:pathLst>
              <a:path w="10052050" h="11308715">
                <a:moveTo>
                  <a:pt x="0" y="11308556"/>
                </a:moveTo>
                <a:lnTo>
                  <a:pt x="10052049" y="11308556"/>
                </a:lnTo>
                <a:lnTo>
                  <a:pt x="10052049" y="0"/>
                </a:lnTo>
                <a:lnTo>
                  <a:pt x="0" y="0"/>
                </a:lnTo>
                <a:lnTo>
                  <a:pt x="0" y="11308556"/>
                </a:lnTo>
                <a:close/>
              </a:path>
            </a:pathLst>
          </a:custGeom>
          <a:solidFill>
            <a:schemeClr val="accent1"/>
          </a:solidFill>
        </p:spPr>
        <p:txBody>
          <a:bodyPr wrap="square" lIns="0" tIns="0" rIns="0" bIns="0" rtlCol="0"/>
          <a:lstStyle/>
          <a:p>
            <a:endParaRPr dirty="0">
              <a:solidFill>
                <a:srgbClr val="FA3C3C"/>
              </a:solidFill>
              <a:latin typeface="Arial" panose="020B0604020202020204" pitchFamily="34" charset="0"/>
              <a:cs typeface="Arial" panose="020B0604020202020204" pitchFamily="34" charset="0"/>
            </a:endParaRPr>
          </a:p>
        </p:txBody>
      </p:sp>
      <p:pic>
        <p:nvPicPr>
          <p:cNvPr id="9" name="Picture 9">
            <a:extLst>
              <a:ext uri="{C183D7F6-B498-43B3-948B-1728B52AA6E4}">
                <adec:decorative xmlns:adec="http://schemas.microsoft.com/office/drawing/2017/decorative" val="1"/>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363132" y="4528786"/>
            <a:ext cx="728903" cy="260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3339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elside 1">
    <p:spTree>
      <p:nvGrpSpPr>
        <p:cNvPr id="1" name=""/>
        <p:cNvGrpSpPr/>
        <p:nvPr/>
      </p:nvGrpSpPr>
      <p:grpSpPr>
        <a:xfrm>
          <a:off x="0" y="0"/>
          <a:ext cx="0" cy="0"/>
          <a:chOff x="0" y="0"/>
          <a:chExt cx="0" cy="0"/>
        </a:xfrm>
      </p:grpSpPr>
      <p:sp>
        <p:nvSpPr>
          <p:cNvPr id="5" name="Baggrund">
            <a:extLst>
              <a:ext uri="{C183D7F6-B498-43B3-948B-1728B52AA6E4}">
                <adec:decorative xmlns:adec="http://schemas.microsoft.com/office/drawing/2017/decorative" val="1"/>
              </a:ext>
            </a:extLst>
          </p:cNvPr>
          <p:cNvSpPr/>
          <p:nvPr userDrawn="1"/>
        </p:nvSpPr>
        <p:spPr>
          <a:xfrm>
            <a:off x="0" y="0"/>
            <a:ext cx="91440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 name="PresentationTitle2"/>
          <p:cNvSpPr>
            <a:spLocks noGrp="1"/>
          </p:cNvSpPr>
          <p:nvPr>
            <p:ph type="ctrTitle" hasCustomPrompt="1"/>
          </p:nvPr>
        </p:nvSpPr>
        <p:spPr>
          <a:xfrm>
            <a:off x="761858" y="663538"/>
            <a:ext cx="7410541" cy="1186291"/>
          </a:xfrm>
        </p:spPr>
        <p:txBody>
          <a:bodyPr/>
          <a:lstStyle>
            <a:lvl1pPr>
              <a:defRPr sz="4500" cap="all" baseline="0">
                <a:solidFill>
                  <a:schemeClr val="bg1"/>
                </a:solidFill>
                <a:latin typeface="+mn-lt"/>
              </a:defRPr>
            </a:lvl1pPr>
          </a:lstStyle>
          <a:p>
            <a:r>
              <a:rPr lang="da-DK" noProof="0" dirty="0"/>
              <a:t>CLICK TO EDIT</a:t>
            </a:r>
            <a:br>
              <a:rPr lang="da-DK" noProof="0" dirty="0"/>
            </a:br>
            <a:r>
              <a:rPr lang="da-DK" noProof="0" dirty="0"/>
              <a:t>MASTER TITLE STYLE</a:t>
            </a:r>
          </a:p>
        </p:txBody>
      </p:sp>
      <p:sp>
        <p:nvSpPr>
          <p:cNvPr id="3" name="Subtitle 2"/>
          <p:cNvSpPr>
            <a:spLocks noGrp="1"/>
          </p:cNvSpPr>
          <p:nvPr>
            <p:ph type="subTitle" idx="1"/>
          </p:nvPr>
        </p:nvSpPr>
        <p:spPr>
          <a:xfrm>
            <a:off x="761858" y="2139702"/>
            <a:ext cx="6569531" cy="594364"/>
          </a:xfrm>
          <a:prstGeom prst="rect">
            <a:avLst/>
          </a:prstGeom>
        </p:spPr>
        <p:txBody>
          <a:bodyPr lIns="0" tIns="0" rIns="0" bIns="0">
            <a:noAutofit/>
          </a:bodyPr>
          <a:lstStyle>
            <a:lvl1pPr marL="0" indent="0" algn="l">
              <a:lnSpc>
                <a:spcPts val="1900"/>
              </a:lnSpc>
              <a:buNone/>
              <a:defRPr sz="16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noProof="0" dirty="0" err="1"/>
              <a:t>Click</a:t>
            </a:r>
            <a:r>
              <a:rPr lang="da-DK" noProof="0" dirty="0"/>
              <a:t> to </a:t>
            </a:r>
            <a:r>
              <a:rPr lang="da-DK" noProof="0" dirty="0" err="1"/>
              <a:t>edit</a:t>
            </a:r>
            <a:r>
              <a:rPr lang="da-DK" noProof="0" dirty="0"/>
              <a:t> Master </a:t>
            </a:r>
            <a:r>
              <a:rPr lang="da-DK" noProof="0" dirty="0" err="1"/>
              <a:t>subtitle</a:t>
            </a:r>
            <a:r>
              <a:rPr lang="da-DK" noProof="0" dirty="0"/>
              <a:t> </a:t>
            </a:r>
            <a:r>
              <a:rPr lang="da-DK" noProof="0" dirty="0" err="1"/>
              <a:t>style</a:t>
            </a:r>
            <a:endParaRPr lang="da-DK" noProof="0" dirty="0"/>
          </a:p>
        </p:txBody>
      </p:sp>
      <p:pic>
        <p:nvPicPr>
          <p:cNvPr id="9" name="Picture 9">
            <a:extLst>
              <a:ext uri="{C183D7F6-B498-43B3-948B-1728B52AA6E4}">
                <adec:decorative xmlns:adec="http://schemas.microsoft.com/office/drawing/2017/decorative" val="1"/>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8054192" y="4563442"/>
            <a:ext cx="728903" cy="260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8222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elside med billede">
    <p:spTree>
      <p:nvGrpSpPr>
        <p:cNvPr id="1" name=""/>
        <p:cNvGrpSpPr/>
        <p:nvPr/>
      </p:nvGrpSpPr>
      <p:grpSpPr>
        <a:xfrm>
          <a:off x="0" y="0"/>
          <a:ext cx="0" cy="0"/>
          <a:chOff x="0" y="0"/>
          <a:chExt cx="0" cy="0"/>
        </a:xfrm>
      </p:grpSpPr>
      <p:sp>
        <p:nvSpPr>
          <p:cNvPr id="14" name="PresentationTitle2"/>
          <p:cNvSpPr>
            <a:spLocks noGrp="1"/>
          </p:cNvSpPr>
          <p:nvPr>
            <p:ph type="ctrTitle" hasCustomPrompt="1"/>
          </p:nvPr>
        </p:nvSpPr>
        <p:spPr>
          <a:xfrm>
            <a:off x="761858" y="663538"/>
            <a:ext cx="7410541" cy="1186291"/>
          </a:xfrm>
        </p:spPr>
        <p:txBody>
          <a:bodyPr/>
          <a:lstStyle>
            <a:lvl1pPr>
              <a:defRPr sz="4500">
                <a:solidFill>
                  <a:schemeClr val="bg1"/>
                </a:solidFill>
                <a:latin typeface="+mn-lt"/>
              </a:defRPr>
            </a:lvl1pPr>
          </a:lstStyle>
          <a:p>
            <a:r>
              <a:rPr lang="da-DK" noProof="0" dirty="0"/>
              <a:t>CLICK TO EDIT</a:t>
            </a:r>
            <a:br>
              <a:rPr lang="da-DK" noProof="0" dirty="0"/>
            </a:br>
            <a:r>
              <a:rPr lang="da-DK" noProof="0" dirty="0"/>
              <a:t>MASTER TITLE STYLE</a:t>
            </a:r>
          </a:p>
        </p:txBody>
      </p:sp>
      <p:sp>
        <p:nvSpPr>
          <p:cNvPr id="15" name="Subtitle 2"/>
          <p:cNvSpPr>
            <a:spLocks noGrp="1"/>
          </p:cNvSpPr>
          <p:nvPr>
            <p:ph type="subTitle" idx="1"/>
          </p:nvPr>
        </p:nvSpPr>
        <p:spPr>
          <a:xfrm>
            <a:off x="761858" y="2139702"/>
            <a:ext cx="6569531" cy="594364"/>
          </a:xfrm>
          <a:prstGeom prst="rect">
            <a:avLst/>
          </a:prstGeom>
        </p:spPr>
        <p:txBody>
          <a:bodyPr>
            <a:noAutofit/>
          </a:bodyPr>
          <a:lstStyle>
            <a:lvl1pPr marL="0" indent="0" algn="l">
              <a:lnSpc>
                <a:spcPts val="1900"/>
              </a:lnSpc>
              <a:buNone/>
              <a:defRPr sz="16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noProof="0" dirty="0" err="1"/>
              <a:t>Click</a:t>
            </a:r>
            <a:r>
              <a:rPr lang="da-DK" noProof="0" dirty="0"/>
              <a:t> to </a:t>
            </a:r>
            <a:r>
              <a:rPr lang="da-DK" noProof="0" dirty="0" err="1"/>
              <a:t>edit</a:t>
            </a:r>
            <a:r>
              <a:rPr lang="da-DK" noProof="0" dirty="0"/>
              <a:t> Master </a:t>
            </a:r>
            <a:r>
              <a:rPr lang="da-DK" noProof="0" dirty="0" err="1"/>
              <a:t>subtitle</a:t>
            </a:r>
            <a:r>
              <a:rPr lang="da-DK" noProof="0" dirty="0"/>
              <a:t> </a:t>
            </a:r>
            <a:r>
              <a:rPr lang="da-DK" noProof="0" dirty="0" err="1"/>
              <a:t>style</a:t>
            </a:r>
            <a:endParaRPr lang="da-DK" noProof="0" dirty="0"/>
          </a:p>
        </p:txBody>
      </p:sp>
    </p:spTree>
    <p:extLst>
      <p:ext uri="{BB962C8B-B14F-4D97-AF65-F5344CB8AC3E}">
        <p14:creationId xmlns:p14="http://schemas.microsoft.com/office/powerpoint/2010/main" val="331511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dholdsside 1-spalte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accent1"/>
                </a:solidFill>
              </a:defRPr>
            </a:lvl1pPr>
          </a:lstStyle>
          <a:p>
            <a:r>
              <a:rPr lang="da-DK" dirty="0"/>
              <a:t>Klik for at redigere i master</a:t>
            </a:r>
          </a:p>
        </p:txBody>
      </p:sp>
      <p:sp>
        <p:nvSpPr>
          <p:cNvPr id="6" name="Pladsholder til tekst 5"/>
          <p:cNvSpPr>
            <a:spLocks noGrp="1"/>
          </p:cNvSpPr>
          <p:nvPr>
            <p:ph type="body" sz="quarter" idx="11"/>
          </p:nvPr>
        </p:nvSpPr>
        <p:spPr>
          <a:xfrm>
            <a:off x="763588" y="1816100"/>
            <a:ext cx="7488237" cy="2592388"/>
          </a:xfrm>
          <a:prstGeom prst="rect">
            <a:avLst/>
          </a:prstGeom>
        </p:spPr>
        <p:txBody>
          <a:bodyPr lIns="0" tIns="0" rIns="0" b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7" name="Pladsholder til dato 2"/>
          <p:cNvSpPr>
            <a:spLocks noGrp="1"/>
          </p:cNvSpPr>
          <p:nvPr>
            <p:ph type="dt" sz="half" idx="2"/>
          </p:nvPr>
        </p:nvSpPr>
        <p:spPr>
          <a:xfrm>
            <a:off x="3312382" y="4775527"/>
            <a:ext cx="2555762" cy="138499"/>
          </a:xfrm>
          <a:prstGeom prst="rect">
            <a:avLst/>
          </a:prstGeom>
        </p:spPr>
        <p:txBody>
          <a:bodyPr lIns="0" tIns="0" rIns="0" bIns="0"/>
          <a:lstStyle>
            <a:lvl1pPr>
              <a:defRPr sz="900">
                <a:latin typeface="Georgia" panose="02040502050405020303" pitchFamily="18" charset="0"/>
              </a:defRPr>
            </a:lvl1pPr>
          </a:lstStyle>
          <a:p>
            <a:fld id="{E3F176F0-4EB5-41D1-866E-A621282BE2B8}" type="datetime2">
              <a:rPr lang="da-DK" smtClean="0"/>
              <a:t>4. marts 2021</a:t>
            </a:fld>
            <a:endParaRPr lang="en-GB" dirty="0"/>
          </a:p>
        </p:txBody>
      </p:sp>
    </p:spTree>
    <p:extLst>
      <p:ext uri="{BB962C8B-B14F-4D97-AF65-F5344CB8AC3E}">
        <p14:creationId xmlns:p14="http://schemas.microsoft.com/office/powerpoint/2010/main" val="496821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dholdsside 2-spalte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accent1"/>
                </a:solidFill>
              </a:defRPr>
            </a:lvl1pPr>
          </a:lstStyle>
          <a:p>
            <a:r>
              <a:rPr lang="da-DK" dirty="0"/>
              <a:t>Klik for at redigere i master</a:t>
            </a:r>
          </a:p>
        </p:txBody>
      </p:sp>
      <p:sp>
        <p:nvSpPr>
          <p:cNvPr id="4" name="Pladsholder til tekst 5"/>
          <p:cNvSpPr>
            <a:spLocks noGrp="1"/>
          </p:cNvSpPr>
          <p:nvPr>
            <p:ph type="body" sz="quarter" idx="11"/>
          </p:nvPr>
        </p:nvSpPr>
        <p:spPr>
          <a:xfrm>
            <a:off x="763587" y="1816100"/>
            <a:ext cx="3600000" cy="2592388"/>
          </a:xfrm>
          <a:prstGeom prst="rect">
            <a:avLst/>
          </a:prstGeom>
        </p:spPr>
        <p:txBody>
          <a:bodyPr lIns="0" tIns="0" rIns="0" b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9" name="Pladsholder til indhold 8"/>
          <p:cNvSpPr>
            <a:spLocks noGrp="1"/>
          </p:cNvSpPr>
          <p:nvPr>
            <p:ph sz="quarter" idx="12"/>
          </p:nvPr>
        </p:nvSpPr>
        <p:spPr>
          <a:xfrm>
            <a:off x="4679950" y="1816100"/>
            <a:ext cx="3572008" cy="2592388"/>
          </a:xfrm>
          <a:prstGeom prst="rect">
            <a:avLst/>
          </a:prstGeom>
        </p:spPr>
        <p:txBody>
          <a:body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6" name="Pladsholder til dato 2"/>
          <p:cNvSpPr>
            <a:spLocks noGrp="1"/>
          </p:cNvSpPr>
          <p:nvPr>
            <p:ph type="dt" sz="half" idx="2"/>
          </p:nvPr>
        </p:nvSpPr>
        <p:spPr>
          <a:xfrm>
            <a:off x="3312382" y="4775527"/>
            <a:ext cx="2555762" cy="138499"/>
          </a:xfrm>
          <a:prstGeom prst="rect">
            <a:avLst/>
          </a:prstGeom>
        </p:spPr>
        <p:txBody>
          <a:bodyPr lIns="0" tIns="0" rIns="0" bIns="0"/>
          <a:lstStyle>
            <a:lvl1pPr>
              <a:defRPr sz="900">
                <a:latin typeface="Georgia" panose="02040502050405020303" pitchFamily="18" charset="0"/>
              </a:defRPr>
            </a:lvl1pPr>
          </a:lstStyle>
          <a:p>
            <a:fld id="{E3F176F0-4EB5-41D1-866E-A621282BE2B8}" type="datetime2">
              <a:rPr lang="da-DK" smtClean="0"/>
              <a:t>4. marts 2021</a:t>
            </a:fld>
            <a:endParaRPr lang="en-GB" dirty="0"/>
          </a:p>
        </p:txBody>
      </p:sp>
    </p:spTree>
    <p:extLst>
      <p:ext uri="{BB962C8B-B14F-4D97-AF65-F5344CB8AC3E}">
        <p14:creationId xmlns:p14="http://schemas.microsoft.com/office/powerpoint/2010/main" val="1216818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dholsside 3-spaltet - Højre">
    <p:spTree>
      <p:nvGrpSpPr>
        <p:cNvPr id="1" name=""/>
        <p:cNvGrpSpPr/>
        <p:nvPr/>
      </p:nvGrpSpPr>
      <p:grpSpPr>
        <a:xfrm>
          <a:off x="0" y="0"/>
          <a:ext cx="0" cy="0"/>
          <a:chOff x="0" y="0"/>
          <a:chExt cx="0" cy="0"/>
        </a:xfrm>
      </p:grpSpPr>
      <p:sp>
        <p:nvSpPr>
          <p:cNvPr id="2" name="Titel 1"/>
          <p:cNvSpPr>
            <a:spLocks noGrp="1"/>
          </p:cNvSpPr>
          <p:nvPr>
            <p:ph type="title"/>
          </p:nvPr>
        </p:nvSpPr>
        <p:spPr>
          <a:xfrm>
            <a:off x="763200" y="663538"/>
            <a:ext cx="4889293" cy="986182"/>
          </a:xfrm>
        </p:spPr>
        <p:txBody>
          <a:bodyPr/>
          <a:lstStyle>
            <a:lvl1pPr>
              <a:defRPr>
                <a:solidFill>
                  <a:schemeClr val="accent1"/>
                </a:solidFill>
              </a:defRPr>
            </a:lvl1pPr>
          </a:lstStyle>
          <a:p>
            <a:r>
              <a:rPr lang="da-DK" dirty="0"/>
              <a:t>Klik for at redigere i master</a:t>
            </a:r>
          </a:p>
        </p:txBody>
      </p:sp>
      <p:sp>
        <p:nvSpPr>
          <p:cNvPr id="4" name="Pladsholder til tekst 5"/>
          <p:cNvSpPr>
            <a:spLocks noGrp="1"/>
          </p:cNvSpPr>
          <p:nvPr>
            <p:ph type="body" sz="quarter" idx="11"/>
          </p:nvPr>
        </p:nvSpPr>
        <p:spPr>
          <a:xfrm>
            <a:off x="763587" y="1816100"/>
            <a:ext cx="2368253" cy="2592388"/>
          </a:xfrm>
          <a:prstGeom prst="rect">
            <a:avLst/>
          </a:prstGeom>
        </p:spPr>
        <p:txBody>
          <a:bodyPr lIns="0" tIns="0" rIns="0" b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5" name="Baggrund">
            <a:extLst>
              <a:ext uri="{C183D7F6-B498-43B3-948B-1728B52AA6E4}">
                <adec:decorative xmlns:adec="http://schemas.microsoft.com/office/drawing/2017/decorative" val="1"/>
              </a:ext>
            </a:extLst>
          </p:cNvPr>
          <p:cNvSpPr/>
          <p:nvPr userDrawn="1"/>
        </p:nvSpPr>
        <p:spPr>
          <a:xfrm>
            <a:off x="6098400" y="0"/>
            <a:ext cx="30456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8" name="Pladsholder til tekst 5"/>
          <p:cNvSpPr>
            <a:spLocks noGrp="1"/>
          </p:cNvSpPr>
          <p:nvPr>
            <p:ph type="body" sz="quarter" idx="12"/>
          </p:nvPr>
        </p:nvSpPr>
        <p:spPr>
          <a:xfrm>
            <a:off x="3284240" y="1816100"/>
            <a:ext cx="2368253" cy="2592388"/>
          </a:xfrm>
          <a:prstGeom prst="rect">
            <a:avLst/>
          </a:prstGeom>
        </p:spPr>
        <p:txBody>
          <a:bodyPr lIns="0" tIns="0" rIns="0" b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9" name="Pladsholder til tekst 5"/>
          <p:cNvSpPr>
            <a:spLocks noGrp="1"/>
          </p:cNvSpPr>
          <p:nvPr>
            <p:ph type="body" sz="quarter" idx="13"/>
          </p:nvPr>
        </p:nvSpPr>
        <p:spPr>
          <a:xfrm>
            <a:off x="6480212" y="663538"/>
            <a:ext cx="2368253" cy="3763156"/>
          </a:xfrm>
          <a:prstGeom prst="rect">
            <a:avLst/>
          </a:prstGeom>
        </p:spPr>
        <p:txBody>
          <a:bodyPr lIns="0" tIns="0" rIns="0" bIns="0"/>
          <a:lstStyle>
            <a:lvl1pPr algn="ctr">
              <a:defRPr>
                <a:solidFill>
                  <a:schemeClr val="bg1"/>
                </a:solidFill>
                <a:latin typeface="Georgia" panose="02040502050405020303" pitchFamily="18" charset="0"/>
              </a:defRPr>
            </a:lvl1pPr>
            <a:lvl2pPr algn="ctr">
              <a:defRPr>
                <a:solidFill>
                  <a:schemeClr val="bg1"/>
                </a:solidFill>
                <a:latin typeface="Georgia" panose="02040502050405020303" pitchFamily="18" charset="0"/>
              </a:defRPr>
            </a:lvl2pPr>
            <a:lvl3pPr algn="ctr">
              <a:defRPr>
                <a:solidFill>
                  <a:schemeClr val="bg1"/>
                </a:solidFill>
                <a:latin typeface="Georgia" panose="02040502050405020303" pitchFamily="18" charset="0"/>
              </a:defRPr>
            </a:lvl3pPr>
            <a:lvl4pPr algn="ctr">
              <a:defRPr>
                <a:solidFill>
                  <a:schemeClr val="bg1"/>
                </a:solidFill>
                <a:latin typeface="Georgia" panose="02040502050405020303" pitchFamily="18" charset="0"/>
              </a:defRPr>
            </a:lvl4pPr>
            <a:lvl5pPr algn="ctr">
              <a:defRPr>
                <a:solidFill>
                  <a:schemeClr val="bg1"/>
                </a:solidFill>
                <a:latin typeface="Georgia" panose="02040502050405020303" pitchFamily="18" charset="0"/>
              </a:defRPr>
            </a:lvl5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0" name="bk object 16">
            <a:extLst>
              <a:ext uri="{C183D7F6-B498-43B3-948B-1728B52AA6E4}">
                <adec:decorative xmlns:adec="http://schemas.microsoft.com/office/drawing/2017/decorative" val="1"/>
              </a:ext>
            </a:extLst>
          </p:cNvPr>
          <p:cNvSpPr/>
          <p:nvPr userDrawn="1"/>
        </p:nvSpPr>
        <p:spPr>
          <a:xfrm>
            <a:off x="8712460" y="4775528"/>
            <a:ext cx="135456" cy="162016"/>
          </a:xfrm>
          <a:custGeom>
            <a:avLst/>
            <a:gdLst/>
            <a:ahLst/>
            <a:cxnLst/>
            <a:rect l="l" t="t" r="r" b="b"/>
            <a:pathLst>
              <a:path w="297815" h="356234">
                <a:moveTo>
                  <a:pt x="171188" y="0"/>
                </a:moveTo>
                <a:lnTo>
                  <a:pt x="0" y="0"/>
                </a:lnTo>
                <a:lnTo>
                  <a:pt x="0" y="356010"/>
                </a:lnTo>
                <a:lnTo>
                  <a:pt x="45433" y="356010"/>
                </a:lnTo>
                <a:lnTo>
                  <a:pt x="45433" y="220862"/>
                </a:lnTo>
                <a:lnTo>
                  <a:pt x="171188" y="220862"/>
                </a:lnTo>
                <a:lnTo>
                  <a:pt x="223635" y="212905"/>
                </a:lnTo>
                <a:lnTo>
                  <a:pt x="263461" y="190441"/>
                </a:lnTo>
                <a:lnTo>
                  <a:pt x="270906" y="180182"/>
                </a:lnTo>
                <a:lnTo>
                  <a:pt x="45433" y="180182"/>
                </a:lnTo>
                <a:lnTo>
                  <a:pt x="45433" y="40679"/>
                </a:lnTo>
                <a:lnTo>
                  <a:pt x="270898" y="40679"/>
                </a:lnTo>
                <a:lnTo>
                  <a:pt x="263461" y="30429"/>
                </a:lnTo>
                <a:lnTo>
                  <a:pt x="223635" y="7959"/>
                </a:lnTo>
                <a:lnTo>
                  <a:pt x="171188" y="0"/>
                </a:lnTo>
                <a:close/>
              </a:path>
              <a:path w="297815" h="356234">
                <a:moveTo>
                  <a:pt x="270898" y="40679"/>
                </a:moveTo>
                <a:lnTo>
                  <a:pt x="166277" y="40679"/>
                </a:lnTo>
                <a:lnTo>
                  <a:pt x="202912" y="45504"/>
                </a:lnTo>
                <a:lnTo>
                  <a:pt x="229359" y="59360"/>
                </a:lnTo>
                <a:lnTo>
                  <a:pt x="245393" y="81315"/>
                </a:lnTo>
                <a:lnTo>
                  <a:pt x="250788" y="110436"/>
                </a:lnTo>
                <a:lnTo>
                  <a:pt x="245421" y="139556"/>
                </a:lnTo>
                <a:lnTo>
                  <a:pt x="229434" y="161506"/>
                </a:lnTo>
                <a:lnTo>
                  <a:pt x="202996" y="175359"/>
                </a:lnTo>
                <a:lnTo>
                  <a:pt x="166277" y="180182"/>
                </a:lnTo>
                <a:lnTo>
                  <a:pt x="270906" y="180182"/>
                </a:lnTo>
                <a:lnTo>
                  <a:pt x="288757" y="155581"/>
                </a:lnTo>
                <a:lnTo>
                  <a:pt x="297613" y="110436"/>
                </a:lnTo>
                <a:lnTo>
                  <a:pt x="288757" y="65293"/>
                </a:lnTo>
                <a:lnTo>
                  <a:pt x="270898" y="40679"/>
                </a:lnTo>
                <a:close/>
              </a:path>
            </a:pathLst>
          </a:custGeom>
          <a:solidFill>
            <a:schemeClr val="bg1"/>
          </a:solidFill>
        </p:spPr>
        <p:txBody>
          <a:bodyPr wrap="square" lIns="0" tIns="0" rIns="0" bIns="0" rtlCol="0"/>
          <a:lstStyle/>
          <a:p>
            <a:endParaRPr/>
          </a:p>
        </p:txBody>
      </p:sp>
      <p:sp>
        <p:nvSpPr>
          <p:cNvPr id="11" name="bk object 17">
            <a:extLst>
              <a:ext uri="{C183D7F6-B498-43B3-948B-1728B52AA6E4}">
                <adec:decorative xmlns:adec="http://schemas.microsoft.com/office/drawing/2017/decorative" val="1"/>
              </a:ext>
            </a:extLst>
          </p:cNvPr>
          <p:cNvSpPr/>
          <p:nvPr userDrawn="1"/>
        </p:nvSpPr>
        <p:spPr>
          <a:xfrm>
            <a:off x="8539211" y="4775527"/>
            <a:ext cx="144409" cy="162016"/>
          </a:xfrm>
          <a:custGeom>
            <a:avLst/>
            <a:gdLst/>
            <a:ahLst/>
            <a:cxnLst/>
            <a:rect l="l" t="t" r="r" b="b"/>
            <a:pathLst>
              <a:path w="317500" h="356234">
                <a:moveTo>
                  <a:pt x="123137" y="0"/>
                </a:moveTo>
                <a:lnTo>
                  <a:pt x="15507" y="0"/>
                </a:lnTo>
                <a:lnTo>
                  <a:pt x="15507" y="9978"/>
                </a:lnTo>
                <a:lnTo>
                  <a:pt x="33489" y="13227"/>
                </a:lnTo>
                <a:lnTo>
                  <a:pt x="49720" y="21106"/>
                </a:lnTo>
                <a:lnTo>
                  <a:pt x="65960" y="34424"/>
                </a:lnTo>
                <a:lnTo>
                  <a:pt x="83966" y="53987"/>
                </a:lnTo>
                <a:lnTo>
                  <a:pt x="174005" y="160141"/>
                </a:lnTo>
                <a:lnTo>
                  <a:pt x="58992" y="295456"/>
                </a:lnTo>
                <a:lnTo>
                  <a:pt x="41563" y="315749"/>
                </a:lnTo>
                <a:lnTo>
                  <a:pt x="26524" y="331660"/>
                </a:lnTo>
                <a:lnTo>
                  <a:pt x="12970" y="342246"/>
                </a:lnTo>
                <a:lnTo>
                  <a:pt x="0" y="346565"/>
                </a:lnTo>
                <a:lnTo>
                  <a:pt x="0" y="356010"/>
                </a:lnTo>
                <a:lnTo>
                  <a:pt x="67003" y="356010"/>
                </a:lnTo>
                <a:lnTo>
                  <a:pt x="199575" y="198894"/>
                </a:lnTo>
                <a:lnTo>
                  <a:pt x="206983" y="190369"/>
                </a:lnTo>
                <a:lnTo>
                  <a:pt x="213221" y="184804"/>
                </a:lnTo>
                <a:lnTo>
                  <a:pt x="219541" y="181609"/>
                </a:lnTo>
                <a:lnTo>
                  <a:pt x="227197" y="180193"/>
                </a:lnTo>
                <a:lnTo>
                  <a:pt x="276190" y="180193"/>
                </a:lnTo>
                <a:lnTo>
                  <a:pt x="276190" y="165754"/>
                </a:lnTo>
                <a:lnTo>
                  <a:pt x="227197" y="165754"/>
                </a:lnTo>
                <a:lnTo>
                  <a:pt x="214717" y="163693"/>
                </a:lnTo>
                <a:lnTo>
                  <a:pt x="181429" y="141702"/>
                </a:lnTo>
                <a:lnTo>
                  <a:pt x="110656" y="57024"/>
                </a:lnTo>
                <a:lnTo>
                  <a:pt x="98363" y="32082"/>
                </a:lnTo>
                <a:lnTo>
                  <a:pt x="100002" y="23475"/>
                </a:lnTo>
                <a:lnTo>
                  <a:pt x="104797" y="16562"/>
                </a:lnTo>
                <a:lnTo>
                  <a:pt x="112569" y="11883"/>
                </a:lnTo>
                <a:lnTo>
                  <a:pt x="123137" y="9978"/>
                </a:lnTo>
                <a:lnTo>
                  <a:pt x="123137" y="0"/>
                </a:lnTo>
                <a:close/>
              </a:path>
              <a:path w="317500" h="356234">
                <a:moveTo>
                  <a:pt x="276190" y="180193"/>
                </a:moveTo>
                <a:lnTo>
                  <a:pt x="230757" y="180193"/>
                </a:lnTo>
                <a:lnTo>
                  <a:pt x="230757" y="299456"/>
                </a:lnTo>
                <a:lnTo>
                  <a:pt x="229087" y="319602"/>
                </a:lnTo>
                <a:lnTo>
                  <a:pt x="222888" y="333514"/>
                </a:lnTo>
                <a:lnTo>
                  <a:pt x="210375" y="342042"/>
                </a:lnTo>
                <a:lnTo>
                  <a:pt x="189763" y="346031"/>
                </a:lnTo>
                <a:lnTo>
                  <a:pt x="189763" y="356010"/>
                </a:lnTo>
                <a:lnTo>
                  <a:pt x="317173" y="356010"/>
                </a:lnTo>
                <a:lnTo>
                  <a:pt x="317173" y="346031"/>
                </a:lnTo>
                <a:lnTo>
                  <a:pt x="296563" y="342042"/>
                </a:lnTo>
                <a:lnTo>
                  <a:pt x="284054" y="333514"/>
                </a:lnTo>
                <a:lnTo>
                  <a:pt x="277858" y="319602"/>
                </a:lnTo>
                <a:lnTo>
                  <a:pt x="276190" y="299456"/>
                </a:lnTo>
                <a:lnTo>
                  <a:pt x="276190" y="180193"/>
                </a:lnTo>
                <a:close/>
              </a:path>
              <a:path w="317500" h="356234">
                <a:moveTo>
                  <a:pt x="317173" y="0"/>
                </a:moveTo>
                <a:lnTo>
                  <a:pt x="189763" y="0"/>
                </a:lnTo>
                <a:lnTo>
                  <a:pt x="189763" y="9978"/>
                </a:lnTo>
                <a:lnTo>
                  <a:pt x="210375" y="13968"/>
                </a:lnTo>
                <a:lnTo>
                  <a:pt x="222888" y="22496"/>
                </a:lnTo>
                <a:lnTo>
                  <a:pt x="229087" y="36412"/>
                </a:lnTo>
                <a:lnTo>
                  <a:pt x="230757" y="56563"/>
                </a:lnTo>
                <a:lnTo>
                  <a:pt x="230757" y="165754"/>
                </a:lnTo>
                <a:lnTo>
                  <a:pt x="276190" y="165754"/>
                </a:lnTo>
                <a:lnTo>
                  <a:pt x="276190" y="56563"/>
                </a:lnTo>
                <a:lnTo>
                  <a:pt x="277858" y="36412"/>
                </a:lnTo>
                <a:lnTo>
                  <a:pt x="284054" y="22496"/>
                </a:lnTo>
                <a:lnTo>
                  <a:pt x="296563" y="13968"/>
                </a:lnTo>
                <a:lnTo>
                  <a:pt x="317173" y="9978"/>
                </a:lnTo>
                <a:lnTo>
                  <a:pt x="317173" y="0"/>
                </a:lnTo>
                <a:close/>
              </a:path>
            </a:pathLst>
          </a:custGeom>
          <a:solidFill>
            <a:schemeClr val="bg1"/>
          </a:solidFill>
        </p:spPr>
        <p:txBody>
          <a:bodyPr wrap="square" lIns="0" tIns="0" rIns="0" bIns="0" rtlCol="0"/>
          <a:lstStyle/>
          <a:p>
            <a:endParaRPr/>
          </a:p>
        </p:txBody>
      </p:sp>
      <p:sp>
        <p:nvSpPr>
          <p:cNvPr id="12" name="Pladsholder til dato 2"/>
          <p:cNvSpPr>
            <a:spLocks noGrp="1"/>
          </p:cNvSpPr>
          <p:nvPr>
            <p:ph type="dt" sz="half" idx="2"/>
          </p:nvPr>
        </p:nvSpPr>
        <p:spPr>
          <a:xfrm>
            <a:off x="3312382" y="4775527"/>
            <a:ext cx="2555762" cy="138499"/>
          </a:xfrm>
          <a:prstGeom prst="rect">
            <a:avLst/>
          </a:prstGeom>
        </p:spPr>
        <p:txBody>
          <a:bodyPr lIns="0" tIns="0" rIns="0" bIns="0"/>
          <a:lstStyle>
            <a:lvl1pPr>
              <a:defRPr sz="900">
                <a:latin typeface="Georgia" panose="02040502050405020303" pitchFamily="18" charset="0"/>
              </a:defRPr>
            </a:lvl1pPr>
          </a:lstStyle>
          <a:p>
            <a:fld id="{E3F176F0-4EB5-41D1-866E-A621282BE2B8}" type="datetime2">
              <a:rPr lang="da-DK" smtClean="0"/>
              <a:t>4. marts 2021</a:t>
            </a:fld>
            <a:endParaRPr lang="en-GB" dirty="0"/>
          </a:p>
        </p:txBody>
      </p:sp>
    </p:spTree>
    <p:extLst>
      <p:ext uri="{BB962C8B-B14F-4D97-AF65-F5344CB8AC3E}">
        <p14:creationId xmlns:p14="http://schemas.microsoft.com/office/powerpoint/2010/main" val="11719726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dholsside 3-spaltet - Venstre">
    <p:spTree>
      <p:nvGrpSpPr>
        <p:cNvPr id="1" name=""/>
        <p:cNvGrpSpPr/>
        <p:nvPr/>
      </p:nvGrpSpPr>
      <p:grpSpPr>
        <a:xfrm>
          <a:off x="0" y="0"/>
          <a:ext cx="0" cy="0"/>
          <a:chOff x="0" y="0"/>
          <a:chExt cx="0" cy="0"/>
        </a:xfrm>
      </p:grpSpPr>
      <p:sp>
        <p:nvSpPr>
          <p:cNvPr id="2" name="Titel 1"/>
          <p:cNvSpPr>
            <a:spLocks noGrp="1"/>
          </p:cNvSpPr>
          <p:nvPr>
            <p:ph type="title"/>
          </p:nvPr>
        </p:nvSpPr>
        <p:spPr>
          <a:xfrm>
            <a:off x="3671900" y="663538"/>
            <a:ext cx="4889293" cy="986182"/>
          </a:xfrm>
        </p:spPr>
        <p:txBody>
          <a:bodyPr/>
          <a:lstStyle>
            <a:lvl1pPr>
              <a:defRPr>
                <a:solidFill>
                  <a:schemeClr val="accent1"/>
                </a:solidFill>
              </a:defRPr>
            </a:lvl1pPr>
          </a:lstStyle>
          <a:p>
            <a:r>
              <a:rPr lang="da-DK" dirty="0"/>
              <a:t>Klik for at redigere i master</a:t>
            </a:r>
          </a:p>
        </p:txBody>
      </p:sp>
      <p:sp>
        <p:nvSpPr>
          <p:cNvPr id="4" name="Pladsholder til tekst 5"/>
          <p:cNvSpPr>
            <a:spLocks noGrp="1"/>
          </p:cNvSpPr>
          <p:nvPr>
            <p:ph type="body" sz="quarter" idx="11"/>
          </p:nvPr>
        </p:nvSpPr>
        <p:spPr>
          <a:xfrm>
            <a:off x="3672287" y="1816100"/>
            <a:ext cx="2368253" cy="2592388"/>
          </a:xfrm>
          <a:prstGeom prst="rect">
            <a:avLst/>
          </a:prstGeom>
        </p:spPr>
        <p:txBody>
          <a:bodyPr lIns="0" tIns="0" rIns="0" b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5" name="Baggrund">
            <a:extLst>
              <a:ext uri="{C183D7F6-B498-43B3-948B-1728B52AA6E4}">
                <adec:decorative xmlns:adec="http://schemas.microsoft.com/office/drawing/2017/decorative" val="1"/>
              </a:ext>
            </a:extLst>
          </p:cNvPr>
          <p:cNvSpPr/>
          <p:nvPr userDrawn="1"/>
        </p:nvSpPr>
        <p:spPr>
          <a:xfrm>
            <a:off x="0" y="0"/>
            <a:ext cx="30456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8" name="Pladsholder til tekst 5"/>
          <p:cNvSpPr>
            <a:spLocks noGrp="1"/>
          </p:cNvSpPr>
          <p:nvPr>
            <p:ph type="body" sz="quarter" idx="12"/>
          </p:nvPr>
        </p:nvSpPr>
        <p:spPr>
          <a:xfrm>
            <a:off x="6192940" y="1816100"/>
            <a:ext cx="2368253" cy="2592388"/>
          </a:xfrm>
          <a:prstGeom prst="rect">
            <a:avLst/>
          </a:prstGeom>
        </p:spPr>
        <p:txBody>
          <a:bodyPr lIns="0" tIns="0" rIns="0" b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9" name="Pladsholder til tekst 5"/>
          <p:cNvSpPr>
            <a:spLocks noGrp="1"/>
          </p:cNvSpPr>
          <p:nvPr>
            <p:ph type="body" sz="quarter" idx="13"/>
          </p:nvPr>
        </p:nvSpPr>
        <p:spPr>
          <a:xfrm>
            <a:off x="381812" y="663538"/>
            <a:ext cx="2368253" cy="3763156"/>
          </a:xfrm>
          <a:prstGeom prst="rect">
            <a:avLst/>
          </a:prstGeom>
        </p:spPr>
        <p:txBody>
          <a:bodyPr lIns="0" tIns="0" rIns="0" bIns="0"/>
          <a:lstStyle>
            <a:lvl1pPr algn="ctr">
              <a:defRPr>
                <a:solidFill>
                  <a:schemeClr val="bg1"/>
                </a:solidFill>
                <a:latin typeface="Georgia" panose="02040502050405020303" pitchFamily="18" charset="0"/>
              </a:defRPr>
            </a:lvl1pPr>
            <a:lvl2pPr algn="ctr">
              <a:defRPr>
                <a:solidFill>
                  <a:schemeClr val="bg1"/>
                </a:solidFill>
                <a:latin typeface="Georgia" panose="02040502050405020303" pitchFamily="18" charset="0"/>
              </a:defRPr>
            </a:lvl2pPr>
            <a:lvl3pPr algn="ctr">
              <a:defRPr>
                <a:solidFill>
                  <a:schemeClr val="bg1"/>
                </a:solidFill>
                <a:latin typeface="Georgia" panose="02040502050405020303" pitchFamily="18" charset="0"/>
              </a:defRPr>
            </a:lvl3pPr>
            <a:lvl4pPr algn="ctr">
              <a:defRPr>
                <a:solidFill>
                  <a:schemeClr val="bg1"/>
                </a:solidFill>
                <a:latin typeface="Georgia" panose="02040502050405020303" pitchFamily="18" charset="0"/>
              </a:defRPr>
            </a:lvl4pPr>
            <a:lvl5pPr algn="ctr">
              <a:defRPr>
                <a:solidFill>
                  <a:schemeClr val="bg1"/>
                </a:solidFill>
                <a:latin typeface="Georgia" panose="02040502050405020303" pitchFamily="18" charset="0"/>
              </a:defRPr>
            </a:lvl5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27093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title"/>
          </p:nvPr>
        </p:nvSpPr>
        <p:spPr>
          <a:xfrm>
            <a:off x="763200" y="663538"/>
            <a:ext cx="7488758" cy="986182"/>
          </a:xfrm>
          <a:prstGeom prst="rect">
            <a:avLst/>
          </a:prstGeom>
        </p:spPr>
        <p:txBody>
          <a:bodyPr vert="horz" lIns="0" tIns="0" rIns="0" bIns="0" rtlCol="0" anchor="t" anchorCtr="0">
            <a:noAutofit/>
          </a:bodyPr>
          <a:lstStyle/>
          <a:p>
            <a:r>
              <a:rPr lang="da-DK" noProof="0" dirty="0" err="1"/>
              <a:t>Click</a:t>
            </a:r>
            <a:r>
              <a:rPr lang="da-DK" noProof="0" dirty="0"/>
              <a:t> to </a:t>
            </a:r>
            <a:r>
              <a:rPr lang="da-DK" noProof="0" dirty="0" err="1"/>
              <a:t>edit</a:t>
            </a:r>
            <a:r>
              <a:rPr lang="da-DK" noProof="0" dirty="0"/>
              <a:t> Master </a:t>
            </a:r>
            <a:r>
              <a:rPr lang="da-DK" noProof="0" dirty="0" err="1"/>
              <a:t>title</a:t>
            </a:r>
            <a:r>
              <a:rPr lang="da-DK" noProof="0" dirty="0"/>
              <a:t> </a:t>
            </a:r>
            <a:r>
              <a:rPr lang="da-DK" noProof="0" dirty="0" err="1"/>
              <a:t>style</a:t>
            </a:r>
            <a:endParaRPr lang="da-DK" noProof="0" dirty="0"/>
          </a:p>
        </p:txBody>
      </p:sp>
      <p:sp>
        <p:nvSpPr>
          <p:cNvPr id="5" name="Tekstboks 4"/>
          <p:cNvSpPr txBox="1"/>
          <p:nvPr userDrawn="1"/>
        </p:nvSpPr>
        <p:spPr>
          <a:xfrm>
            <a:off x="1259632" y="4782627"/>
            <a:ext cx="1900588" cy="138499"/>
          </a:xfrm>
          <a:prstGeom prst="rect">
            <a:avLst/>
          </a:prstGeom>
          <a:noFill/>
        </p:spPr>
        <p:txBody>
          <a:bodyPr wrap="square" lIns="0" tIns="0" rIns="0" bIns="0" rtlCol="0">
            <a:spAutoFit/>
          </a:bodyPr>
          <a:lstStyle/>
          <a:p>
            <a:r>
              <a:rPr lang="da-DK" sz="900" b="0" noProof="0" dirty="0">
                <a:solidFill>
                  <a:srgbClr val="000000"/>
                </a:solidFill>
                <a:latin typeface="Georgia" panose="02040502050405020303" pitchFamily="18" charset="0"/>
                <a:cs typeface="Arial Bold"/>
              </a:rPr>
              <a:t>Københavns Professionshøjskole</a:t>
            </a:r>
          </a:p>
        </p:txBody>
      </p:sp>
      <p:sp>
        <p:nvSpPr>
          <p:cNvPr id="13" name="bk object 16">
            <a:extLst>
              <a:ext uri="{C183D7F6-B498-43B3-948B-1728B52AA6E4}">
                <adec:decorative xmlns:adec="http://schemas.microsoft.com/office/drawing/2017/decorative" val="1"/>
              </a:ext>
            </a:extLst>
          </p:cNvPr>
          <p:cNvSpPr/>
          <p:nvPr userDrawn="1"/>
        </p:nvSpPr>
        <p:spPr>
          <a:xfrm>
            <a:off x="8712460" y="4775528"/>
            <a:ext cx="135456" cy="162016"/>
          </a:xfrm>
          <a:custGeom>
            <a:avLst/>
            <a:gdLst/>
            <a:ahLst/>
            <a:cxnLst/>
            <a:rect l="l" t="t" r="r" b="b"/>
            <a:pathLst>
              <a:path w="297815" h="356234">
                <a:moveTo>
                  <a:pt x="171188" y="0"/>
                </a:moveTo>
                <a:lnTo>
                  <a:pt x="0" y="0"/>
                </a:lnTo>
                <a:lnTo>
                  <a:pt x="0" y="356010"/>
                </a:lnTo>
                <a:lnTo>
                  <a:pt x="45433" y="356010"/>
                </a:lnTo>
                <a:lnTo>
                  <a:pt x="45433" y="220862"/>
                </a:lnTo>
                <a:lnTo>
                  <a:pt x="171188" y="220862"/>
                </a:lnTo>
                <a:lnTo>
                  <a:pt x="223635" y="212905"/>
                </a:lnTo>
                <a:lnTo>
                  <a:pt x="263461" y="190441"/>
                </a:lnTo>
                <a:lnTo>
                  <a:pt x="270906" y="180182"/>
                </a:lnTo>
                <a:lnTo>
                  <a:pt x="45433" y="180182"/>
                </a:lnTo>
                <a:lnTo>
                  <a:pt x="45433" y="40679"/>
                </a:lnTo>
                <a:lnTo>
                  <a:pt x="270898" y="40679"/>
                </a:lnTo>
                <a:lnTo>
                  <a:pt x="263461" y="30429"/>
                </a:lnTo>
                <a:lnTo>
                  <a:pt x="223635" y="7959"/>
                </a:lnTo>
                <a:lnTo>
                  <a:pt x="171188" y="0"/>
                </a:lnTo>
                <a:close/>
              </a:path>
              <a:path w="297815" h="356234">
                <a:moveTo>
                  <a:pt x="270898" y="40679"/>
                </a:moveTo>
                <a:lnTo>
                  <a:pt x="166277" y="40679"/>
                </a:lnTo>
                <a:lnTo>
                  <a:pt x="202912" y="45504"/>
                </a:lnTo>
                <a:lnTo>
                  <a:pt x="229359" y="59360"/>
                </a:lnTo>
                <a:lnTo>
                  <a:pt x="245393" y="81315"/>
                </a:lnTo>
                <a:lnTo>
                  <a:pt x="250788" y="110436"/>
                </a:lnTo>
                <a:lnTo>
                  <a:pt x="245421" y="139556"/>
                </a:lnTo>
                <a:lnTo>
                  <a:pt x="229434" y="161506"/>
                </a:lnTo>
                <a:lnTo>
                  <a:pt x="202996" y="175359"/>
                </a:lnTo>
                <a:lnTo>
                  <a:pt x="166277" y="180182"/>
                </a:lnTo>
                <a:lnTo>
                  <a:pt x="270906" y="180182"/>
                </a:lnTo>
                <a:lnTo>
                  <a:pt x="288757" y="155581"/>
                </a:lnTo>
                <a:lnTo>
                  <a:pt x="297613" y="110436"/>
                </a:lnTo>
                <a:lnTo>
                  <a:pt x="288757" y="65293"/>
                </a:lnTo>
                <a:lnTo>
                  <a:pt x="270898" y="40679"/>
                </a:lnTo>
                <a:close/>
              </a:path>
            </a:pathLst>
          </a:custGeom>
          <a:solidFill>
            <a:srgbClr val="000000"/>
          </a:solidFill>
        </p:spPr>
        <p:txBody>
          <a:bodyPr wrap="square" lIns="0" tIns="0" rIns="0" bIns="0" rtlCol="0"/>
          <a:lstStyle/>
          <a:p>
            <a:endParaRPr/>
          </a:p>
        </p:txBody>
      </p:sp>
      <p:sp>
        <p:nvSpPr>
          <p:cNvPr id="15" name="bk object 17">
            <a:extLst>
              <a:ext uri="{C183D7F6-B498-43B3-948B-1728B52AA6E4}">
                <adec:decorative xmlns:adec="http://schemas.microsoft.com/office/drawing/2017/decorative" val="1"/>
              </a:ext>
            </a:extLst>
          </p:cNvPr>
          <p:cNvSpPr/>
          <p:nvPr userDrawn="1"/>
        </p:nvSpPr>
        <p:spPr>
          <a:xfrm>
            <a:off x="8539211" y="4775527"/>
            <a:ext cx="144409" cy="162016"/>
          </a:xfrm>
          <a:custGeom>
            <a:avLst/>
            <a:gdLst/>
            <a:ahLst/>
            <a:cxnLst/>
            <a:rect l="l" t="t" r="r" b="b"/>
            <a:pathLst>
              <a:path w="317500" h="356234">
                <a:moveTo>
                  <a:pt x="123137" y="0"/>
                </a:moveTo>
                <a:lnTo>
                  <a:pt x="15507" y="0"/>
                </a:lnTo>
                <a:lnTo>
                  <a:pt x="15507" y="9978"/>
                </a:lnTo>
                <a:lnTo>
                  <a:pt x="33489" y="13227"/>
                </a:lnTo>
                <a:lnTo>
                  <a:pt x="49720" y="21106"/>
                </a:lnTo>
                <a:lnTo>
                  <a:pt x="65960" y="34424"/>
                </a:lnTo>
                <a:lnTo>
                  <a:pt x="83966" y="53987"/>
                </a:lnTo>
                <a:lnTo>
                  <a:pt x="174005" y="160141"/>
                </a:lnTo>
                <a:lnTo>
                  <a:pt x="58992" y="295456"/>
                </a:lnTo>
                <a:lnTo>
                  <a:pt x="41563" y="315749"/>
                </a:lnTo>
                <a:lnTo>
                  <a:pt x="26524" y="331660"/>
                </a:lnTo>
                <a:lnTo>
                  <a:pt x="12970" y="342246"/>
                </a:lnTo>
                <a:lnTo>
                  <a:pt x="0" y="346565"/>
                </a:lnTo>
                <a:lnTo>
                  <a:pt x="0" y="356010"/>
                </a:lnTo>
                <a:lnTo>
                  <a:pt x="67003" y="356010"/>
                </a:lnTo>
                <a:lnTo>
                  <a:pt x="199575" y="198894"/>
                </a:lnTo>
                <a:lnTo>
                  <a:pt x="206983" y="190369"/>
                </a:lnTo>
                <a:lnTo>
                  <a:pt x="213221" y="184804"/>
                </a:lnTo>
                <a:lnTo>
                  <a:pt x="219541" y="181609"/>
                </a:lnTo>
                <a:lnTo>
                  <a:pt x="227197" y="180193"/>
                </a:lnTo>
                <a:lnTo>
                  <a:pt x="276190" y="180193"/>
                </a:lnTo>
                <a:lnTo>
                  <a:pt x="276190" y="165754"/>
                </a:lnTo>
                <a:lnTo>
                  <a:pt x="227197" y="165754"/>
                </a:lnTo>
                <a:lnTo>
                  <a:pt x="214717" y="163693"/>
                </a:lnTo>
                <a:lnTo>
                  <a:pt x="181429" y="141702"/>
                </a:lnTo>
                <a:lnTo>
                  <a:pt x="110656" y="57024"/>
                </a:lnTo>
                <a:lnTo>
                  <a:pt x="98363" y="32082"/>
                </a:lnTo>
                <a:lnTo>
                  <a:pt x="100002" y="23475"/>
                </a:lnTo>
                <a:lnTo>
                  <a:pt x="104797" y="16562"/>
                </a:lnTo>
                <a:lnTo>
                  <a:pt x="112569" y="11883"/>
                </a:lnTo>
                <a:lnTo>
                  <a:pt x="123137" y="9978"/>
                </a:lnTo>
                <a:lnTo>
                  <a:pt x="123137" y="0"/>
                </a:lnTo>
                <a:close/>
              </a:path>
              <a:path w="317500" h="356234">
                <a:moveTo>
                  <a:pt x="276190" y="180193"/>
                </a:moveTo>
                <a:lnTo>
                  <a:pt x="230757" y="180193"/>
                </a:lnTo>
                <a:lnTo>
                  <a:pt x="230757" y="299456"/>
                </a:lnTo>
                <a:lnTo>
                  <a:pt x="229087" y="319602"/>
                </a:lnTo>
                <a:lnTo>
                  <a:pt x="222888" y="333514"/>
                </a:lnTo>
                <a:lnTo>
                  <a:pt x="210375" y="342042"/>
                </a:lnTo>
                <a:lnTo>
                  <a:pt x="189763" y="346031"/>
                </a:lnTo>
                <a:lnTo>
                  <a:pt x="189763" y="356010"/>
                </a:lnTo>
                <a:lnTo>
                  <a:pt x="317173" y="356010"/>
                </a:lnTo>
                <a:lnTo>
                  <a:pt x="317173" y="346031"/>
                </a:lnTo>
                <a:lnTo>
                  <a:pt x="296563" y="342042"/>
                </a:lnTo>
                <a:lnTo>
                  <a:pt x="284054" y="333514"/>
                </a:lnTo>
                <a:lnTo>
                  <a:pt x="277858" y="319602"/>
                </a:lnTo>
                <a:lnTo>
                  <a:pt x="276190" y="299456"/>
                </a:lnTo>
                <a:lnTo>
                  <a:pt x="276190" y="180193"/>
                </a:lnTo>
                <a:close/>
              </a:path>
              <a:path w="317500" h="356234">
                <a:moveTo>
                  <a:pt x="317173" y="0"/>
                </a:moveTo>
                <a:lnTo>
                  <a:pt x="189763" y="0"/>
                </a:lnTo>
                <a:lnTo>
                  <a:pt x="189763" y="9978"/>
                </a:lnTo>
                <a:lnTo>
                  <a:pt x="210375" y="13968"/>
                </a:lnTo>
                <a:lnTo>
                  <a:pt x="222888" y="22496"/>
                </a:lnTo>
                <a:lnTo>
                  <a:pt x="229087" y="36412"/>
                </a:lnTo>
                <a:lnTo>
                  <a:pt x="230757" y="56563"/>
                </a:lnTo>
                <a:lnTo>
                  <a:pt x="230757" y="165754"/>
                </a:lnTo>
                <a:lnTo>
                  <a:pt x="276190" y="165754"/>
                </a:lnTo>
                <a:lnTo>
                  <a:pt x="276190" y="56563"/>
                </a:lnTo>
                <a:lnTo>
                  <a:pt x="277858" y="36412"/>
                </a:lnTo>
                <a:lnTo>
                  <a:pt x="284054" y="22496"/>
                </a:lnTo>
                <a:lnTo>
                  <a:pt x="296563" y="13968"/>
                </a:lnTo>
                <a:lnTo>
                  <a:pt x="317173" y="9978"/>
                </a:lnTo>
                <a:lnTo>
                  <a:pt x="317173" y="0"/>
                </a:lnTo>
                <a:close/>
              </a:path>
            </a:pathLst>
          </a:custGeom>
          <a:solidFill>
            <a:srgbClr val="000000"/>
          </a:solidFill>
        </p:spPr>
        <p:txBody>
          <a:bodyPr wrap="square" lIns="0" tIns="0" rIns="0" bIns="0" rtlCol="0"/>
          <a:lstStyle/>
          <a:p>
            <a:endParaRPr/>
          </a:p>
        </p:txBody>
      </p:sp>
      <p:sp>
        <p:nvSpPr>
          <p:cNvPr id="6" name="Tekstfelt 5"/>
          <p:cNvSpPr txBox="1"/>
          <p:nvPr userDrawn="1"/>
        </p:nvSpPr>
        <p:spPr>
          <a:xfrm>
            <a:off x="763200" y="4782627"/>
            <a:ext cx="424424" cy="138499"/>
          </a:xfrm>
          <a:prstGeom prst="rect">
            <a:avLst/>
          </a:prstGeom>
          <a:noFill/>
        </p:spPr>
        <p:txBody>
          <a:bodyPr wrap="square" lIns="0" tIns="0" rIns="0" bIns="0" rtlCol="0">
            <a:spAutoFit/>
          </a:bodyPr>
          <a:lstStyle/>
          <a:p>
            <a:fld id="{5336F107-9AFD-4B73-BA88-5B99619BFCA3}" type="slidenum">
              <a:rPr lang="da-DK" sz="900" b="0" noProof="0" smtClean="0">
                <a:solidFill>
                  <a:schemeClr val="tx1"/>
                </a:solidFill>
                <a:latin typeface="Georgia" panose="02040502050405020303" pitchFamily="18" charset="0"/>
                <a:cs typeface="Arial Bold"/>
              </a:rPr>
              <a:t>‹nr.›</a:t>
            </a:fld>
            <a:endParaRPr lang="da-DK" sz="900" b="0" noProof="0" dirty="0">
              <a:solidFill>
                <a:schemeClr val="tx1"/>
              </a:solidFill>
              <a:latin typeface="Georgia" panose="02040502050405020303" pitchFamily="18" charset="0"/>
              <a:cs typeface="Arial Bold"/>
            </a:endParaRPr>
          </a:p>
        </p:txBody>
      </p:sp>
    </p:spTree>
  </p:cSld>
  <p:clrMap bg1="lt1" tx1="dk1" bg2="lt2" tx2="dk2" accent1="accent1" accent2="accent2" accent3="accent3" accent4="accent4" accent5="accent5" accent6="accent6" hlink="hlink" folHlink="folHlink"/>
  <p:sldLayoutIdLst>
    <p:sldLayoutId id="2147483654" r:id="rId1"/>
    <p:sldLayoutId id="2147483653" r:id="rId2"/>
    <p:sldLayoutId id="2147483661" r:id="rId3"/>
    <p:sldLayoutId id="2147483650" r:id="rId4"/>
    <p:sldLayoutId id="2147483662" r:id="rId5"/>
    <p:sldLayoutId id="2147483699" r:id="rId6"/>
    <p:sldLayoutId id="2147483700" r:id="rId7"/>
    <p:sldLayoutId id="2147483701" r:id="rId8"/>
    <p:sldLayoutId id="2147483702" r:id="rId9"/>
    <p:sldLayoutId id="2147483703" r:id="rId10"/>
    <p:sldLayoutId id="2147483704" r:id="rId11"/>
    <p:sldLayoutId id="2147483705" r:id="rId12"/>
    <p:sldLayoutId id="2147483707" r:id="rId13"/>
    <p:sldLayoutId id="2147483708" r:id="rId14"/>
    <p:sldLayoutId id="2147483706" r:id="rId15"/>
    <p:sldLayoutId id="2147483709" r:id="rId16"/>
    <p:sldLayoutId id="2147483754" r:id="rId17"/>
  </p:sldLayoutIdLst>
  <p:hf hdr="0"/>
  <p:txStyles>
    <p:titleStyle>
      <a:lvl1pPr algn="l" defTabSz="457200" rtl="0" eaLnBrk="1" latinLnBrk="0" hangingPunct="1">
        <a:lnSpc>
          <a:spcPct val="90000"/>
        </a:lnSpc>
        <a:spcBef>
          <a:spcPct val="0"/>
        </a:spcBef>
        <a:buNone/>
        <a:defRPr sz="3000" b="1" kern="1200" cap="none" baseline="0">
          <a:solidFill>
            <a:schemeClr val="accent1"/>
          </a:solidFill>
          <a:latin typeface="+mn-lt"/>
          <a:ea typeface="+mj-ea"/>
          <a:cs typeface="Arial" pitchFamily="34" charset="0"/>
        </a:defRPr>
      </a:lvl1pPr>
    </p:titleStyle>
    <p:bodyStyle>
      <a:lvl1pPr marL="0" indent="0" algn="l" defTabSz="457200" rtl="0" eaLnBrk="1" latinLnBrk="0" hangingPunct="1">
        <a:spcBef>
          <a:spcPts val="0"/>
        </a:spcBef>
        <a:spcAft>
          <a:spcPts val="600"/>
        </a:spcAft>
        <a:buClr>
          <a:schemeClr val="tx1"/>
        </a:buClr>
        <a:buFont typeface="Arial" panose="020B0604020202020204" pitchFamily="34" charset="0"/>
        <a:buNone/>
        <a:defRPr sz="1600" kern="1200">
          <a:solidFill>
            <a:schemeClr val="tx1"/>
          </a:solidFill>
          <a:latin typeface="+mn-lt"/>
          <a:ea typeface="+mn-ea"/>
          <a:cs typeface="Arial" pitchFamily="34" charset="0"/>
        </a:defRPr>
      </a:lvl1pPr>
      <a:lvl2pPr marL="180975" indent="0" algn="l" defTabSz="457200" rtl="0" eaLnBrk="1" latinLnBrk="0" hangingPunct="1">
        <a:spcBef>
          <a:spcPts val="0"/>
        </a:spcBef>
        <a:spcAft>
          <a:spcPts val="600"/>
        </a:spcAft>
        <a:buClr>
          <a:schemeClr val="tx1"/>
        </a:buClr>
        <a:buFont typeface="Wingdings" pitchFamily="2" charset="2"/>
        <a:buNone/>
        <a:defRPr sz="1600" kern="1200">
          <a:solidFill>
            <a:schemeClr val="tx1"/>
          </a:solidFill>
          <a:latin typeface="+mn-lt"/>
          <a:ea typeface="+mn-ea"/>
          <a:cs typeface="Arial" pitchFamily="34" charset="0"/>
        </a:defRPr>
      </a:lvl2pPr>
      <a:lvl3pPr marL="361950" indent="0" algn="l" defTabSz="457200" rtl="0" eaLnBrk="1" latinLnBrk="0" hangingPunct="1">
        <a:spcBef>
          <a:spcPts val="0"/>
        </a:spcBef>
        <a:spcAft>
          <a:spcPts val="600"/>
        </a:spcAft>
        <a:buClr>
          <a:schemeClr val="tx1"/>
        </a:buClr>
        <a:buFont typeface="Wingdings" pitchFamily="2" charset="2"/>
        <a:buNone/>
        <a:defRPr sz="1600" kern="1200">
          <a:solidFill>
            <a:schemeClr val="tx1"/>
          </a:solidFill>
          <a:latin typeface="+mn-lt"/>
          <a:ea typeface="+mn-ea"/>
          <a:cs typeface="Arial" pitchFamily="34" charset="0"/>
        </a:defRPr>
      </a:lvl3pPr>
      <a:lvl4pPr marL="534988" indent="0" algn="l" defTabSz="457200" rtl="0" eaLnBrk="1" latinLnBrk="0" hangingPunct="1">
        <a:spcBef>
          <a:spcPts val="0"/>
        </a:spcBef>
        <a:spcAft>
          <a:spcPts val="600"/>
        </a:spcAft>
        <a:buClr>
          <a:schemeClr val="tx1"/>
        </a:buClr>
        <a:buFont typeface="Wingdings" pitchFamily="2" charset="2"/>
        <a:buNone/>
        <a:defRPr sz="1600" kern="1200">
          <a:solidFill>
            <a:schemeClr val="tx1"/>
          </a:solidFill>
          <a:latin typeface="+mn-lt"/>
          <a:ea typeface="+mn-ea"/>
          <a:cs typeface="Arial" pitchFamily="34" charset="0"/>
        </a:defRPr>
      </a:lvl4pPr>
      <a:lvl5pPr marL="715963" indent="0" algn="l" defTabSz="457200" rtl="0" eaLnBrk="1" latinLnBrk="0" hangingPunct="1">
        <a:spcBef>
          <a:spcPts val="0"/>
        </a:spcBef>
        <a:spcAft>
          <a:spcPts val="600"/>
        </a:spcAft>
        <a:buClr>
          <a:schemeClr val="tx1"/>
        </a:buClr>
        <a:buFont typeface="Wingdings" pitchFamily="2" charset="2"/>
        <a:buNone/>
        <a:defRPr sz="1600" kern="1200">
          <a:solidFill>
            <a:schemeClr val="tx1"/>
          </a:solidFill>
          <a:latin typeface="+mn-lt"/>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6.xml"/><Relationship Id="rId1" Type="http://schemas.openxmlformats.org/officeDocument/2006/relationships/tags" Target="../tags/tag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5.xml"/><Relationship Id="rId1" Type="http://schemas.openxmlformats.org/officeDocument/2006/relationships/tags" Target="../tags/tag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jpg"/><Relationship Id="rId4" Type="http://schemas.openxmlformats.org/officeDocument/2006/relationships/image" Target="../media/image10.jpg"/><Relationship Id="rId9" Type="http://schemas.openxmlformats.org/officeDocument/2006/relationships/image" Target="../media/image15.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B98CBB9-1846-48B9-A459-DE9BEDF563E0}"/>
              </a:ext>
            </a:extLst>
          </p:cNvPr>
          <p:cNvSpPr>
            <a:spLocks noGrp="1"/>
          </p:cNvSpPr>
          <p:nvPr>
            <p:ph type="title"/>
          </p:nvPr>
        </p:nvSpPr>
        <p:spPr>
          <a:xfrm>
            <a:off x="763200" y="663538"/>
            <a:ext cx="7488758" cy="986182"/>
          </a:xfrm>
        </p:spPr>
        <p:txBody>
          <a:bodyPr anchor="t">
            <a:normAutofit/>
          </a:bodyPr>
          <a:lstStyle/>
          <a:p>
            <a:r>
              <a:rPr lang="en-US" sz="2600" i="1"/>
              <a:t>- </a:t>
            </a:r>
            <a:r>
              <a:rPr lang="da-DK" sz="2600" i="1"/>
              <a:t>Bliv socialrådgiver og gør en forskel for marginaliserede og socialt udsatte mennesker</a:t>
            </a:r>
            <a:endParaRPr lang="en-US" sz="2600" i="1"/>
          </a:p>
        </p:txBody>
      </p:sp>
      <p:pic>
        <p:nvPicPr>
          <p:cNvPr id="2" name="Billede 1">
            <a:extLst>
              <a:ext uri="{FF2B5EF4-FFF2-40B4-BE49-F238E27FC236}">
                <a16:creationId xmlns:a16="http://schemas.microsoft.com/office/drawing/2014/main" id="{A3B8DF3B-F032-4D89-B2D8-5ED5E6D40A7C}"/>
              </a:ext>
            </a:extLst>
          </p:cNvPr>
          <p:cNvPicPr>
            <a:picLocks noChangeAspect="1"/>
          </p:cNvPicPr>
          <p:nvPr/>
        </p:nvPicPr>
        <p:blipFill>
          <a:blip r:embed="rId4"/>
          <a:stretch>
            <a:fillRect/>
          </a:stretch>
        </p:blipFill>
        <p:spPr>
          <a:xfrm>
            <a:off x="2003430" y="1707356"/>
            <a:ext cx="5281082" cy="2970610"/>
          </a:xfrm>
          <a:prstGeom prst="rect">
            <a:avLst/>
          </a:prstGeom>
          <a:noFill/>
        </p:spPr>
      </p:pic>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86576" y="424575"/>
            <a:ext cx="6025439" cy="463922"/>
          </a:xfrm>
        </p:spPr>
        <p:txBody>
          <a:bodyPr/>
          <a:lstStyle/>
          <a:p>
            <a:pPr algn="ctr"/>
            <a:r>
              <a:rPr lang="da-DK" sz="3600" dirty="0"/>
              <a:t>Job i den offentlige sektor</a:t>
            </a:r>
          </a:p>
        </p:txBody>
      </p:sp>
      <p:sp>
        <p:nvSpPr>
          <p:cNvPr id="4" name="Afrundet rektangel 3"/>
          <p:cNvSpPr/>
          <p:nvPr/>
        </p:nvSpPr>
        <p:spPr>
          <a:xfrm>
            <a:off x="623022" y="2521291"/>
            <a:ext cx="1346522" cy="914400"/>
          </a:xfrm>
          <a:prstGeom prst="roundRect">
            <a:avLst/>
          </a:prstGeom>
          <a:solidFill>
            <a:srgbClr val="00B050"/>
          </a:solidFill>
          <a:ln>
            <a:solidFill>
              <a:srgbClr val="00B05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da-DK" sz="1400" dirty="0"/>
              <a:t>Børn, unge og familier</a:t>
            </a:r>
            <a:endParaRPr lang="da-DK" dirty="0">
              <a:solidFill>
                <a:schemeClr val="tx1"/>
              </a:solidFill>
            </a:endParaRPr>
          </a:p>
        </p:txBody>
      </p:sp>
      <p:sp>
        <p:nvSpPr>
          <p:cNvPr id="5" name="Afrundet rektangel 4"/>
          <p:cNvSpPr/>
          <p:nvPr/>
        </p:nvSpPr>
        <p:spPr>
          <a:xfrm>
            <a:off x="592493" y="1136204"/>
            <a:ext cx="1454460" cy="595650"/>
          </a:xfrm>
          <a:prstGeom prst="roundRect">
            <a:avLst/>
          </a:prstGeom>
          <a:solidFill>
            <a:srgbClr val="00B050"/>
          </a:solidFill>
          <a:ln>
            <a:solidFill>
              <a:srgbClr val="00B05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da-DK" sz="1400" dirty="0"/>
              <a:t>Integration</a:t>
            </a:r>
          </a:p>
        </p:txBody>
      </p:sp>
      <p:sp>
        <p:nvSpPr>
          <p:cNvPr id="6" name="Afrundet rektangel 5"/>
          <p:cNvSpPr/>
          <p:nvPr/>
        </p:nvSpPr>
        <p:spPr>
          <a:xfrm>
            <a:off x="4771426" y="2542160"/>
            <a:ext cx="1356008" cy="914400"/>
          </a:xfrm>
          <a:prstGeom prst="roundRect">
            <a:avLst/>
          </a:prstGeom>
          <a:solidFill>
            <a:srgbClr val="00B050"/>
          </a:solidFill>
          <a:ln>
            <a:solidFill>
              <a:srgbClr val="00B05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da-DK" sz="1400" dirty="0"/>
              <a:t>Job og aktivering</a:t>
            </a:r>
          </a:p>
        </p:txBody>
      </p:sp>
      <p:sp>
        <p:nvSpPr>
          <p:cNvPr id="7" name="Afrundet rektangel 6"/>
          <p:cNvSpPr/>
          <p:nvPr/>
        </p:nvSpPr>
        <p:spPr>
          <a:xfrm>
            <a:off x="611796" y="3880870"/>
            <a:ext cx="1296144" cy="914400"/>
          </a:xfrm>
          <a:prstGeom prst="roundRect">
            <a:avLst/>
          </a:prstGeom>
          <a:solidFill>
            <a:srgbClr val="00B050"/>
          </a:solidFill>
          <a:ln>
            <a:solidFill>
              <a:srgbClr val="00B05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da-DK" sz="1400" dirty="0"/>
              <a:t>Pensionsforhold</a:t>
            </a:r>
          </a:p>
        </p:txBody>
      </p:sp>
      <p:sp>
        <p:nvSpPr>
          <p:cNvPr id="8" name="Afrundet rektangel 7"/>
          <p:cNvSpPr/>
          <p:nvPr/>
        </p:nvSpPr>
        <p:spPr>
          <a:xfrm>
            <a:off x="6612016" y="1177577"/>
            <a:ext cx="1920424" cy="612068"/>
          </a:xfrm>
          <a:prstGeom prst="roundRect">
            <a:avLst/>
          </a:prstGeom>
          <a:solidFill>
            <a:srgbClr val="00B050"/>
          </a:solidFill>
          <a:ln>
            <a:solidFill>
              <a:srgbClr val="00B05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da-DK" sz="1400" dirty="0"/>
              <a:t>Projektarbejde</a:t>
            </a:r>
            <a:endParaRPr lang="da-DK" dirty="0"/>
          </a:p>
        </p:txBody>
      </p:sp>
      <p:sp>
        <p:nvSpPr>
          <p:cNvPr id="9" name="Afrundet rektangel 8"/>
          <p:cNvSpPr/>
          <p:nvPr/>
        </p:nvSpPr>
        <p:spPr>
          <a:xfrm>
            <a:off x="2327151" y="1162588"/>
            <a:ext cx="1818538" cy="914400"/>
          </a:xfrm>
          <a:prstGeom prst="roundRect">
            <a:avLst/>
          </a:prstGeom>
          <a:solidFill>
            <a:srgbClr val="00B050"/>
          </a:solidFill>
          <a:ln>
            <a:solidFill>
              <a:srgbClr val="00B05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da-DK" sz="1400" dirty="0"/>
              <a:t>Fagforeninger</a:t>
            </a:r>
          </a:p>
        </p:txBody>
      </p:sp>
      <p:sp>
        <p:nvSpPr>
          <p:cNvPr id="10" name="Afrundet rektangel 9"/>
          <p:cNvSpPr/>
          <p:nvPr/>
        </p:nvSpPr>
        <p:spPr>
          <a:xfrm>
            <a:off x="2518565" y="2604044"/>
            <a:ext cx="1521188" cy="745418"/>
          </a:xfrm>
          <a:prstGeom prst="roundRect">
            <a:avLst/>
          </a:prstGeom>
          <a:solidFill>
            <a:srgbClr val="00B050"/>
          </a:solidFill>
          <a:ln>
            <a:solidFill>
              <a:srgbClr val="00B05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da-DK" sz="1400" dirty="0"/>
              <a:t>Dagbehandlingstilbud</a:t>
            </a:r>
          </a:p>
        </p:txBody>
      </p:sp>
      <p:sp>
        <p:nvSpPr>
          <p:cNvPr id="11" name="Afrundet rektangel 10"/>
          <p:cNvSpPr/>
          <p:nvPr/>
        </p:nvSpPr>
        <p:spPr>
          <a:xfrm>
            <a:off x="7097411" y="3294675"/>
            <a:ext cx="1417412" cy="554454"/>
          </a:xfrm>
          <a:prstGeom prst="roundRect">
            <a:avLst/>
          </a:prstGeom>
          <a:solidFill>
            <a:srgbClr val="00B050"/>
          </a:solidFill>
          <a:ln>
            <a:solidFill>
              <a:srgbClr val="00B05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da-DK" sz="1400" dirty="0"/>
              <a:t>Hospitaler</a:t>
            </a:r>
          </a:p>
        </p:txBody>
      </p:sp>
      <p:sp>
        <p:nvSpPr>
          <p:cNvPr id="12" name="Afrundet rektangel 11"/>
          <p:cNvSpPr/>
          <p:nvPr/>
        </p:nvSpPr>
        <p:spPr>
          <a:xfrm>
            <a:off x="6753284" y="2084960"/>
            <a:ext cx="1815939" cy="914400"/>
          </a:xfrm>
          <a:prstGeom prst="roundRect">
            <a:avLst/>
          </a:prstGeom>
          <a:solidFill>
            <a:srgbClr val="00B050"/>
          </a:solidFill>
          <a:ln>
            <a:solidFill>
              <a:srgbClr val="00B05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da-DK" sz="1400" dirty="0"/>
              <a:t>Kriminalforsorgen</a:t>
            </a:r>
          </a:p>
        </p:txBody>
      </p:sp>
      <p:sp>
        <p:nvSpPr>
          <p:cNvPr id="13" name="Afrundet rektangel 12"/>
          <p:cNvSpPr/>
          <p:nvPr/>
        </p:nvSpPr>
        <p:spPr>
          <a:xfrm>
            <a:off x="2760244" y="4069745"/>
            <a:ext cx="2689186" cy="725525"/>
          </a:xfrm>
          <a:prstGeom prst="roundRect">
            <a:avLst/>
          </a:prstGeom>
          <a:solidFill>
            <a:srgbClr val="00B050"/>
          </a:solidFill>
          <a:ln>
            <a:solidFill>
              <a:srgbClr val="00B05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da-DK" dirty="0"/>
              <a:t>Distriktspsykiatri</a:t>
            </a:r>
          </a:p>
        </p:txBody>
      </p:sp>
      <p:sp>
        <p:nvSpPr>
          <p:cNvPr id="14" name="Afrundet rektangel 13"/>
          <p:cNvSpPr/>
          <p:nvPr/>
        </p:nvSpPr>
        <p:spPr>
          <a:xfrm>
            <a:off x="6307806" y="4246454"/>
            <a:ext cx="2243026" cy="543370"/>
          </a:xfrm>
          <a:prstGeom prst="roundRect">
            <a:avLst/>
          </a:prstGeom>
          <a:solidFill>
            <a:srgbClr val="00B050"/>
          </a:solidFill>
          <a:ln>
            <a:solidFill>
              <a:srgbClr val="00B05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da-DK" sz="1400" dirty="0"/>
              <a:t>Døgninstitutioner</a:t>
            </a:r>
          </a:p>
        </p:txBody>
      </p:sp>
      <p:sp>
        <p:nvSpPr>
          <p:cNvPr id="15" name="Afrundet rektangel 14"/>
          <p:cNvSpPr/>
          <p:nvPr/>
        </p:nvSpPr>
        <p:spPr>
          <a:xfrm>
            <a:off x="4482811" y="1136204"/>
            <a:ext cx="1792083" cy="914400"/>
          </a:xfrm>
          <a:prstGeom prst="roundRect">
            <a:avLst/>
          </a:prstGeom>
          <a:solidFill>
            <a:srgbClr val="00B050"/>
          </a:solidFill>
          <a:ln>
            <a:solidFill>
              <a:srgbClr val="00B05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da-DK" sz="1400" dirty="0"/>
              <a:t>Undervisning</a:t>
            </a:r>
          </a:p>
        </p:txBody>
      </p:sp>
    </p:spTree>
    <p:extLst>
      <p:ext uri="{BB962C8B-B14F-4D97-AF65-F5344CB8AC3E}">
        <p14:creationId xmlns:p14="http://schemas.microsoft.com/office/powerpoint/2010/main" val="11154362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92374" y="735488"/>
            <a:ext cx="7488758" cy="506986"/>
          </a:xfrm>
        </p:spPr>
        <p:txBody>
          <a:bodyPr/>
          <a:lstStyle/>
          <a:p>
            <a:r>
              <a:rPr lang="da-DK" sz="3600" dirty="0"/>
              <a:t>Job på det private arbejdsmarked</a:t>
            </a:r>
          </a:p>
        </p:txBody>
      </p:sp>
      <p:sp>
        <p:nvSpPr>
          <p:cNvPr id="4" name="Afrundet rektangel 3"/>
          <p:cNvSpPr/>
          <p:nvPr/>
        </p:nvSpPr>
        <p:spPr>
          <a:xfrm>
            <a:off x="683568" y="1728917"/>
            <a:ext cx="1274440" cy="446789"/>
          </a:xfrm>
          <a:prstGeom prst="roundRect">
            <a:avLst/>
          </a:prstGeom>
          <a:solidFill>
            <a:srgbClr val="00B050"/>
          </a:solidFill>
          <a:ln>
            <a:solidFill>
              <a:srgbClr val="00B05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da-DK" sz="1400" dirty="0"/>
              <a:t>NGO</a:t>
            </a:r>
          </a:p>
        </p:txBody>
      </p:sp>
      <p:sp>
        <p:nvSpPr>
          <p:cNvPr id="6" name="Afrundet rektangel 5"/>
          <p:cNvSpPr/>
          <p:nvPr/>
        </p:nvSpPr>
        <p:spPr>
          <a:xfrm>
            <a:off x="6709190" y="1728607"/>
            <a:ext cx="1679160" cy="663123"/>
          </a:xfrm>
          <a:prstGeom prst="roundRect">
            <a:avLst/>
          </a:prstGeom>
          <a:solidFill>
            <a:srgbClr val="00B050"/>
          </a:solidFill>
          <a:ln>
            <a:solidFill>
              <a:srgbClr val="00B05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da-DK" sz="1400" dirty="0"/>
              <a:t>Pensionskasser</a:t>
            </a:r>
          </a:p>
        </p:txBody>
      </p:sp>
      <p:sp>
        <p:nvSpPr>
          <p:cNvPr id="7" name="Afrundet rektangel 6"/>
          <p:cNvSpPr/>
          <p:nvPr/>
        </p:nvSpPr>
        <p:spPr>
          <a:xfrm>
            <a:off x="6199905" y="2855124"/>
            <a:ext cx="2188445" cy="914400"/>
          </a:xfrm>
          <a:prstGeom prst="roundRect">
            <a:avLst/>
          </a:prstGeom>
          <a:solidFill>
            <a:srgbClr val="00B050"/>
          </a:solidFill>
          <a:ln>
            <a:solidFill>
              <a:srgbClr val="00B05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da-DK" sz="1400" dirty="0"/>
              <a:t>Internatonale virksomheder fx udstationering (DFH+DRK)</a:t>
            </a:r>
          </a:p>
        </p:txBody>
      </p:sp>
      <p:sp>
        <p:nvSpPr>
          <p:cNvPr id="8" name="Afrundet rektangel 7"/>
          <p:cNvSpPr/>
          <p:nvPr/>
        </p:nvSpPr>
        <p:spPr>
          <a:xfrm>
            <a:off x="3080642" y="1739550"/>
            <a:ext cx="2649995" cy="914400"/>
          </a:xfrm>
          <a:prstGeom prst="roundRect">
            <a:avLst/>
          </a:prstGeom>
          <a:solidFill>
            <a:srgbClr val="00B050"/>
          </a:solidFill>
          <a:ln>
            <a:solidFill>
              <a:srgbClr val="00B05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da-DK" sz="1400" dirty="0"/>
              <a:t>Personaleafdeling i større virksomheder</a:t>
            </a:r>
          </a:p>
        </p:txBody>
      </p:sp>
      <p:sp>
        <p:nvSpPr>
          <p:cNvPr id="9" name="Afrundet rektangel 8"/>
          <p:cNvSpPr/>
          <p:nvPr/>
        </p:nvSpPr>
        <p:spPr>
          <a:xfrm>
            <a:off x="683680" y="2640589"/>
            <a:ext cx="1787363" cy="712287"/>
          </a:xfrm>
          <a:prstGeom prst="roundRect">
            <a:avLst/>
          </a:prstGeom>
          <a:solidFill>
            <a:srgbClr val="00B050"/>
          </a:solidFill>
          <a:ln>
            <a:solidFill>
              <a:srgbClr val="00B05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da-DK" sz="1400" dirty="0"/>
              <a:t>Konsulentarbejde</a:t>
            </a:r>
          </a:p>
        </p:txBody>
      </p:sp>
      <p:sp>
        <p:nvSpPr>
          <p:cNvPr id="10" name="Afrundet rektangel 9"/>
          <p:cNvSpPr/>
          <p:nvPr/>
        </p:nvSpPr>
        <p:spPr>
          <a:xfrm>
            <a:off x="6370408" y="4155926"/>
            <a:ext cx="2017942" cy="535362"/>
          </a:xfrm>
          <a:prstGeom prst="roundRect">
            <a:avLst/>
          </a:prstGeom>
          <a:solidFill>
            <a:srgbClr val="00B050"/>
          </a:solidFill>
          <a:ln>
            <a:solidFill>
              <a:srgbClr val="00B05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da-DK" sz="1400" dirty="0"/>
              <a:t>Private virksomheder</a:t>
            </a:r>
          </a:p>
        </p:txBody>
      </p:sp>
      <p:sp>
        <p:nvSpPr>
          <p:cNvPr id="11" name="Afrundet rektangel 10"/>
          <p:cNvSpPr/>
          <p:nvPr/>
        </p:nvSpPr>
        <p:spPr>
          <a:xfrm>
            <a:off x="3433038" y="2906251"/>
            <a:ext cx="1945205" cy="546996"/>
          </a:xfrm>
          <a:prstGeom prst="roundRect">
            <a:avLst/>
          </a:prstGeom>
          <a:solidFill>
            <a:srgbClr val="00B050"/>
          </a:solidFill>
          <a:ln>
            <a:solidFill>
              <a:srgbClr val="00B05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da-DK" sz="1400" dirty="0"/>
              <a:t>Krisecenter</a:t>
            </a:r>
          </a:p>
        </p:txBody>
      </p:sp>
      <p:sp>
        <p:nvSpPr>
          <p:cNvPr id="12" name="Afrundet rektangel 11"/>
          <p:cNvSpPr/>
          <p:nvPr/>
        </p:nvSpPr>
        <p:spPr>
          <a:xfrm>
            <a:off x="3433038" y="3711355"/>
            <a:ext cx="2159251" cy="914400"/>
          </a:xfrm>
          <a:prstGeom prst="roundRect">
            <a:avLst/>
          </a:prstGeom>
          <a:solidFill>
            <a:srgbClr val="00B050"/>
          </a:solidFill>
          <a:ln>
            <a:solidFill>
              <a:srgbClr val="00B05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da-DK" sz="1400" dirty="0"/>
              <a:t>Døgninstitutioner og botilbud</a:t>
            </a:r>
          </a:p>
        </p:txBody>
      </p:sp>
      <p:sp>
        <p:nvSpPr>
          <p:cNvPr id="13" name="Afrundet rektangel 12"/>
          <p:cNvSpPr/>
          <p:nvPr/>
        </p:nvSpPr>
        <p:spPr>
          <a:xfrm>
            <a:off x="683568" y="3790209"/>
            <a:ext cx="1706487" cy="914400"/>
          </a:xfrm>
          <a:prstGeom prst="roundRect">
            <a:avLst/>
          </a:prstGeom>
          <a:solidFill>
            <a:srgbClr val="00B050"/>
          </a:solidFill>
          <a:ln>
            <a:solidFill>
              <a:srgbClr val="00B05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da-DK" sz="1400" dirty="0"/>
              <a:t>Selvstændig</a:t>
            </a:r>
          </a:p>
        </p:txBody>
      </p:sp>
    </p:spTree>
    <p:extLst>
      <p:ext uri="{BB962C8B-B14F-4D97-AF65-F5344CB8AC3E}">
        <p14:creationId xmlns:p14="http://schemas.microsoft.com/office/powerpoint/2010/main" val="8273811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5C6773-2770-445C-A3E9-202042C162F2}"/>
              </a:ext>
            </a:extLst>
          </p:cNvPr>
          <p:cNvSpPr>
            <a:spLocks noGrp="1"/>
          </p:cNvSpPr>
          <p:nvPr>
            <p:ph type="title"/>
          </p:nvPr>
        </p:nvSpPr>
        <p:spPr/>
        <p:txBody>
          <a:bodyPr/>
          <a:lstStyle/>
          <a:p>
            <a:r>
              <a:rPr lang="da-DK" dirty="0"/>
              <a:t>Det bedste ved at arbejde som socialrådgiver</a:t>
            </a:r>
          </a:p>
        </p:txBody>
      </p:sp>
      <p:sp>
        <p:nvSpPr>
          <p:cNvPr id="3" name="Pladsholder til indhold 2">
            <a:extLst>
              <a:ext uri="{FF2B5EF4-FFF2-40B4-BE49-F238E27FC236}">
                <a16:creationId xmlns:a16="http://schemas.microsoft.com/office/drawing/2014/main" id="{F68294FE-0D56-4D9D-B7A9-677C54593388}"/>
              </a:ext>
            </a:extLst>
          </p:cNvPr>
          <p:cNvSpPr>
            <a:spLocks noGrp="1"/>
          </p:cNvSpPr>
          <p:nvPr>
            <p:ph sz="quarter" idx="13"/>
          </p:nvPr>
        </p:nvSpPr>
        <p:spPr/>
        <p:txBody>
          <a:bodyPr/>
          <a:lstStyle/>
          <a:p>
            <a:r>
              <a:rPr lang="da-DK" sz="2400" i="1" dirty="0"/>
              <a:t>” Noget af det bedste for mig i professionen har været, den gave at komme tæt på andre mennesker, som har lært mig meget og givet mig helt nye perspektiver på livet, hvordan livet kan leves, forskellighed, kulturer, omsorg, gode hensigter selvom det er svært. Det at se samfundet fra en (bag)side, som ikke ville have været muligt, hvis jeg ikke havde været i rollen som socialrådgiver.” </a:t>
            </a:r>
          </a:p>
          <a:p>
            <a:r>
              <a:rPr lang="da-DK" sz="1800" dirty="0"/>
              <a:t>(Erfaren socialrådgiver)</a:t>
            </a:r>
          </a:p>
        </p:txBody>
      </p:sp>
    </p:spTree>
    <p:extLst>
      <p:ext uri="{BB962C8B-B14F-4D97-AF65-F5344CB8AC3E}">
        <p14:creationId xmlns:p14="http://schemas.microsoft.com/office/powerpoint/2010/main" val="25548482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t billede, der indeholder tekst&#10;&#10;Automatisk genereret beskrivelse">
            <a:extLst>
              <a:ext uri="{FF2B5EF4-FFF2-40B4-BE49-F238E27FC236}">
                <a16:creationId xmlns:a16="http://schemas.microsoft.com/office/drawing/2014/main" id="{D3A8EEAC-4653-41A0-BDB8-6F3508FFF4F1}"/>
              </a:ext>
            </a:extLst>
          </p:cNvPr>
          <p:cNvPicPr>
            <a:picLocks noChangeAspect="1"/>
          </p:cNvPicPr>
          <p:nvPr/>
        </p:nvPicPr>
        <p:blipFill rotWithShape="1">
          <a:blip r:embed="rId3"/>
          <a:srcRect t="11099" r="1" b="21668"/>
          <a:stretch/>
        </p:blipFill>
        <p:spPr>
          <a:xfrm>
            <a:off x="71500" y="591530"/>
            <a:ext cx="8784976" cy="4105097"/>
          </a:xfrm>
          <a:prstGeom prst="rect">
            <a:avLst/>
          </a:prstGeom>
          <a:noFill/>
        </p:spPr>
      </p:pic>
      <p:sp>
        <p:nvSpPr>
          <p:cNvPr id="4" name="Pladsholder til dato 3" hidden="1">
            <a:extLst>
              <a:ext uri="{FF2B5EF4-FFF2-40B4-BE49-F238E27FC236}">
                <a16:creationId xmlns:a16="http://schemas.microsoft.com/office/drawing/2014/main" id="{7F7E56D5-0D65-423B-B489-D0C28B153C78}"/>
              </a:ext>
            </a:extLst>
          </p:cNvPr>
          <p:cNvSpPr>
            <a:spLocks noGrp="1"/>
          </p:cNvSpPr>
          <p:nvPr>
            <p:ph type="dt" sz="half" idx="4294967295"/>
          </p:nvPr>
        </p:nvSpPr>
        <p:spPr>
          <a:xfrm>
            <a:off x="6589713" y="4775200"/>
            <a:ext cx="2554287" cy="138113"/>
          </a:xfrm>
          <a:prstGeom prst="rect">
            <a:avLst/>
          </a:prstGeom>
        </p:spPr>
        <p:txBody>
          <a:bodyPr/>
          <a:lstStyle/>
          <a:p>
            <a:pPr>
              <a:spcAft>
                <a:spcPts val="600"/>
              </a:spcAft>
            </a:pPr>
            <a:fld id="{E3F176F0-4EB5-41D1-866E-A621282BE2B8}" type="datetime2">
              <a:rPr lang="da-DK" smtClean="0"/>
              <a:pPr>
                <a:spcAft>
                  <a:spcPts val="600"/>
                </a:spcAft>
              </a:pPr>
              <a:t>4. marts 2021</a:t>
            </a:fld>
            <a:endParaRPr lang="en-GB"/>
          </a:p>
        </p:txBody>
      </p:sp>
    </p:spTree>
    <p:extLst>
      <p:ext uri="{BB962C8B-B14F-4D97-AF65-F5344CB8AC3E}">
        <p14:creationId xmlns:p14="http://schemas.microsoft.com/office/powerpoint/2010/main" val="13353876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902799-735E-43AD-A3BA-54FD7E96D985}"/>
              </a:ext>
            </a:extLst>
          </p:cNvPr>
          <p:cNvSpPr>
            <a:spLocks noGrp="1"/>
          </p:cNvSpPr>
          <p:nvPr>
            <p:ph type="title"/>
          </p:nvPr>
        </p:nvSpPr>
        <p:spPr>
          <a:xfrm>
            <a:off x="755650" y="465534"/>
            <a:ext cx="7488758" cy="986182"/>
          </a:xfrm>
        </p:spPr>
        <p:txBody>
          <a:bodyPr/>
          <a:lstStyle/>
          <a:p>
            <a:r>
              <a:rPr lang="da-DK" dirty="0"/>
              <a:t>Jeg blev socialrådgiver fordi…</a:t>
            </a:r>
          </a:p>
        </p:txBody>
      </p:sp>
      <p:sp>
        <p:nvSpPr>
          <p:cNvPr id="3" name="Pladsholder til indhold 2">
            <a:extLst>
              <a:ext uri="{FF2B5EF4-FFF2-40B4-BE49-F238E27FC236}">
                <a16:creationId xmlns:a16="http://schemas.microsoft.com/office/drawing/2014/main" id="{8B96DE3A-158F-4E72-8232-33AC7EDC0008}"/>
              </a:ext>
            </a:extLst>
          </p:cNvPr>
          <p:cNvSpPr>
            <a:spLocks noGrp="1"/>
          </p:cNvSpPr>
          <p:nvPr>
            <p:ph sz="quarter" idx="13"/>
          </p:nvPr>
        </p:nvSpPr>
        <p:spPr>
          <a:xfrm>
            <a:off x="647564" y="1095586"/>
            <a:ext cx="7740786" cy="3582380"/>
          </a:xfrm>
        </p:spPr>
        <p:txBody>
          <a:bodyPr/>
          <a:lstStyle/>
          <a:p>
            <a:r>
              <a:rPr lang="da-DK" sz="2400" i="1" dirty="0"/>
              <a:t>”Jeg blev socialrådgiver, fordi jeg helt klassisk – og måske kliche-agtigt - gerne ville gøre en forskel for udsatte mennesker i vores samfund og være med til at arbejde for en større retfærdighed og lighed i vores samfund. Det har jeg oplevet har været muligt i alle ansættelser. Det handler om at få øje på forandringerne i detaljen og være bevidst om, at et hvert møde med et menneske er en mulighed for at få og give indsigt.”  </a:t>
            </a:r>
          </a:p>
          <a:p>
            <a:r>
              <a:rPr lang="da-DK" sz="1800" dirty="0"/>
              <a:t>(Erfaren socialrådgiver)</a:t>
            </a:r>
            <a:endParaRPr lang="da-DK" sz="1800" i="1" dirty="0"/>
          </a:p>
          <a:p>
            <a:endParaRPr lang="da-DK" dirty="0"/>
          </a:p>
        </p:txBody>
      </p:sp>
    </p:spTree>
    <p:extLst>
      <p:ext uri="{BB962C8B-B14F-4D97-AF65-F5344CB8AC3E}">
        <p14:creationId xmlns:p14="http://schemas.microsoft.com/office/powerpoint/2010/main" val="76059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902799-735E-43AD-A3BA-54FD7E96D985}"/>
              </a:ext>
            </a:extLst>
          </p:cNvPr>
          <p:cNvSpPr>
            <a:spLocks noGrp="1"/>
          </p:cNvSpPr>
          <p:nvPr>
            <p:ph type="title"/>
          </p:nvPr>
        </p:nvSpPr>
        <p:spPr>
          <a:xfrm>
            <a:off x="755650" y="465534"/>
            <a:ext cx="7488758" cy="986182"/>
          </a:xfrm>
        </p:spPr>
        <p:txBody>
          <a:bodyPr/>
          <a:lstStyle/>
          <a:p>
            <a:r>
              <a:rPr lang="da-DK" dirty="0"/>
              <a:t>Jeg blev socialrådgiver fordi…</a:t>
            </a:r>
          </a:p>
        </p:txBody>
      </p:sp>
      <p:sp>
        <p:nvSpPr>
          <p:cNvPr id="3" name="Pladsholder til indhold 2">
            <a:extLst>
              <a:ext uri="{FF2B5EF4-FFF2-40B4-BE49-F238E27FC236}">
                <a16:creationId xmlns:a16="http://schemas.microsoft.com/office/drawing/2014/main" id="{8B96DE3A-158F-4E72-8232-33AC7EDC0008}"/>
              </a:ext>
            </a:extLst>
          </p:cNvPr>
          <p:cNvSpPr>
            <a:spLocks noGrp="1"/>
          </p:cNvSpPr>
          <p:nvPr>
            <p:ph sz="quarter" idx="13"/>
          </p:nvPr>
        </p:nvSpPr>
        <p:spPr>
          <a:xfrm>
            <a:off x="647564" y="1095586"/>
            <a:ext cx="7740786" cy="3582380"/>
          </a:xfrm>
        </p:spPr>
        <p:txBody>
          <a:bodyPr/>
          <a:lstStyle/>
          <a:p>
            <a:endParaRPr lang="da-DK" sz="2000" i="1" dirty="0"/>
          </a:p>
          <a:p>
            <a:r>
              <a:rPr lang="da-DK" sz="2400" i="1" dirty="0"/>
              <a:t>”Jeg blev tiltrukket af alsidigheden i faget, hvor jeg både kunne få lidt psykologi, lidt jura og lidt samfundsfag. Samtidig med at jeg kunne komme ud at se verden og arbejde i udlandet. Det hele har holdt stik – man kan så mange ting som socialrådgiver, det bliver aldrig kedeligt og det er meningsfuldt arbejde.” </a:t>
            </a:r>
          </a:p>
          <a:p>
            <a:r>
              <a:rPr lang="da-DK" sz="1800" dirty="0"/>
              <a:t>(Erfaren socialrådgiver)</a:t>
            </a:r>
          </a:p>
          <a:p>
            <a:endParaRPr lang="da-DK" dirty="0"/>
          </a:p>
        </p:txBody>
      </p:sp>
    </p:spTree>
    <p:extLst>
      <p:ext uri="{BB962C8B-B14F-4D97-AF65-F5344CB8AC3E}">
        <p14:creationId xmlns:p14="http://schemas.microsoft.com/office/powerpoint/2010/main" val="25928405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56928" y="1281237"/>
            <a:ext cx="5445930" cy="2036357"/>
          </a:xfrm>
        </p:spPr>
        <p:txBody>
          <a:bodyPr/>
          <a:lstStyle/>
          <a:p>
            <a:r>
              <a:rPr lang="da-DK" dirty="0"/>
              <a:t>SPØRGSMÅL</a:t>
            </a:r>
            <a:br>
              <a:rPr lang="da-DK" dirty="0"/>
            </a:br>
            <a:r>
              <a:rPr lang="da-DK" dirty="0"/>
              <a:t>TIL </a:t>
            </a:r>
            <a:br>
              <a:rPr lang="da-DK" dirty="0"/>
            </a:br>
            <a:r>
              <a:rPr lang="da-DK" dirty="0"/>
              <a:t>UDDANNELSEN</a:t>
            </a:r>
          </a:p>
        </p:txBody>
      </p:sp>
      <p:sp>
        <p:nvSpPr>
          <p:cNvPr id="50" name="Titel 1"/>
          <p:cNvSpPr txBox="1">
            <a:spLocks/>
          </p:cNvSpPr>
          <p:nvPr/>
        </p:nvSpPr>
        <p:spPr>
          <a:xfrm>
            <a:off x="6892848" y="2219486"/>
            <a:ext cx="1628114" cy="2565038"/>
          </a:xfrm>
          <a:prstGeom prst="rect">
            <a:avLst/>
          </a:prstGeom>
        </p:spPr>
        <p:txBody>
          <a:bodyPr vert="horz" lIns="0" tIns="0" rIns="0" bIns="0" rtlCol="0" anchor="t" anchorCtr="0">
            <a:noAutofit/>
          </a:bodyPr>
          <a:lstStyle>
            <a:lvl1pPr algn="l" defTabSz="457200" rtl="0" eaLnBrk="1" latinLnBrk="0" hangingPunct="1">
              <a:lnSpc>
                <a:spcPct val="90000"/>
              </a:lnSpc>
              <a:spcBef>
                <a:spcPct val="0"/>
              </a:spcBef>
              <a:buNone/>
              <a:defRPr sz="4500" b="1" kern="1200" cap="none" baseline="0">
                <a:solidFill>
                  <a:schemeClr val="bg1"/>
                </a:solidFill>
                <a:latin typeface="+mn-lt"/>
                <a:ea typeface="+mj-ea"/>
                <a:cs typeface="Arial" pitchFamily="34" charset="0"/>
              </a:defRPr>
            </a:lvl1pPr>
          </a:lstStyle>
          <a:p>
            <a:r>
              <a:rPr lang="da-DK" sz="20000" dirty="0">
                <a:solidFill>
                  <a:schemeClr val="tx1"/>
                </a:solidFill>
              </a:rPr>
              <a:t>?</a:t>
            </a:r>
          </a:p>
        </p:txBody>
      </p:sp>
      <p:sp>
        <p:nvSpPr>
          <p:cNvPr id="24" name="Kombinationstegning 23"/>
          <p:cNvSpPr>
            <a:spLocks/>
          </p:cNvSpPr>
          <p:nvPr/>
        </p:nvSpPr>
        <p:spPr>
          <a:xfrm>
            <a:off x="5995410" y="1508559"/>
            <a:ext cx="513870" cy="534579"/>
          </a:xfrm>
          <a:custGeom>
            <a:avLst/>
            <a:gdLst>
              <a:gd name="connsiteX0" fmla="*/ 100120 w 430829"/>
              <a:gd name="connsiteY0" fmla="*/ 62093 h 448192"/>
              <a:gd name="connsiteX1" fmla="*/ 142650 w 430829"/>
              <a:gd name="connsiteY1" fmla="*/ 264111 h 448192"/>
              <a:gd name="connsiteX2" fmla="*/ 46957 w 430829"/>
              <a:gd name="connsiteY2" fmla="*/ 232214 h 448192"/>
              <a:gd name="connsiteX3" fmla="*/ 25692 w 430829"/>
              <a:gd name="connsiteY3" fmla="*/ 423600 h 448192"/>
              <a:gd name="connsiteX4" fmla="*/ 408464 w 430829"/>
              <a:gd name="connsiteY4" fmla="*/ 423600 h 448192"/>
              <a:gd name="connsiteX5" fmla="*/ 376566 w 430829"/>
              <a:gd name="connsiteY5" fmla="*/ 221581 h 448192"/>
              <a:gd name="connsiteX6" fmla="*/ 302139 w 430829"/>
              <a:gd name="connsiteY6" fmla="*/ 232214 h 448192"/>
              <a:gd name="connsiteX7" fmla="*/ 344669 w 430829"/>
              <a:gd name="connsiteY7" fmla="*/ 8930 h 448192"/>
              <a:gd name="connsiteX8" fmla="*/ 100120 w 430829"/>
              <a:gd name="connsiteY8" fmla="*/ 62093 h 44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0829" h="448192">
                <a:moveTo>
                  <a:pt x="100120" y="62093"/>
                </a:moveTo>
                <a:cubicBezTo>
                  <a:pt x="66450" y="104623"/>
                  <a:pt x="151511" y="235758"/>
                  <a:pt x="142650" y="264111"/>
                </a:cubicBezTo>
                <a:cubicBezTo>
                  <a:pt x="133790" y="292465"/>
                  <a:pt x="66450" y="205633"/>
                  <a:pt x="46957" y="232214"/>
                </a:cubicBezTo>
                <a:cubicBezTo>
                  <a:pt x="27464" y="258796"/>
                  <a:pt x="-34559" y="391702"/>
                  <a:pt x="25692" y="423600"/>
                </a:cubicBezTo>
                <a:cubicBezTo>
                  <a:pt x="85943" y="455498"/>
                  <a:pt x="349985" y="457270"/>
                  <a:pt x="408464" y="423600"/>
                </a:cubicBezTo>
                <a:cubicBezTo>
                  <a:pt x="466943" y="389930"/>
                  <a:pt x="394287" y="253479"/>
                  <a:pt x="376566" y="221581"/>
                </a:cubicBezTo>
                <a:cubicBezTo>
                  <a:pt x="358845" y="189683"/>
                  <a:pt x="307455" y="267656"/>
                  <a:pt x="302139" y="232214"/>
                </a:cubicBezTo>
                <a:cubicBezTo>
                  <a:pt x="296823" y="196772"/>
                  <a:pt x="373023" y="35511"/>
                  <a:pt x="344669" y="8930"/>
                </a:cubicBezTo>
                <a:cubicBezTo>
                  <a:pt x="316316" y="-17652"/>
                  <a:pt x="133790" y="19563"/>
                  <a:pt x="100120" y="62093"/>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latin typeface="Arial" panose="020B0604020202020204" pitchFamily="34" charset="0"/>
              <a:cs typeface="Arial" panose="020B0604020202020204" pitchFamily="34" charset="0"/>
            </a:endParaRPr>
          </a:p>
        </p:txBody>
      </p:sp>
      <p:sp>
        <p:nvSpPr>
          <p:cNvPr id="26" name="Ellipse 25"/>
          <p:cNvSpPr>
            <a:spLocks/>
          </p:cNvSpPr>
          <p:nvPr/>
        </p:nvSpPr>
        <p:spPr>
          <a:xfrm>
            <a:off x="5728241" y="555172"/>
            <a:ext cx="1073591" cy="1073591"/>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latin typeface="Arial" panose="020B0604020202020204" pitchFamily="34" charset="0"/>
              <a:cs typeface="Arial" panose="020B0604020202020204" pitchFamily="34" charset="0"/>
            </a:endParaRPr>
          </a:p>
        </p:txBody>
      </p:sp>
      <p:sp>
        <p:nvSpPr>
          <p:cNvPr id="27" name="Ellipse 26"/>
          <p:cNvSpPr>
            <a:spLocks/>
          </p:cNvSpPr>
          <p:nvPr/>
        </p:nvSpPr>
        <p:spPr>
          <a:xfrm>
            <a:off x="5822909" y="1766221"/>
            <a:ext cx="483012" cy="30060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latin typeface="Arial" panose="020B0604020202020204" pitchFamily="34" charset="0"/>
              <a:cs typeface="Arial" panose="020B0604020202020204" pitchFamily="34" charset="0"/>
            </a:endParaRPr>
          </a:p>
        </p:txBody>
      </p:sp>
      <p:sp>
        <p:nvSpPr>
          <p:cNvPr id="28" name="Afrundet rektangel 27"/>
          <p:cNvSpPr>
            <a:spLocks/>
          </p:cNvSpPr>
          <p:nvPr/>
        </p:nvSpPr>
        <p:spPr>
          <a:xfrm rot="3015949">
            <a:off x="5421199" y="1695108"/>
            <a:ext cx="212561" cy="1116534"/>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latin typeface="Arial" panose="020B0604020202020204" pitchFamily="34" charset="0"/>
              <a:cs typeface="Arial" panose="020B0604020202020204" pitchFamily="34" charset="0"/>
            </a:endParaRPr>
          </a:p>
        </p:txBody>
      </p:sp>
      <p:sp>
        <p:nvSpPr>
          <p:cNvPr id="29" name="Ellipse 28"/>
          <p:cNvSpPr>
            <a:spLocks/>
          </p:cNvSpPr>
          <p:nvPr/>
        </p:nvSpPr>
        <p:spPr>
          <a:xfrm>
            <a:off x="4919698" y="2574975"/>
            <a:ext cx="281909" cy="1249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latin typeface="Arial" panose="020B0604020202020204" pitchFamily="34" charset="0"/>
              <a:cs typeface="Arial" panose="020B0604020202020204" pitchFamily="34" charset="0"/>
            </a:endParaRPr>
          </a:p>
        </p:txBody>
      </p:sp>
      <p:sp>
        <p:nvSpPr>
          <p:cNvPr id="30" name="Kombinationstegning 29"/>
          <p:cNvSpPr>
            <a:spLocks/>
          </p:cNvSpPr>
          <p:nvPr/>
        </p:nvSpPr>
        <p:spPr>
          <a:xfrm rot="20701526">
            <a:off x="4613453" y="1957004"/>
            <a:ext cx="337623" cy="752034"/>
          </a:xfrm>
          <a:custGeom>
            <a:avLst/>
            <a:gdLst>
              <a:gd name="connsiteX0" fmla="*/ 280330 w 283064"/>
              <a:gd name="connsiteY0" fmla="*/ 340245 h 450409"/>
              <a:gd name="connsiteX1" fmla="*/ 78311 w 283064"/>
              <a:gd name="connsiteY1" fmla="*/ 21269 h 450409"/>
              <a:gd name="connsiteX2" fmla="*/ 3883 w 283064"/>
              <a:gd name="connsiteY2" fmla="*/ 74431 h 450409"/>
              <a:gd name="connsiteX3" fmla="*/ 184637 w 283064"/>
              <a:gd name="connsiteY3" fmla="*/ 435938 h 450409"/>
              <a:gd name="connsiteX4" fmla="*/ 280330 w 283064"/>
              <a:gd name="connsiteY4" fmla="*/ 340245 h 450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064" h="450409">
                <a:moveTo>
                  <a:pt x="280330" y="340245"/>
                </a:moveTo>
                <a:cubicBezTo>
                  <a:pt x="262609" y="271133"/>
                  <a:pt x="124385" y="65571"/>
                  <a:pt x="78311" y="21269"/>
                </a:cubicBezTo>
                <a:cubicBezTo>
                  <a:pt x="32237" y="-23033"/>
                  <a:pt x="-13838" y="5319"/>
                  <a:pt x="3883" y="74431"/>
                </a:cubicBezTo>
                <a:cubicBezTo>
                  <a:pt x="21604" y="143542"/>
                  <a:pt x="143879" y="389864"/>
                  <a:pt x="184637" y="435938"/>
                </a:cubicBezTo>
                <a:cubicBezTo>
                  <a:pt x="225395" y="482012"/>
                  <a:pt x="298051" y="409357"/>
                  <a:pt x="280330" y="340245"/>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latin typeface="Arial" panose="020B0604020202020204" pitchFamily="34" charset="0"/>
              <a:cs typeface="Arial" panose="020B0604020202020204" pitchFamily="34" charset="0"/>
            </a:endParaRPr>
          </a:p>
        </p:txBody>
      </p:sp>
      <p:sp>
        <p:nvSpPr>
          <p:cNvPr id="31" name="Ellipse 30"/>
          <p:cNvSpPr>
            <a:spLocks/>
          </p:cNvSpPr>
          <p:nvPr/>
        </p:nvSpPr>
        <p:spPr>
          <a:xfrm flipV="1">
            <a:off x="4969519" y="2512514"/>
            <a:ext cx="121410" cy="7109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latin typeface="Arial" panose="020B0604020202020204" pitchFamily="34" charset="0"/>
              <a:cs typeface="Arial" panose="020B0604020202020204" pitchFamily="34" charset="0"/>
            </a:endParaRPr>
          </a:p>
        </p:txBody>
      </p:sp>
      <p:sp>
        <p:nvSpPr>
          <p:cNvPr id="32" name="Ellipse 31"/>
          <p:cNvSpPr>
            <a:spLocks/>
          </p:cNvSpPr>
          <p:nvPr/>
        </p:nvSpPr>
        <p:spPr>
          <a:xfrm rot="18920085">
            <a:off x="4883120" y="2296139"/>
            <a:ext cx="90829" cy="32850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latin typeface="Arial" panose="020B0604020202020204" pitchFamily="34" charset="0"/>
              <a:cs typeface="Arial" panose="020B0604020202020204" pitchFamily="34" charset="0"/>
            </a:endParaRPr>
          </a:p>
        </p:txBody>
      </p:sp>
      <p:sp>
        <p:nvSpPr>
          <p:cNvPr id="33" name="Kombinationstegning 32"/>
          <p:cNvSpPr>
            <a:spLocks/>
          </p:cNvSpPr>
          <p:nvPr/>
        </p:nvSpPr>
        <p:spPr>
          <a:xfrm rot="610180">
            <a:off x="4111867" y="1345184"/>
            <a:ext cx="651103" cy="781467"/>
          </a:xfrm>
          <a:custGeom>
            <a:avLst/>
            <a:gdLst>
              <a:gd name="connsiteX0" fmla="*/ 686982 w 689521"/>
              <a:gd name="connsiteY0" fmla="*/ 773352 h 827576"/>
              <a:gd name="connsiteX1" fmla="*/ 559391 w 689521"/>
              <a:gd name="connsiteY1" fmla="*/ 560701 h 827576"/>
              <a:gd name="connsiteX2" fmla="*/ 633819 w 689521"/>
              <a:gd name="connsiteY2" fmla="*/ 273622 h 827576"/>
              <a:gd name="connsiteX3" fmla="*/ 548759 w 689521"/>
              <a:gd name="connsiteY3" fmla="*/ 209827 h 827576"/>
              <a:gd name="connsiteX4" fmla="*/ 474331 w 689521"/>
              <a:gd name="connsiteY4" fmla="*/ 411846 h 827576"/>
              <a:gd name="connsiteX5" fmla="*/ 378638 w 689521"/>
              <a:gd name="connsiteY5" fmla="*/ 39706 h 827576"/>
              <a:gd name="connsiteX6" fmla="*/ 282945 w 689521"/>
              <a:gd name="connsiteY6" fmla="*/ 60971 h 827576"/>
              <a:gd name="connsiteX7" fmla="*/ 410535 w 689521"/>
              <a:gd name="connsiteY7" fmla="*/ 486273 h 827576"/>
              <a:gd name="connsiteX8" fmla="*/ 176619 w 689521"/>
              <a:gd name="connsiteY8" fmla="*/ 50339 h 827576"/>
              <a:gd name="connsiteX9" fmla="*/ 80926 w 689521"/>
              <a:gd name="connsiteY9" fmla="*/ 114134 h 827576"/>
              <a:gd name="connsiteX10" fmla="*/ 314842 w 689521"/>
              <a:gd name="connsiteY10" fmla="*/ 518171 h 827576"/>
              <a:gd name="connsiteX11" fmla="*/ 91559 w 689521"/>
              <a:gd name="connsiteY11" fmla="*/ 241725 h 827576"/>
              <a:gd name="connsiteX12" fmla="*/ 6498 w 689521"/>
              <a:gd name="connsiteY12" fmla="*/ 348050 h 827576"/>
              <a:gd name="connsiteX13" fmla="*/ 251047 w 689521"/>
              <a:gd name="connsiteY13" fmla="*/ 613864 h 827576"/>
              <a:gd name="connsiteX14" fmla="*/ 38396 w 689521"/>
              <a:gd name="connsiteY14" fmla="*/ 624497 h 827576"/>
              <a:gd name="connsiteX15" fmla="*/ 38396 w 689521"/>
              <a:gd name="connsiteY15" fmla="*/ 667027 h 827576"/>
              <a:gd name="connsiteX16" fmla="*/ 357373 w 689521"/>
              <a:gd name="connsiteY16" fmla="*/ 730822 h 827576"/>
              <a:gd name="connsiteX17" fmla="*/ 623186 w 689521"/>
              <a:gd name="connsiteY17" fmla="*/ 826515 h 827576"/>
              <a:gd name="connsiteX18" fmla="*/ 686982 w 689521"/>
              <a:gd name="connsiteY18" fmla="*/ 773352 h 827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9521" h="827576">
                <a:moveTo>
                  <a:pt x="686982" y="773352"/>
                </a:moveTo>
                <a:cubicBezTo>
                  <a:pt x="676350" y="729050"/>
                  <a:pt x="568252" y="643989"/>
                  <a:pt x="559391" y="560701"/>
                </a:cubicBezTo>
                <a:cubicBezTo>
                  <a:pt x="550530" y="477413"/>
                  <a:pt x="635591" y="332101"/>
                  <a:pt x="633819" y="273622"/>
                </a:cubicBezTo>
                <a:cubicBezTo>
                  <a:pt x="632047" y="215143"/>
                  <a:pt x="575340" y="186790"/>
                  <a:pt x="548759" y="209827"/>
                </a:cubicBezTo>
                <a:cubicBezTo>
                  <a:pt x="522178" y="232864"/>
                  <a:pt x="502684" y="440199"/>
                  <a:pt x="474331" y="411846"/>
                </a:cubicBezTo>
                <a:cubicBezTo>
                  <a:pt x="445978" y="383493"/>
                  <a:pt x="410536" y="98185"/>
                  <a:pt x="378638" y="39706"/>
                </a:cubicBezTo>
                <a:cubicBezTo>
                  <a:pt x="346740" y="-18773"/>
                  <a:pt x="277629" y="-13457"/>
                  <a:pt x="282945" y="60971"/>
                </a:cubicBezTo>
                <a:cubicBezTo>
                  <a:pt x="288261" y="135399"/>
                  <a:pt x="428256" y="488045"/>
                  <a:pt x="410535" y="486273"/>
                </a:cubicBezTo>
                <a:cubicBezTo>
                  <a:pt x="392814" y="484501"/>
                  <a:pt x="231554" y="112362"/>
                  <a:pt x="176619" y="50339"/>
                </a:cubicBezTo>
                <a:cubicBezTo>
                  <a:pt x="121684" y="-11684"/>
                  <a:pt x="57889" y="36162"/>
                  <a:pt x="80926" y="114134"/>
                </a:cubicBezTo>
                <a:cubicBezTo>
                  <a:pt x="103963" y="192106"/>
                  <a:pt x="313070" y="496906"/>
                  <a:pt x="314842" y="518171"/>
                </a:cubicBezTo>
                <a:cubicBezTo>
                  <a:pt x="316614" y="539436"/>
                  <a:pt x="142950" y="270078"/>
                  <a:pt x="91559" y="241725"/>
                </a:cubicBezTo>
                <a:cubicBezTo>
                  <a:pt x="40168" y="213371"/>
                  <a:pt x="-20083" y="286027"/>
                  <a:pt x="6498" y="348050"/>
                </a:cubicBezTo>
                <a:cubicBezTo>
                  <a:pt x="33079" y="410073"/>
                  <a:pt x="245731" y="567789"/>
                  <a:pt x="251047" y="613864"/>
                </a:cubicBezTo>
                <a:cubicBezTo>
                  <a:pt x="256363" y="659938"/>
                  <a:pt x="73838" y="615637"/>
                  <a:pt x="38396" y="624497"/>
                </a:cubicBezTo>
                <a:cubicBezTo>
                  <a:pt x="2954" y="633357"/>
                  <a:pt x="-14767" y="649306"/>
                  <a:pt x="38396" y="667027"/>
                </a:cubicBezTo>
                <a:cubicBezTo>
                  <a:pt x="91559" y="684748"/>
                  <a:pt x="259908" y="704241"/>
                  <a:pt x="357373" y="730822"/>
                </a:cubicBezTo>
                <a:cubicBezTo>
                  <a:pt x="454838" y="757403"/>
                  <a:pt x="571795" y="821199"/>
                  <a:pt x="623186" y="826515"/>
                </a:cubicBezTo>
                <a:cubicBezTo>
                  <a:pt x="674577" y="831831"/>
                  <a:pt x="697614" y="817654"/>
                  <a:pt x="686982" y="773352"/>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latin typeface="Arial" panose="020B0604020202020204" pitchFamily="34" charset="0"/>
              <a:cs typeface="Arial" panose="020B0604020202020204" pitchFamily="34" charset="0"/>
            </a:endParaRPr>
          </a:p>
        </p:txBody>
      </p:sp>
      <p:sp>
        <p:nvSpPr>
          <p:cNvPr id="34" name="Kombinationstegning 33"/>
          <p:cNvSpPr>
            <a:spLocks/>
          </p:cNvSpPr>
          <p:nvPr/>
        </p:nvSpPr>
        <p:spPr>
          <a:xfrm>
            <a:off x="5417088" y="1762548"/>
            <a:ext cx="2338678" cy="3186587"/>
          </a:xfrm>
          <a:custGeom>
            <a:avLst/>
            <a:gdLst>
              <a:gd name="connsiteX0" fmla="*/ 417897 w 1960751"/>
              <a:gd name="connsiteY0" fmla="*/ 229378 h 2671639"/>
              <a:gd name="connsiteX1" fmla="*/ 460428 w 1960751"/>
              <a:gd name="connsiteY1" fmla="*/ 452662 h 2671639"/>
              <a:gd name="connsiteX2" fmla="*/ 386000 w 1960751"/>
              <a:gd name="connsiteY2" fmla="*/ 994922 h 2671639"/>
              <a:gd name="connsiteX3" fmla="*/ 428530 w 1960751"/>
              <a:gd name="connsiteY3" fmla="*/ 1313899 h 2671639"/>
              <a:gd name="connsiteX4" fmla="*/ 619916 w 1960751"/>
              <a:gd name="connsiteY4" fmla="*/ 2249564 h 2671639"/>
              <a:gd name="connsiteX5" fmla="*/ 577386 w 1960751"/>
              <a:gd name="connsiteY5" fmla="*/ 2440950 h 2671639"/>
              <a:gd name="connsiteX6" fmla="*/ 588018 w 1960751"/>
              <a:gd name="connsiteY6" fmla="*/ 2642969 h 2671639"/>
              <a:gd name="connsiteX7" fmla="*/ 1055851 w 1960751"/>
              <a:gd name="connsiteY7" fmla="*/ 2642969 h 2671639"/>
              <a:gd name="connsiteX8" fmla="*/ 928260 w 1960751"/>
              <a:gd name="connsiteY8" fmla="*/ 2387788 h 2671639"/>
              <a:gd name="connsiteX9" fmla="*/ 853832 w 1960751"/>
              <a:gd name="connsiteY9" fmla="*/ 2334625 h 2671639"/>
              <a:gd name="connsiteX10" fmla="*/ 800670 w 1960751"/>
              <a:gd name="connsiteY10" fmla="*/ 2345257 h 2671639"/>
              <a:gd name="connsiteX11" fmla="*/ 619916 w 1960751"/>
              <a:gd name="connsiteY11" fmla="*/ 1430857 h 2671639"/>
              <a:gd name="connsiteX12" fmla="*/ 938893 w 1960751"/>
              <a:gd name="connsiteY12" fmla="*/ 1345797 h 2671639"/>
              <a:gd name="connsiteX13" fmla="*/ 928260 w 1960751"/>
              <a:gd name="connsiteY13" fmla="*/ 1792364 h 2671639"/>
              <a:gd name="connsiteX14" fmla="*/ 407265 w 1960751"/>
              <a:gd name="connsiteY14" fmla="*/ 2143239 h 2671639"/>
              <a:gd name="connsiteX15" fmla="*/ 258409 w 1960751"/>
              <a:gd name="connsiteY15" fmla="*/ 2164504 h 2671639"/>
              <a:gd name="connsiteX16" fmla="*/ 183981 w 1960751"/>
              <a:gd name="connsiteY16" fmla="*/ 2153871 h 2671639"/>
              <a:gd name="connsiteX17" fmla="*/ 3228 w 1960751"/>
              <a:gd name="connsiteY17" fmla="*/ 2472848 h 2671639"/>
              <a:gd name="connsiteX18" fmla="*/ 354102 w 1960751"/>
              <a:gd name="connsiteY18" fmla="*/ 2642969 h 2671639"/>
              <a:gd name="connsiteX19" fmla="*/ 502958 w 1960751"/>
              <a:gd name="connsiteY19" fmla="*/ 2207034 h 2671639"/>
              <a:gd name="connsiteX20" fmla="*/ 960158 w 1960751"/>
              <a:gd name="connsiteY20" fmla="*/ 2015648 h 2671639"/>
              <a:gd name="connsiteX21" fmla="*/ 1162177 w 1960751"/>
              <a:gd name="connsiteY21" fmla="*/ 1728569 h 2671639"/>
              <a:gd name="connsiteX22" fmla="*/ 1109014 w 1960751"/>
              <a:gd name="connsiteY22" fmla="*/ 1292634 h 2671639"/>
              <a:gd name="connsiteX23" fmla="*/ 1045218 w 1960751"/>
              <a:gd name="connsiteY23" fmla="*/ 484560 h 2671639"/>
              <a:gd name="connsiteX24" fmla="*/ 1757600 w 1960751"/>
              <a:gd name="connsiteY24" fmla="*/ 601518 h 2671639"/>
              <a:gd name="connsiteX25" fmla="*/ 1895823 w 1960751"/>
              <a:gd name="connsiteY25" fmla="*/ 527090 h 2671639"/>
              <a:gd name="connsiteX26" fmla="*/ 832567 w 1960751"/>
              <a:gd name="connsiteY26" fmla="*/ 6094 h 2671639"/>
              <a:gd name="connsiteX27" fmla="*/ 417897 w 1960751"/>
              <a:gd name="connsiteY27" fmla="*/ 229378 h 267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60751" h="2671639">
                <a:moveTo>
                  <a:pt x="417897" y="229378"/>
                </a:moveTo>
                <a:cubicBezTo>
                  <a:pt x="355874" y="303806"/>
                  <a:pt x="465744" y="325071"/>
                  <a:pt x="460428" y="452662"/>
                </a:cubicBezTo>
                <a:cubicBezTo>
                  <a:pt x="455112" y="580253"/>
                  <a:pt x="391316" y="851383"/>
                  <a:pt x="386000" y="994922"/>
                </a:cubicBezTo>
                <a:cubicBezTo>
                  <a:pt x="380684" y="1138461"/>
                  <a:pt x="389544" y="1104792"/>
                  <a:pt x="428530" y="1313899"/>
                </a:cubicBezTo>
                <a:cubicBezTo>
                  <a:pt x="467516" y="1523006"/>
                  <a:pt x="595107" y="2061722"/>
                  <a:pt x="619916" y="2249564"/>
                </a:cubicBezTo>
                <a:cubicBezTo>
                  <a:pt x="644725" y="2437406"/>
                  <a:pt x="582702" y="2375383"/>
                  <a:pt x="577386" y="2440950"/>
                </a:cubicBezTo>
                <a:cubicBezTo>
                  <a:pt x="572070" y="2506517"/>
                  <a:pt x="508274" y="2609299"/>
                  <a:pt x="588018" y="2642969"/>
                </a:cubicBezTo>
                <a:cubicBezTo>
                  <a:pt x="667762" y="2676639"/>
                  <a:pt x="999144" y="2685499"/>
                  <a:pt x="1055851" y="2642969"/>
                </a:cubicBezTo>
                <a:cubicBezTo>
                  <a:pt x="1112558" y="2600439"/>
                  <a:pt x="961930" y="2439179"/>
                  <a:pt x="928260" y="2387788"/>
                </a:cubicBezTo>
                <a:cubicBezTo>
                  <a:pt x="894590" y="2336397"/>
                  <a:pt x="875097" y="2341713"/>
                  <a:pt x="853832" y="2334625"/>
                </a:cubicBezTo>
                <a:cubicBezTo>
                  <a:pt x="832567" y="2327537"/>
                  <a:pt x="839656" y="2495885"/>
                  <a:pt x="800670" y="2345257"/>
                </a:cubicBezTo>
                <a:cubicBezTo>
                  <a:pt x="761684" y="2194629"/>
                  <a:pt x="596879" y="1597434"/>
                  <a:pt x="619916" y="1430857"/>
                </a:cubicBezTo>
                <a:cubicBezTo>
                  <a:pt x="642953" y="1264280"/>
                  <a:pt x="887502" y="1285546"/>
                  <a:pt x="938893" y="1345797"/>
                </a:cubicBezTo>
                <a:cubicBezTo>
                  <a:pt x="990284" y="1406048"/>
                  <a:pt x="1016865" y="1659457"/>
                  <a:pt x="928260" y="1792364"/>
                </a:cubicBezTo>
                <a:cubicBezTo>
                  <a:pt x="839655" y="1925271"/>
                  <a:pt x="518907" y="2081216"/>
                  <a:pt x="407265" y="2143239"/>
                </a:cubicBezTo>
                <a:cubicBezTo>
                  <a:pt x="295623" y="2205262"/>
                  <a:pt x="295623" y="2162732"/>
                  <a:pt x="258409" y="2164504"/>
                </a:cubicBezTo>
                <a:cubicBezTo>
                  <a:pt x="221195" y="2166276"/>
                  <a:pt x="226511" y="2102480"/>
                  <a:pt x="183981" y="2153871"/>
                </a:cubicBezTo>
                <a:cubicBezTo>
                  <a:pt x="141451" y="2205262"/>
                  <a:pt x="-25126" y="2391332"/>
                  <a:pt x="3228" y="2472848"/>
                </a:cubicBezTo>
                <a:cubicBezTo>
                  <a:pt x="31581" y="2554364"/>
                  <a:pt x="270814" y="2687271"/>
                  <a:pt x="354102" y="2642969"/>
                </a:cubicBezTo>
                <a:cubicBezTo>
                  <a:pt x="437390" y="2598667"/>
                  <a:pt x="401949" y="2311587"/>
                  <a:pt x="502958" y="2207034"/>
                </a:cubicBezTo>
                <a:cubicBezTo>
                  <a:pt x="603967" y="2102481"/>
                  <a:pt x="850288" y="2095392"/>
                  <a:pt x="960158" y="2015648"/>
                </a:cubicBezTo>
                <a:cubicBezTo>
                  <a:pt x="1070028" y="1935904"/>
                  <a:pt x="1137368" y="1849071"/>
                  <a:pt x="1162177" y="1728569"/>
                </a:cubicBezTo>
                <a:cubicBezTo>
                  <a:pt x="1186986" y="1608067"/>
                  <a:pt x="1128507" y="1499969"/>
                  <a:pt x="1109014" y="1292634"/>
                </a:cubicBezTo>
                <a:cubicBezTo>
                  <a:pt x="1089521" y="1085299"/>
                  <a:pt x="937120" y="599746"/>
                  <a:pt x="1045218" y="484560"/>
                </a:cubicBezTo>
                <a:cubicBezTo>
                  <a:pt x="1153316" y="369374"/>
                  <a:pt x="1615833" y="594430"/>
                  <a:pt x="1757600" y="601518"/>
                </a:cubicBezTo>
                <a:cubicBezTo>
                  <a:pt x="1899367" y="608606"/>
                  <a:pt x="2049995" y="626327"/>
                  <a:pt x="1895823" y="527090"/>
                </a:cubicBezTo>
                <a:cubicBezTo>
                  <a:pt x="1741651" y="427853"/>
                  <a:pt x="1077116" y="48624"/>
                  <a:pt x="832567" y="6094"/>
                </a:cubicBezTo>
                <a:cubicBezTo>
                  <a:pt x="588018" y="-36436"/>
                  <a:pt x="479920" y="154950"/>
                  <a:pt x="417897" y="229378"/>
                </a:cubicBezTo>
                <a:close/>
              </a:path>
            </a:pathLst>
          </a:custGeom>
          <a:solidFill>
            <a:schemeClr val="bg1"/>
          </a:solidFill>
          <a:ln>
            <a:noFill/>
          </a:ln>
          <a:effectLst>
            <a:outerShdw blurRad="76200" dir="18900000" sy="23000" kx="-1200000" algn="bl"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latin typeface="Arial" panose="020B0604020202020204" pitchFamily="34" charset="0"/>
              <a:cs typeface="Arial" panose="020B0604020202020204" pitchFamily="34" charset="0"/>
            </a:endParaRPr>
          </a:p>
        </p:txBody>
      </p:sp>
      <p:sp>
        <p:nvSpPr>
          <p:cNvPr id="35" name="Ellipse 34"/>
          <p:cNvSpPr>
            <a:spLocks/>
          </p:cNvSpPr>
          <p:nvPr/>
        </p:nvSpPr>
        <p:spPr>
          <a:xfrm>
            <a:off x="6226206" y="4530622"/>
            <a:ext cx="300605" cy="22731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latin typeface="Arial" panose="020B0604020202020204" pitchFamily="34" charset="0"/>
              <a:cs typeface="Arial" panose="020B0604020202020204" pitchFamily="34" charset="0"/>
            </a:endParaRPr>
          </a:p>
        </p:txBody>
      </p:sp>
      <p:sp>
        <p:nvSpPr>
          <p:cNvPr id="36" name="Ellipse 35"/>
          <p:cNvSpPr>
            <a:spLocks/>
          </p:cNvSpPr>
          <p:nvPr/>
        </p:nvSpPr>
        <p:spPr>
          <a:xfrm rot="1343473">
            <a:off x="5640431" y="4294031"/>
            <a:ext cx="274020" cy="16853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latin typeface="Arial" panose="020B0604020202020204" pitchFamily="34" charset="0"/>
              <a:cs typeface="Arial" panose="020B0604020202020204" pitchFamily="34" charset="0"/>
            </a:endParaRPr>
          </a:p>
        </p:txBody>
      </p:sp>
      <p:sp>
        <p:nvSpPr>
          <p:cNvPr id="40" name="Ellipse 39"/>
          <p:cNvSpPr>
            <a:spLocks/>
          </p:cNvSpPr>
          <p:nvPr/>
        </p:nvSpPr>
        <p:spPr>
          <a:xfrm rot="469250">
            <a:off x="6128907" y="1791916"/>
            <a:ext cx="295046" cy="24896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latin typeface="Arial" panose="020B0604020202020204" pitchFamily="34" charset="0"/>
              <a:cs typeface="Arial" panose="020B0604020202020204" pitchFamily="34" charset="0"/>
            </a:endParaRPr>
          </a:p>
        </p:txBody>
      </p:sp>
      <p:sp>
        <p:nvSpPr>
          <p:cNvPr id="41" name="Ellipse 40"/>
          <p:cNvSpPr>
            <a:spLocks/>
          </p:cNvSpPr>
          <p:nvPr/>
        </p:nvSpPr>
        <p:spPr>
          <a:xfrm rot="852794">
            <a:off x="6185721" y="1827321"/>
            <a:ext cx="386493" cy="22452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latin typeface="Arial" panose="020B0604020202020204" pitchFamily="34" charset="0"/>
              <a:cs typeface="Arial" panose="020B0604020202020204" pitchFamily="34" charset="0"/>
            </a:endParaRPr>
          </a:p>
        </p:txBody>
      </p:sp>
      <p:sp>
        <p:nvSpPr>
          <p:cNvPr id="42" name="Afrundet rektangel 41"/>
          <p:cNvSpPr>
            <a:spLocks/>
          </p:cNvSpPr>
          <p:nvPr/>
        </p:nvSpPr>
        <p:spPr>
          <a:xfrm rot="17860587">
            <a:off x="6652397" y="1702026"/>
            <a:ext cx="106981" cy="666711"/>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latin typeface="Arial" panose="020B0604020202020204" pitchFamily="34" charset="0"/>
              <a:cs typeface="Arial" panose="020B0604020202020204" pitchFamily="34" charset="0"/>
            </a:endParaRPr>
          </a:p>
        </p:txBody>
      </p:sp>
      <p:sp>
        <p:nvSpPr>
          <p:cNvPr id="43" name="Afrundet rektangel 42"/>
          <p:cNvSpPr>
            <a:spLocks/>
          </p:cNvSpPr>
          <p:nvPr/>
        </p:nvSpPr>
        <p:spPr>
          <a:xfrm rot="17670135">
            <a:off x="6708039" y="1656809"/>
            <a:ext cx="143794" cy="833592"/>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latin typeface="Arial" panose="020B0604020202020204" pitchFamily="34" charset="0"/>
              <a:cs typeface="Arial" panose="020B0604020202020204" pitchFamily="34" charset="0"/>
            </a:endParaRPr>
          </a:p>
        </p:txBody>
      </p:sp>
      <p:sp>
        <p:nvSpPr>
          <p:cNvPr id="44" name="Afrundet rektangel 43"/>
          <p:cNvSpPr>
            <a:spLocks/>
          </p:cNvSpPr>
          <p:nvPr/>
        </p:nvSpPr>
        <p:spPr>
          <a:xfrm rot="21178713">
            <a:off x="6168110" y="4124147"/>
            <a:ext cx="127375" cy="17856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latin typeface="Arial" panose="020B0604020202020204" pitchFamily="34" charset="0"/>
              <a:cs typeface="Arial" panose="020B0604020202020204" pitchFamily="34" charset="0"/>
            </a:endParaRPr>
          </a:p>
        </p:txBody>
      </p:sp>
      <p:sp>
        <p:nvSpPr>
          <p:cNvPr id="45" name="Afrundet rektangel 44"/>
          <p:cNvSpPr>
            <a:spLocks/>
          </p:cNvSpPr>
          <p:nvPr/>
        </p:nvSpPr>
        <p:spPr>
          <a:xfrm>
            <a:off x="6123515" y="4171065"/>
            <a:ext cx="54531" cy="128831"/>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latin typeface="Arial" panose="020B0604020202020204" pitchFamily="34" charset="0"/>
              <a:cs typeface="Arial" panose="020B0604020202020204" pitchFamily="34" charset="0"/>
            </a:endParaRPr>
          </a:p>
        </p:txBody>
      </p:sp>
      <p:sp>
        <p:nvSpPr>
          <p:cNvPr id="46" name="Kombinationstegning 45"/>
          <p:cNvSpPr>
            <a:spLocks/>
          </p:cNvSpPr>
          <p:nvPr/>
        </p:nvSpPr>
        <p:spPr>
          <a:xfrm>
            <a:off x="7451631" y="2394802"/>
            <a:ext cx="515324" cy="445010"/>
          </a:xfrm>
          <a:custGeom>
            <a:avLst/>
            <a:gdLst>
              <a:gd name="connsiteX0" fmla="*/ 67938 w 574637"/>
              <a:gd name="connsiteY0" fmla="*/ 378597 h 496230"/>
              <a:gd name="connsiteX1" fmla="*/ 31067 w 574637"/>
              <a:gd name="connsiteY1" fmla="*/ 46758 h 496230"/>
              <a:gd name="connsiteX2" fmla="*/ 547261 w 574637"/>
              <a:gd name="connsiteY2" fmla="*/ 39384 h 496230"/>
              <a:gd name="connsiteX3" fmla="*/ 495641 w 574637"/>
              <a:gd name="connsiteY3" fmla="*/ 393345 h 496230"/>
              <a:gd name="connsiteX4" fmla="*/ 429273 w 574637"/>
              <a:gd name="connsiteY4" fmla="*/ 430216 h 496230"/>
              <a:gd name="connsiteX5" fmla="*/ 473519 w 574637"/>
              <a:gd name="connsiteY5" fmla="*/ 157371 h 496230"/>
              <a:gd name="connsiteX6" fmla="*/ 407151 w 574637"/>
              <a:gd name="connsiteY6" fmla="*/ 142622 h 496230"/>
              <a:gd name="connsiteX7" fmla="*/ 392402 w 574637"/>
              <a:gd name="connsiteY7" fmla="*/ 422842 h 496230"/>
              <a:gd name="connsiteX8" fmla="*/ 333409 w 574637"/>
              <a:gd name="connsiteY8" fmla="*/ 452339 h 496230"/>
              <a:gd name="connsiteX9" fmla="*/ 333409 w 574637"/>
              <a:gd name="connsiteY9" fmla="*/ 127874 h 496230"/>
              <a:gd name="connsiteX10" fmla="*/ 289164 w 574637"/>
              <a:gd name="connsiteY10" fmla="*/ 142622 h 496230"/>
              <a:gd name="connsiteX11" fmla="*/ 289164 w 574637"/>
              <a:gd name="connsiteY11" fmla="*/ 459713 h 496230"/>
              <a:gd name="connsiteX12" fmla="*/ 230170 w 574637"/>
              <a:gd name="connsiteY12" fmla="*/ 452339 h 496230"/>
              <a:gd name="connsiteX13" fmla="*/ 215422 w 574637"/>
              <a:gd name="connsiteY13" fmla="*/ 127874 h 496230"/>
              <a:gd name="connsiteX14" fmla="*/ 163802 w 574637"/>
              <a:gd name="connsiteY14" fmla="*/ 135248 h 496230"/>
              <a:gd name="connsiteX15" fmla="*/ 149054 w 574637"/>
              <a:gd name="connsiteY15" fmla="*/ 400719 h 496230"/>
              <a:gd name="connsiteX16" fmla="*/ 67938 w 574637"/>
              <a:gd name="connsiteY16" fmla="*/ 378597 h 49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4637" h="496230">
                <a:moveTo>
                  <a:pt x="67938" y="378597"/>
                </a:moveTo>
                <a:cubicBezTo>
                  <a:pt x="48274" y="319604"/>
                  <a:pt x="-48820" y="103293"/>
                  <a:pt x="31067" y="46758"/>
                </a:cubicBezTo>
                <a:cubicBezTo>
                  <a:pt x="110954" y="-9777"/>
                  <a:pt x="469832" y="-18381"/>
                  <a:pt x="547261" y="39384"/>
                </a:cubicBezTo>
                <a:cubicBezTo>
                  <a:pt x="624690" y="97149"/>
                  <a:pt x="515306" y="328206"/>
                  <a:pt x="495641" y="393345"/>
                </a:cubicBezTo>
                <a:cubicBezTo>
                  <a:pt x="475976" y="458484"/>
                  <a:pt x="432960" y="469545"/>
                  <a:pt x="429273" y="430216"/>
                </a:cubicBezTo>
                <a:cubicBezTo>
                  <a:pt x="425586" y="390887"/>
                  <a:pt x="477206" y="205303"/>
                  <a:pt x="473519" y="157371"/>
                </a:cubicBezTo>
                <a:cubicBezTo>
                  <a:pt x="469832" y="109439"/>
                  <a:pt x="420671" y="98377"/>
                  <a:pt x="407151" y="142622"/>
                </a:cubicBezTo>
                <a:cubicBezTo>
                  <a:pt x="393632" y="186867"/>
                  <a:pt x="404692" y="371222"/>
                  <a:pt x="392402" y="422842"/>
                </a:cubicBezTo>
                <a:cubicBezTo>
                  <a:pt x="380112" y="474462"/>
                  <a:pt x="343241" y="501500"/>
                  <a:pt x="333409" y="452339"/>
                </a:cubicBezTo>
                <a:cubicBezTo>
                  <a:pt x="323577" y="403178"/>
                  <a:pt x="340783" y="179493"/>
                  <a:pt x="333409" y="127874"/>
                </a:cubicBezTo>
                <a:cubicBezTo>
                  <a:pt x="326035" y="76255"/>
                  <a:pt x="296538" y="87316"/>
                  <a:pt x="289164" y="142622"/>
                </a:cubicBezTo>
                <a:cubicBezTo>
                  <a:pt x="281790" y="197928"/>
                  <a:pt x="298996" y="408094"/>
                  <a:pt x="289164" y="459713"/>
                </a:cubicBezTo>
                <a:cubicBezTo>
                  <a:pt x="279332" y="511333"/>
                  <a:pt x="242460" y="507645"/>
                  <a:pt x="230170" y="452339"/>
                </a:cubicBezTo>
                <a:cubicBezTo>
                  <a:pt x="217880" y="397033"/>
                  <a:pt x="226483" y="180722"/>
                  <a:pt x="215422" y="127874"/>
                </a:cubicBezTo>
                <a:cubicBezTo>
                  <a:pt x="204361" y="75026"/>
                  <a:pt x="174863" y="89774"/>
                  <a:pt x="163802" y="135248"/>
                </a:cubicBezTo>
                <a:cubicBezTo>
                  <a:pt x="152741" y="180722"/>
                  <a:pt x="160115" y="356474"/>
                  <a:pt x="149054" y="400719"/>
                </a:cubicBezTo>
                <a:cubicBezTo>
                  <a:pt x="137993" y="444964"/>
                  <a:pt x="87602" y="437590"/>
                  <a:pt x="67938" y="378597"/>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latin typeface="Arial" panose="020B0604020202020204" pitchFamily="34" charset="0"/>
              <a:cs typeface="Arial" panose="020B0604020202020204" pitchFamily="34" charset="0"/>
            </a:endParaRPr>
          </a:p>
        </p:txBody>
      </p:sp>
      <p:sp>
        <p:nvSpPr>
          <p:cNvPr id="49" name="Afrundet rektangel 48"/>
          <p:cNvSpPr>
            <a:spLocks/>
          </p:cNvSpPr>
          <p:nvPr/>
        </p:nvSpPr>
        <p:spPr>
          <a:xfrm>
            <a:off x="6131991" y="4266216"/>
            <a:ext cx="54531" cy="54531"/>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5810502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DD42E7E2-E603-45A1-94FE-B4455AAE7F7E}"/>
              </a:ext>
            </a:extLst>
          </p:cNvPr>
          <p:cNvSpPr>
            <a:spLocks noGrp="1"/>
          </p:cNvSpPr>
          <p:nvPr>
            <p:ph type="body" sz="quarter" idx="11"/>
          </p:nvPr>
        </p:nvSpPr>
        <p:spPr>
          <a:xfrm>
            <a:off x="3672287" y="573732"/>
            <a:ext cx="4428105" cy="3852962"/>
          </a:xfrm>
        </p:spPr>
        <p:txBody>
          <a:bodyPr/>
          <a:lstStyle/>
          <a:p>
            <a:pPr marL="285750" indent="-285750">
              <a:buFont typeface="Arial" panose="020B0604020202020204" pitchFamily="34" charset="0"/>
              <a:buChar char="•"/>
            </a:pPr>
            <a:endParaRPr lang="da-DK" sz="2000" dirty="0"/>
          </a:p>
          <a:p>
            <a:pPr marL="285750" indent="-285750">
              <a:buFont typeface="Arial" panose="020B0604020202020204" pitchFamily="34" charset="0"/>
              <a:buChar char="•"/>
            </a:pPr>
            <a:r>
              <a:rPr lang="da-DK" sz="2400" dirty="0"/>
              <a:t>Socialrådgiveruddannelsens formål og opbygning</a:t>
            </a:r>
          </a:p>
          <a:p>
            <a:pPr marL="285750" indent="-285750">
              <a:buFont typeface="Arial" panose="020B0604020202020204" pitchFamily="34" charset="0"/>
              <a:buChar char="•"/>
            </a:pPr>
            <a:r>
              <a:rPr lang="da-DK" sz="2400" dirty="0"/>
              <a:t>Studieretninger</a:t>
            </a:r>
          </a:p>
          <a:p>
            <a:pPr marL="285750" indent="-285750">
              <a:buFont typeface="Arial" panose="020B0604020202020204" pitchFamily="34" charset="0"/>
              <a:buChar char="•"/>
            </a:pPr>
            <a:r>
              <a:rPr lang="da-DK" sz="2400" dirty="0"/>
              <a:t>Jobmuligheder som socialrådgiver</a:t>
            </a:r>
          </a:p>
          <a:p>
            <a:pPr marL="285750" indent="-285750">
              <a:buFont typeface="Arial" panose="020B0604020202020204" pitchFamily="34" charset="0"/>
              <a:buChar char="•"/>
            </a:pPr>
            <a:r>
              <a:rPr lang="da-DK" sz="2400" dirty="0"/>
              <a:t>Hvorfor søgte ”jeg” ind på socialrådgiveruddannelsen</a:t>
            </a:r>
            <a:endParaRPr lang="en-US" sz="1800" dirty="0"/>
          </a:p>
        </p:txBody>
      </p:sp>
      <p:sp>
        <p:nvSpPr>
          <p:cNvPr id="8" name="Tekstfelt 7">
            <a:extLst>
              <a:ext uri="{FF2B5EF4-FFF2-40B4-BE49-F238E27FC236}">
                <a16:creationId xmlns:a16="http://schemas.microsoft.com/office/drawing/2014/main" id="{2CC4187E-E213-4F13-9EAC-4CD19AF1C695}"/>
              </a:ext>
            </a:extLst>
          </p:cNvPr>
          <p:cNvSpPr txBox="1"/>
          <p:nvPr/>
        </p:nvSpPr>
        <p:spPr>
          <a:xfrm>
            <a:off x="381812" y="663538"/>
            <a:ext cx="2368253" cy="3763156"/>
          </a:xfrm>
          <a:prstGeom prst="rect">
            <a:avLst/>
          </a:prstGeom>
        </p:spPr>
        <p:txBody>
          <a:bodyPr vert="horz" lIns="0" tIns="0" rIns="0" bIns="0" rtlCol="0">
            <a:normAutofit/>
          </a:bodyPr>
          <a:lstStyle/>
          <a:p>
            <a:pPr marL="171450" marR="0" lvl="0" algn="ctr" fontAlgn="auto">
              <a:spcAft>
                <a:spcPts val="600"/>
              </a:spcAft>
              <a:buClr>
                <a:schemeClr val="tx1"/>
              </a:buClr>
              <a:buSzPct val="70000"/>
              <a:tabLst/>
              <a:defRPr/>
            </a:pPr>
            <a:endParaRPr kumimoji="0" lang="da-DK" sz="3200" b="0" i="0" u="none" strike="noStrike" cap="none" spc="0" normalizeH="0" baseline="0" noProof="0" dirty="0">
              <a:ln>
                <a:noFill/>
              </a:ln>
              <a:solidFill>
                <a:schemeClr val="bg1"/>
              </a:solidFill>
              <a:effectLst/>
              <a:uLnTx/>
              <a:uFillTx/>
              <a:latin typeface="Georgia" panose="02040502050405020303" pitchFamily="18" charset="0"/>
              <a:cs typeface="Arial" pitchFamily="34" charset="0"/>
            </a:endParaRPr>
          </a:p>
          <a:p>
            <a:pPr marL="171450" marR="0" lvl="0" algn="ctr" fontAlgn="auto">
              <a:spcAft>
                <a:spcPts val="600"/>
              </a:spcAft>
              <a:buClr>
                <a:schemeClr val="tx1"/>
              </a:buClr>
              <a:buSzPct val="70000"/>
              <a:tabLst/>
              <a:defRPr/>
            </a:pPr>
            <a:endParaRPr lang="da-DK" sz="3200" dirty="0">
              <a:solidFill>
                <a:schemeClr val="bg1"/>
              </a:solidFill>
              <a:latin typeface="Georgia" panose="02040502050405020303" pitchFamily="18" charset="0"/>
              <a:cs typeface="Arial" pitchFamily="34" charset="0"/>
            </a:endParaRPr>
          </a:p>
          <a:p>
            <a:pPr marL="171450" marR="0" lvl="0" algn="ctr" fontAlgn="auto">
              <a:spcAft>
                <a:spcPts val="600"/>
              </a:spcAft>
              <a:buClr>
                <a:schemeClr val="tx1"/>
              </a:buClr>
              <a:buSzPct val="70000"/>
              <a:tabLst/>
              <a:defRPr/>
            </a:pPr>
            <a:r>
              <a:rPr kumimoji="0" lang="da-DK" sz="3200" b="0" i="0" u="none" strike="noStrike" cap="none" spc="0" normalizeH="0" baseline="0" noProof="0" dirty="0">
                <a:ln>
                  <a:noFill/>
                </a:ln>
                <a:solidFill>
                  <a:schemeClr val="bg1"/>
                </a:solidFill>
                <a:effectLst/>
                <a:uLnTx/>
                <a:uFillTx/>
                <a:latin typeface="Georgia" panose="02040502050405020303" pitchFamily="18" charset="0"/>
                <a:cs typeface="Arial" pitchFamily="34" charset="0"/>
              </a:rPr>
              <a:t>PROGRAM</a:t>
            </a:r>
          </a:p>
        </p:txBody>
      </p:sp>
    </p:spTree>
    <p:extLst>
      <p:ext uri="{BB962C8B-B14F-4D97-AF65-F5344CB8AC3E}">
        <p14:creationId xmlns:p14="http://schemas.microsoft.com/office/powerpoint/2010/main" val="1001009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FA2DC9-D0D5-4423-B100-B2DA8FE4C9FC}"/>
              </a:ext>
            </a:extLst>
          </p:cNvPr>
          <p:cNvSpPr>
            <a:spLocks noGrp="1"/>
          </p:cNvSpPr>
          <p:nvPr>
            <p:ph type="title"/>
          </p:nvPr>
        </p:nvSpPr>
        <p:spPr/>
        <p:txBody>
          <a:bodyPr anchor="t">
            <a:normAutofit/>
          </a:bodyPr>
          <a:lstStyle/>
          <a:p>
            <a:r>
              <a:rPr lang="da-DK" sz="2300"/>
              <a:t>Socialrådgiveruddannelsens overordnede formål</a:t>
            </a:r>
            <a:br>
              <a:rPr lang="da-DK" sz="2300"/>
            </a:br>
            <a:endParaRPr lang="da-DK" sz="2300"/>
          </a:p>
        </p:txBody>
      </p:sp>
      <p:sp>
        <p:nvSpPr>
          <p:cNvPr id="3" name="Pladsholder til indhold 2">
            <a:extLst>
              <a:ext uri="{FF2B5EF4-FFF2-40B4-BE49-F238E27FC236}">
                <a16:creationId xmlns:a16="http://schemas.microsoft.com/office/drawing/2014/main" id="{24A83A73-57BC-40D4-908C-C220EB3BC29B}"/>
              </a:ext>
            </a:extLst>
          </p:cNvPr>
          <p:cNvSpPr>
            <a:spLocks noGrp="1"/>
          </p:cNvSpPr>
          <p:nvPr>
            <p:ph type="body" sz="quarter" idx="11"/>
          </p:nvPr>
        </p:nvSpPr>
        <p:spPr>
          <a:xfrm>
            <a:off x="763588" y="1347613"/>
            <a:ext cx="7488237" cy="3427913"/>
          </a:xfrm>
        </p:spPr>
        <p:txBody>
          <a:bodyPr>
            <a:normAutofit/>
          </a:bodyPr>
          <a:lstStyle/>
          <a:p>
            <a:r>
              <a:rPr lang="da-DK" sz="1800" dirty="0"/>
              <a:t>Formålet med uddannelsen til professionsbachelor som socialrådgiver er at kvalificere den uddannede til at varetage opgaver inden for socialrådgivning og socialt arbejde. </a:t>
            </a:r>
          </a:p>
          <a:p>
            <a:r>
              <a:rPr lang="da-DK" sz="1800" dirty="0"/>
              <a:t>Den uddannede skal selvstændigt og på tværs af professioner og sektorer kunne bidrage til forebyggelse og løsning af sociale problemer samt planlægge, koordinere, gennemføre, evaluere og udvikle socialfaglige indsatser på individ-, gruppe-, organisations- og samfundsniveau inden for den offentlige forvaltning, herunder på beskæftigelsesområdet, foranstaltningsområdet og i privat regi. </a:t>
            </a:r>
          </a:p>
          <a:p>
            <a:endParaRPr lang="da-DK" sz="1500" dirty="0"/>
          </a:p>
          <a:p>
            <a:r>
              <a:rPr lang="da-DK" sz="1500" dirty="0"/>
              <a:t>(Studieordning for socialrådgiveruddannelsen på Københavns Professionshøjskole 10. august 2020)</a:t>
            </a:r>
          </a:p>
        </p:txBody>
      </p:sp>
      <p:sp>
        <p:nvSpPr>
          <p:cNvPr id="8" name="Date Placeholder 3">
            <a:extLst>
              <a:ext uri="{FF2B5EF4-FFF2-40B4-BE49-F238E27FC236}">
                <a16:creationId xmlns:a16="http://schemas.microsoft.com/office/drawing/2014/main" id="{494AEA2E-BDFC-4533-8F68-344612D14C92}"/>
              </a:ext>
            </a:extLst>
          </p:cNvPr>
          <p:cNvSpPr>
            <a:spLocks noGrp="1"/>
          </p:cNvSpPr>
          <p:nvPr>
            <p:ph type="dt" sz="half" idx="2"/>
          </p:nvPr>
        </p:nvSpPr>
        <p:spPr/>
        <p:txBody>
          <a:bodyPr/>
          <a:lstStyle/>
          <a:p>
            <a:pPr>
              <a:spcAft>
                <a:spcPts val="600"/>
              </a:spcAft>
            </a:pPr>
            <a:fld id="{E3F176F0-4EB5-41D1-866E-A621282BE2B8}" type="datetime2">
              <a:rPr lang="da-DK" smtClean="0"/>
              <a:pPr>
                <a:spcAft>
                  <a:spcPts val="600"/>
                </a:spcAft>
              </a:pPr>
              <a:t>4. marts 2021</a:t>
            </a:fld>
            <a:endParaRPr lang="en-GB"/>
          </a:p>
        </p:txBody>
      </p:sp>
    </p:spTree>
    <p:extLst>
      <p:ext uri="{BB962C8B-B14F-4D97-AF65-F5344CB8AC3E}">
        <p14:creationId xmlns:p14="http://schemas.microsoft.com/office/powerpoint/2010/main" val="30587681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ladsholder til tekst 2">
            <a:extLst>
              <a:ext uri="{FF2B5EF4-FFF2-40B4-BE49-F238E27FC236}">
                <a16:creationId xmlns:a16="http://schemas.microsoft.com/office/drawing/2014/main" id="{A10071DD-6F8A-4021-867A-42E9A262FD0E}"/>
              </a:ext>
            </a:extLst>
          </p:cNvPr>
          <p:cNvSpPr>
            <a:spLocks noGrp="1"/>
          </p:cNvSpPr>
          <p:nvPr>
            <p:ph type="body" sz="quarter" idx="11"/>
          </p:nvPr>
        </p:nvSpPr>
        <p:spPr>
          <a:xfrm>
            <a:off x="5188133" y="591530"/>
            <a:ext cx="3445068" cy="4322496"/>
          </a:xfrm>
        </p:spPr>
        <p:txBody>
          <a:bodyPr>
            <a:normAutofit/>
          </a:bodyPr>
          <a:lstStyle/>
          <a:p>
            <a:pPr marL="285750" indent="-285750" algn="l">
              <a:lnSpc>
                <a:spcPct val="90000"/>
              </a:lnSpc>
              <a:buFont typeface="Arial" panose="020B0604020202020204" pitchFamily="34" charset="0"/>
              <a:buChar char="•"/>
            </a:pPr>
            <a:r>
              <a:rPr lang="da-DK" sz="1400" dirty="0"/>
              <a:t>Varighed: 3½ år </a:t>
            </a:r>
          </a:p>
          <a:p>
            <a:pPr marL="285750" indent="-285750" algn="l">
              <a:lnSpc>
                <a:spcPct val="90000"/>
              </a:lnSpc>
              <a:buFont typeface="Arial" panose="020B0604020202020204" pitchFamily="34" charset="0"/>
              <a:buChar char="•"/>
            </a:pPr>
            <a:r>
              <a:rPr lang="da-DK" sz="1400" dirty="0"/>
              <a:t>Udbudssteder i KP: Frederiksberg, Hillerød (samt hvert 3. år: Rønne)</a:t>
            </a:r>
          </a:p>
          <a:p>
            <a:pPr marL="285750" indent="-285750" algn="l">
              <a:lnSpc>
                <a:spcPct val="90000"/>
              </a:lnSpc>
              <a:buFont typeface="Arial" panose="020B0604020202020204" pitchFamily="34" charset="0"/>
              <a:buChar char="•"/>
            </a:pPr>
            <a:r>
              <a:rPr lang="da-DK" sz="1400" dirty="0"/>
              <a:t>Studiestart: sommer og vinter</a:t>
            </a:r>
          </a:p>
          <a:p>
            <a:pPr marL="285750" indent="-285750" algn="l">
              <a:lnSpc>
                <a:spcPct val="90000"/>
              </a:lnSpc>
              <a:buFont typeface="Arial" panose="020B0604020202020204" pitchFamily="34" charset="0"/>
              <a:buChar char="•"/>
            </a:pPr>
            <a:r>
              <a:rPr lang="da-DK" sz="1400" dirty="0"/>
              <a:t>Uddannelsen består af 7. semestre med fokus på temaer og målgrupper inden for det sociale område. </a:t>
            </a:r>
          </a:p>
          <a:p>
            <a:pPr marL="285750" indent="-285750" algn="l">
              <a:lnSpc>
                <a:spcPct val="90000"/>
              </a:lnSpc>
              <a:buFont typeface="Arial" panose="020B0604020202020204" pitchFamily="34" charset="0"/>
              <a:buChar char="•"/>
            </a:pPr>
            <a:r>
              <a:rPr lang="da-DK" sz="1400" dirty="0"/>
              <a:t>Der arbejdes med praksiskobling, projektarbejde, værkstedskurser, feltbesøg, studietur etc. </a:t>
            </a:r>
          </a:p>
          <a:p>
            <a:pPr marL="285750" indent="-285750" algn="l">
              <a:lnSpc>
                <a:spcPct val="90000"/>
              </a:lnSpc>
              <a:buFont typeface="Arial" panose="020B0604020202020204" pitchFamily="34" charset="0"/>
              <a:buChar char="•"/>
            </a:pPr>
            <a:r>
              <a:rPr lang="da-DK" sz="1400" dirty="0"/>
              <a:t>Udlandsophold: enten i praktikken eller på et teorisemester</a:t>
            </a:r>
          </a:p>
          <a:p>
            <a:pPr marL="285750" indent="-285750" algn="l">
              <a:lnSpc>
                <a:spcPct val="90000"/>
              </a:lnSpc>
              <a:buFont typeface="Arial" panose="020B0604020202020204" pitchFamily="34" charset="0"/>
              <a:buChar char="•"/>
            </a:pPr>
            <a:r>
              <a:rPr lang="da-DK" sz="1400" dirty="0"/>
              <a:t>Uddannelsen består af en række obligatoriske moduler og 2 valgmoduler</a:t>
            </a:r>
          </a:p>
          <a:p>
            <a:pPr>
              <a:lnSpc>
                <a:spcPct val="90000"/>
              </a:lnSpc>
            </a:pPr>
            <a:endParaRPr lang="da-DK" sz="1100" dirty="0"/>
          </a:p>
        </p:txBody>
      </p:sp>
      <p:sp>
        <p:nvSpPr>
          <p:cNvPr id="13" name="Text Placeholder 3">
            <a:extLst>
              <a:ext uri="{FF2B5EF4-FFF2-40B4-BE49-F238E27FC236}">
                <a16:creationId xmlns:a16="http://schemas.microsoft.com/office/drawing/2014/main" id="{4027BDB1-8D5D-4688-B481-20D52F5F3B69}"/>
              </a:ext>
            </a:extLst>
          </p:cNvPr>
          <p:cNvSpPr>
            <a:spLocks noGrp="1"/>
          </p:cNvSpPr>
          <p:nvPr>
            <p:ph type="body" sz="quarter" idx="13"/>
          </p:nvPr>
        </p:nvSpPr>
        <p:spPr/>
        <p:txBody>
          <a:bodyPr/>
          <a:lstStyle/>
          <a:p>
            <a:r>
              <a:rPr lang="en-US" sz="3600" dirty="0" err="1"/>
              <a:t>Socialrådgiveruddannelsen</a:t>
            </a:r>
            <a:endParaRPr lang="en-US" sz="3600" dirty="0"/>
          </a:p>
        </p:txBody>
      </p:sp>
      <p:sp>
        <p:nvSpPr>
          <p:cNvPr id="5" name="Pladsholder til dato 4" hidden="1">
            <a:extLst>
              <a:ext uri="{FF2B5EF4-FFF2-40B4-BE49-F238E27FC236}">
                <a16:creationId xmlns:a16="http://schemas.microsoft.com/office/drawing/2014/main" id="{1D1F0C0A-3B36-4769-907D-7667DAAC6963}"/>
              </a:ext>
            </a:extLst>
          </p:cNvPr>
          <p:cNvSpPr>
            <a:spLocks noGrp="1"/>
          </p:cNvSpPr>
          <p:nvPr>
            <p:ph type="dt" sz="half" idx="4294967295"/>
          </p:nvPr>
        </p:nvSpPr>
        <p:spPr>
          <a:xfrm>
            <a:off x="6589713" y="4775200"/>
            <a:ext cx="2554287" cy="138113"/>
          </a:xfrm>
          <a:prstGeom prst="rect">
            <a:avLst/>
          </a:prstGeom>
        </p:spPr>
        <p:txBody>
          <a:bodyPr/>
          <a:lstStyle/>
          <a:p>
            <a:pPr>
              <a:spcAft>
                <a:spcPts val="600"/>
              </a:spcAft>
            </a:pPr>
            <a:fld id="{E3F176F0-4EB5-41D1-866E-A621282BE2B8}" type="datetime2">
              <a:rPr lang="da-DK" smtClean="0"/>
              <a:pPr>
                <a:spcAft>
                  <a:spcPts val="600"/>
                </a:spcAft>
              </a:pPr>
              <a:t>4. marts 2021</a:t>
            </a:fld>
            <a:endParaRPr lang="en-GB"/>
          </a:p>
        </p:txBody>
      </p:sp>
    </p:spTree>
    <p:extLst>
      <p:ext uri="{BB962C8B-B14F-4D97-AF65-F5344CB8AC3E}">
        <p14:creationId xmlns:p14="http://schemas.microsoft.com/office/powerpoint/2010/main" val="20663723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B65BE78-9B5E-4573-AD36-E9AA478B2017}"/>
              </a:ext>
            </a:extLst>
          </p:cNvPr>
          <p:cNvSpPr>
            <a:spLocks noGrp="1"/>
          </p:cNvSpPr>
          <p:nvPr>
            <p:ph type="title"/>
          </p:nvPr>
        </p:nvSpPr>
        <p:spPr/>
        <p:txBody>
          <a:bodyPr/>
          <a:lstStyle/>
          <a:p>
            <a:r>
              <a:rPr lang="en-US" dirty="0"/>
              <a:t>Oversigt over </a:t>
            </a:r>
            <a:r>
              <a:rPr lang="en-US" dirty="0" err="1"/>
              <a:t>Socialrådgiveruddannelsen</a:t>
            </a:r>
            <a:endParaRPr lang="en-US" dirty="0"/>
          </a:p>
        </p:txBody>
      </p:sp>
      <p:sp>
        <p:nvSpPr>
          <p:cNvPr id="4" name="Pladsholder til dato 3" hidden="1">
            <a:extLst>
              <a:ext uri="{FF2B5EF4-FFF2-40B4-BE49-F238E27FC236}">
                <a16:creationId xmlns:a16="http://schemas.microsoft.com/office/drawing/2014/main" id="{E2F756BA-2B0E-41B5-A3E5-B829FAC2B5D5}"/>
              </a:ext>
            </a:extLst>
          </p:cNvPr>
          <p:cNvSpPr>
            <a:spLocks noGrp="1"/>
          </p:cNvSpPr>
          <p:nvPr>
            <p:ph type="dt" sz="half" idx="4294967295"/>
          </p:nvPr>
        </p:nvSpPr>
        <p:spPr>
          <a:xfrm>
            <a:off x="6589713" y="4775200"/>
            <a:ext cx="2554287" cy="138113"/>
          </a:xfrm>
          <a:prstGeom prst="rect">
            <a:avLst/>
          </a:prstGeom>
        </p:spPr>
        <p:txBody>
          <a:bodyPr/>
          <a:lstStyle/>
          <a:p>
            <a:pPr>
              <a:spcAft>
                <a:spcPts val="600"/>
              </a:spcAft>
            </a:pPr>
            <a:fld id="{E3F176F0-4EB5-41D1-866E-A621282BE2B8}" type="datetime2">
              <a:rPr lang="da-DK" smtClean="0"/>
              <a:pPr>
                <a:spcAft>
                  <a:spcPts val="600"/>
                </a:spcAft>
              </a:pPr>
              <a:t>4. marts 2021</a:t>
            </a:fld>
            <a:endParaRPr lang="en-GB"/>
          </a:p>
        </p:txBody>
      </p:sp>
      <p:pic>
        <p:nvPicPr>
          <p:cNvPr id="7" name="Billede 6">
            <a:extLst>
              <a:ext uri="{FF2B5EF4-FFF2-40B4-BE49-F238E27FC236}">
                <a16:creationId xmlns:a16="http://schemas.microsoft.com/office/drawing/2014/main" id="{D05B6BBD-F531-4B62-98B1-879AF1003B6B}"/>
              </a:ext>
            </a:extLst>
          </p:cNvPr>
          <p:cNvPicPr>
            <a:picLocks noChangeAspect="1"/>
          </p:cNvPicPr>
          <p:nvPr/>
        </p:nvPicPr>
        <p:blipFill>
          <a:blip r:embed="rId3"/>
          <a:stretch>
            <a:fillRect/>
          </a:stretch>
        </p:blipFill>
        <p:spPr>
          <a:xfrm>
            <a:off x="765344" y="1563638"/>
            <a:ext cx="7415068" cy="3114328"/>
          </a:xfrm>
          <a:prstGeom prst="rect">
            <a:avLst/>
          </a:prstGeom>
          <a:noFill/>
        </p:spPr>
      </p:pic>
    </p:spTree>
    <p:extLst>
      <p:ext uri="{BB962C8B-B14F-4D97-AF65-F5344CB8AC3E}">
        <p14:creationId xmlns:p14="http://schemas.microsoft.com/office/powerpoint/2010/main" val="1561336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chor="t">
            <a:normAutofit/>
          </a:bodyPr>
          <a:lstStyle/>
          <a:p>
            <a:r>
              <a:rPr lang="da-DK"/>
              <a:t>Valgmoduler</a:t>
            </a:r>
            <a:br>
              <a:rPr lang="da-DK"/>
            </a:br>
            <a:endParaRPr lang="da-DK"/>
          </a:p>
        </p:txBody>
      </p:sp>
      <p:sp>
        <p:nvSpPr>
          <p:cNvPr id="8" name="Pladsholder til indhold 7"/>
          <p:cNvSpPr>
            <a:spLocks noGrp="1"/>
          </p:cNvSpPr>
          <p:nvPr>
            <p:ph type="body" sz="quarter" idx="11"/>
          </p:nvPr>
        </p:nvSpPr>
        <p:spPr>
          <a:xfrm>
            <a:off x="763588" y="1491630"/>
            <a:ext cx="7488237" cy="2916858"/>
          </a:xfrm>
        </p:spPr>
        <p:txBody>
          <a:bodyPr>
            <a:normAutofit fontScale="92500" lnSpcReduction="10000"/>
          </a:bodyPr>
          <a:lstStyle/>
          <a:p>
            <a:pPr>
              <a:lnSpc>
                <a:spcPct val="90000"/>
              </a:lnSpc>
            </a:pPr>
            <a:r>
              <a:rPr lang="da-DK" b="1" dirty="0"/>
              <a:t>Obligatoriske valgmoduler</a:t>
            </a:r>
          </a:p>
          <a:p>
            <a:pPr>
              <a:lnSpc>
                <a:spcPct val="90000"/>
              </a:lnSpc>
            </a:pPr>
            <a:r>
              <a:rPr lang="da-DK" dirty="0"/>
              <a:t>Socialt arbejde med udsatte børn og unge samt børn og unge med handicap og deres familier</a:t>
            </a:r>
          </a:p>
          <a:p>
            <a:pPr>
              <a:lnSpc>
                <a:spcPct val="90000"/>
              </a:lnSpc>
            </a:pPr>
            <a:r>
              <a:rPr lang="da-DK" dirty="0"/>
              <a:t>Socialt arbejde på beskæftigelsesområdet</a:t>
            </a:r>
          </a:p>
          <a:p>
            <a:pPr>
              <a:lnSpc>
                <a:spcPct val="90000"/>
              </a:lnSpc>
            </a:pPr>
            <a:endParaRPr lang="da-DK" dirty="0"/>
          </a:p>
          <a:p>
            <a:pPr>
              <a:lnSpc>
                <a:spcPct val="90000"/>
              </a:lnSpc>
            </a:pPr>
            <a:r>
              <a:rPr lang="da-DK" b="1" dirty="0"/>
              <a:t>Valgfrie valgmoduler</a:t>
            </a:r>
          </a:p>
          <a:p>
            <a:pPr>
              <a:lnSpc>
                <a:spcPct val="90000"/>
              </a:lnSpc>
            </a:pPr>
            <a:r>
              <a:rPr lang="da-DK" dirty="0"/>
              <a:t>Socialt arbejde med udsatte voksne og voksne med handicap </a:t>
            </a:r>
          </a:p>
          <a:p>
            <a:pPr>
              <a:lnSpc>
                <a:spcPct val="90000"/>
              </a:lnSpc>
            </a:pPr>
            <a:r>
              <a:rPr lang="da-DK" dirty="0"/>
              <a:t>Socialt arbejde i praksis </a:t>
            </a:r>
          </a:p>
          <a:p>
            <a:pPr>
              <a:lnSpc>
                <a:spcPct val="90000"/>
              </a:lnSpc>
            </a:pPr>
            <a:r>
              <a:rPr lang="da-DK" dirty="0"/>
              <a:t>Internationalt socialt arbejde </a:t>
            </a:r>
          </a:p>
          <a:p>
            <a:pPr>
              <a:lnSpc>
                <a:spcPct val="90000"/>
              </a:lnSpc>
            </a:pPr>
            <a:r>
              <a:rPr lang="da-DK" dirty="0"/>
              <a:t>Socialt arbejde og </a:t>
            </a:r>
            <a:r>
              <a:rPr lang="da-DK" dirty="0" err="1"/>
              <a:t>socialpædagogik</a:t>
            </a:r>
            <a:r>
              <a:rPr lang="da-DK" dirty="0"/>
              <a:t> </a:t>
            </a:r>
          </a:p>
          <a:p>
            <a:pPr>
              <a:lnSpc>
                <a:spcPct val="90000"/>
              </a:lnSpc>
            </a:pPr>
            <a:r>
              <a:rPr lang="da-DK" dirty="0"/>
              <a:t>Social </a:t>
            </a:r>
            <a:r>
              <a:rPr lang="da-DK" dirty="0" err="1"/>
              <a:t>work</a:t>
            </a:r>
            <a:r>
              <a:rPr lang="da-DK" dirty="0"/>
              <a:t> with </a:t>
            </a:r>
            <a:r>
              <a:rPr lang="da-DK" dirty="0" err="1"/>
              <a:t>youth</a:t>
            </a:r>
            <a:r>
              <a:rPr lang="da-DK" dirty="0"/>
              <a:t> in a </a:t>
            </a:r>
            <a:r>
              <a:rPr lang="da-DK" dirty="0" err="1"/>
              <a:t>comparative</a:t>
            </a:r>
            <a:r>
              <a:rPr lang="da-DK" dirty="0"/>
              <a:t> </a:t>
            </a:r>
            <a:r>
              <a:rPr lang="da-DK" dirty="0" err="1"/>
              <a:t>perspective</a:t>
            </a:r>
            <a:r>
              <a:rPr lang="da-DK" dirty="0"/>
              <a:t> in a </a:t>
            </a:r>
            <a:r>
              <a:rPr lang="da-DK" dirty="0" err="1"/>
              <a:t>globalized</a:t>
            </a:r>
            <a:r>
              <a:rPr lang="da-DK" dirty="0"/>
              <a:t> </a:t>
            </a:r>
            <a:r>
              <a:rPr lang="da-DK" dirty="0" err="1"/>
              <a:t>world</a:t>
            </a:r>
            <a:r>
              <a:rPr lang="da-DK" dirty="0"/>
              <a:t> (engelsksproget)</a:t>
            </a:r>
          </a:p>
        </p:txBody>
      </p:sp>
      <p:sp>
        <p:nvSpPr>
          <p:cNvPr id="6" name="Pladsholder til dato 2"/>
          <p:cNvSpPr>
            <a:spLocks noGrp="1"/>
          </p:cNvSpPr>
          <p:nvPr>
            <p:ph type="dt" sz="half" idx="2"/>
          </p:nvPr>
        </p:nvSpPr>
        <p:spPr/>
        <p:txBody>
          <a:bodyPr>
            <a:normAutofit/>
          </a:bodyPr>
          <a:lstStyle/>
          <a:p>
            <a:pPr>
              <a:spcAft>
                <a:spcPts val="600"/>
              </a:spcAft>
            </a:pPr>
            <a:fld id="{4255902C-8C1A-4DAD-A8E7-D33067E00D87}" type="datetime2">
              <a:rPr lang="da-DK" smtClean="0"/>
              <a:pPr>
                <a:spcAft>
                  <a:spcPts val="600"/>
                </a:spcAft>
              </a:pPr>
              <a:t>4. marts 2021</a:t>
            </a:fld>
            <a:endParaRPr lang="en-GB"/>
          </a:p>
        </p:txBody>
      </p:sp>
    </p:spTree>
    <p:custDataLst>
      <p:tags r:id="rId1"/>
    </p:custDataLst>
    <p:extLst>
      <p:ext uri="{BB962C8B-B14F-4D97-AF65-F5344CB8AC3E}">
        <p14:creationId xmlns:p14="http://schemas.microsoft.com/office/powerpoint/2010/main" val="40333446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09723E-772D-40A7-8B01-0C5746E934A9}"/>
              </a:ext>
            </a:extLst>
          </p:cNvPr>
          <p:cNvSpPr>
            <a:spLocks noGrp="1"/>
          </p:cNvSpPr>
          <p:nvPr>
            <p:ph type="title"/>
          </p:nvPr>
        </p:nvSpPr>
        <p:spPr/>
        <p:txBody>
          <a:bodyPr anchor="t">
            <a:normAutofit/>
          </a:bodyPr>
          <a:lstStyle/>
          <a:p>
            <a:r>
              <a:rPr lang="da-DK" dirty="0"/>
              <a:t>Studieretninger</a:t>
            </a:r>
          </a:p>
        </p:txBody>
      </p:sp>
      <p:sp>
        <p:nvSpPr>
          <p:cNvPr id="4" name="Pladsholder til dato 3" hidden="1">
            <a:extLst>
              <a:ext uri="{FF2B5EF4-FFF2-40B4-BE49-F238E27FC236}">
                <a16:creationId xmlns:a16="http://schemas.microsoft.com/office/drawing/2014/main" id="{DECA16AA-848B-4CFD-B8D1-58F25E2BF8F5}"/>
              </a:ext>
            </a:extLst>
          </p:cNvPr>
          <p:cNvSpPr>
            <a:spLocks noGrp="1"/>
          </p:cNvSpPr>
          <p:nvPr>
            <p:ph type="dt" sz="half" idx="4294967295"/>
          </p:nvPr>
        </p:nvSpPr>
        <p:spPr>
          <a:xfrm>
            <a:off x="6589713" y="4775200"/>
            <a:ext cx="2554287" cy="138113"/>
          </a:xfrm>
          <a:prstGeom prst="rect">
            <a:avLst/>
          </a:prstGeom>
        </p:spPr>
        <p:txBody>
          <a:bodyPr/>
          <a:lstStyle/>
          <a:p>
            <a:pPr>
              <a:spcAft>
                <a:spcPts val="600"/>
              </a:spcAft>
            </a:pPr>
            <a:fld id="{E3F176F0-4EB5-41D1-866E-A621282BE2B8}" type="datetime2">
              <a:rPr lang="da-DK" smtClean="0"/>
              <a:pPr>
                <a:spcAft>
                  <a:spcPts val="600"/>
                </a:spcAft>
              </a:pPr>
              <a:t>4. marts 2021</a:t>
            </a:fld>
            <a:endParaRPr lang="en-GB"/>
          </a:p>
        </p:txBody>
      </p:sp>
      <p:graphicFrame>
        <p:nvGraphicFramePr>
          <p:cNvPr id="6" name="Pladsholder til tekst 2">
            <a:extLst>
              <a:ext uri="{FF2B5EF4-FFF2-40B4-BE49-F238E27FC236}">
                <a16:creationId xmlns:a16="http://schemas.microsoft.com/office/drawing/2014/main" id="{19018258-F773-4C3B-97EB-6B1B6D57DA3A}"/>
              </a:ext>
            </a:extLst>
          </p:cNvPr>
          <p:cNvGraphicFramePr/>
          <p:nvPr>
            <p:extLst>
              <p:ext uri="{D42A27DB-BD31-4B8C-83A1-F6EECF244321}">
                <p14:modId xmlns:p14="http://schemas.microsoft.com/office/powerpoint/2010/main" val="3846936973"/>
              </p:ext>
            </p:extLst>
          </p:nvPr>
        </p:nvGraphicFramePr>
        <p:xfrm>
          <a:off x="899593" y="1707357"/>
          <a:ext cx="7488758" cy="29706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154237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led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42" y="2856067"/>
            <a:ext cx="2810789" cy="1873859"/>
          </a:xfrm>
          <a:prstGeom prst="rect">
            <a:avLst/>
          </a:prstGeom>
        </p:spPr>
      </p:pic>
      <p:sp>
        <p:nvSpPr>
          <p:cNvPr id="7" name="Pladsholder til tekst 6"/>
          <p:cNvSpPr>
            <a:spLocks noGrp="1"/>
          </p:cNvSpPr>
          <p:nvPr>
            <p:ph type="body" sz="quarter" idx="11"/>
          </p:nvPr>
        </p:nvSpPr>
        <p:spPr/>
        <p:txBody>
          <a:bodyPr/>
          <a:lstStyle/>
          <a:p>
            <a:r>
              <a:rPr lang="da-DK" dirty="0"/>
              <a:t>	</a:t>
            </a:r>
          </a:p>
          <a:p>
            <a:endParaRPr lang="da-DK" dirty="0"/>
          </a:p>
        </p:txBody>
      </p:sp>
      <p:sp>
        <p:nvSpPr>
          <p:cNvPr id="5" name="Pladsholder til dato 4"/>
          <p:cNvSpPr>
            <a:spLocks noGrp="1"/>
          </p:cNvSpPr>
          <p:nvPr>
            <p:ph type="dt" sz="half" idx="2"/>
          </p:nvPr>
        </p:nvSpPr>
        <p:spPr/>
        <p:txBody>
          <a:bodyPr/>
          <a:lstStyle/>
          <a:p>
            <a:fld id="{E3F176F0-4EB5-41D1-866E-A621282BE2B8}" type="datetime2">
              <a:rPr lang="da-DK" smtClean="0"/>
              <a:t>4. marts 2021</a:t>
            </a:fld>
            <a:endParaRPr lang="en-GB" dirty="0"/>
          </a:p>
        </p:txBody>
      </p:sp>
      <p:pic>
        <p:nvPicPr>
          <p:cNvPr id="2" name="Billed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485" y="695827"/>
            <a:ext cx="2543854" cy="1695903"/>
          </a:xfrm>
          <a:prstGeom prst="rect">
            <a:avLst/>
          </a:prstGeom>
        </p:spPr>
      </p:pic>
      <p:pic>
        <p:nvPicPr>
          <p:cNvPr id="16" name="Billede 15">
            <a:extLst>
              <a:ext uri="{FF2B5EF4-FFF2-40B4-BE49-F238E27FC236}">
                <a16:creationId xmlns:a16="http://schemas.microsoft.com/office/drawing/2014/main" id="{8A3B959C-B4F5-4947-9518-A64E534E92BA}"/>
              </a:ext>
            </a:extLst>
          </p:cNvPr>
          <p:cNvPicPr>
            <a:picLocks noChangeAspect="1"/>
          </p:cNvPicPr>
          <p:nvPr/>
        </p:nvPicPr>
        <p:blipFill>
          <a:blip r:embed="rId5"/>
          <a:stretch>
            <a:fillRect/>
          </a:stretch>
        </p:blipFill>
        <p:spPr>
          <a:xfrm>
            <a:off x="3188493" y="545017"/>
            <a:ext cx="2638425" cy="1733550"/>
          </a:xfrm>
          <a:prstGeom prst="rect">
            <a:avLst/>
          </a:prstGeom>
        </p:spPr>
      </p:pic>
      <p:pic>
        <p:nvPicPr>
          <p:cNvPr id="17" name="Billede 16">
            <a:extLst>
              <a:ext uri="{FF2B5EF4-FFF2-40B4-BE49-F238E27FC236}">
                <a16:creationId xmlns:a16="http://schemas.microsoft.com/office/drawing/2014/main" id="{C1E483DA-69B8-40DC-931C-67BCD1E5FB78}"/>
              </a:ext>
            </a:extLst>
          </p:cNvPr>
          <p:cNvPicPr>
            <a:picLocks noChangeAspect="1"/>
          </p:cNvPicPr>
          <p:nvPr/>
        </p:nvPicPr>
        <p:blipFill>
          <a:blip r:embed="rId6"/>
          <a:stretch>
            <a:fillRect/>
          </a:stretch>
        </p:blipFill>
        <p:spPr>
          <a:xfrm>
            <a:off x="7140251" y="1702557"/>
            <a:ext cx="1873860" cy="1873860"/>
          </a:xfrm>
          <a:prstGeom prst="rect">
            <a:avLst/>
          </a:prstGeom>
        </p:spPr>
      </p:pic>
      <p:pic>
        <p:nvPicPr>
          <p:cNvPr id="14" name="Billede 13">
            <a:extLst>
              <a:ext uri="{FF2B5EF4-FFF2-40B4-BE49-F238E27FC236}">
                <a16:creationId xmlns:a16="http://schemas.microsoft.com/office/drawing/2014/main" id="{3FBC3451-868E-4F86-AE33-A5FCD31EA1B8}"/>
              </a:ext>
            </a:extLst>
          </p:cNvPr>
          <p:cNvPicPr>
            <a:picLocks noChangeAspect="1"/>
          </p:cNvPicPr>
          <p:nvPr/>
        </p:nvPicPr>
        <p:blipFill>
          <a:blip r:embed="rId7">
            <a:duotone>
              <a:schemeClr val="accent1">
                <a:shade val="45000"/>
                <a:satMod val="135000"/>
              </a:schemeClr>
              <a:prstClr val="white"/>
            </a:duotone>
            <a:alphaModFix/>
          </a:blip>
          <a:stretch>
            <a:fillRect/>
          </a:stretch>
        </p:blipFill>
        <p:spPr>
          <a:xfrm>
            <a:off x="5756412" y="154487"/>
            <a:ext cx="3129983" cy="2282996"/>
          </a:xfrm>
          <a:prstGeom prst="rect">
            <a:avLst/>
          </a:prstGeom>
          <a:noFill/>
        </p:spPr>
      </p:pic>
      <p:pic>
        <p:nvPicPr>
          <p:cNvPr id="18" name="Billede 17">
            <a:extLst>
              <a:ext uri="{FF2B5EF4-FFF2-40B4-BE49-F238E27FC236}">
                <a16:creationId xmlns:a16="http://schemas.microsoft.com/office/drawing/2014/main" id="{C37CE0A7-CBE5-488C-8772-3B6A47B2BE0C}"/>
              </a:ext>
            </a:extLst>
          </p:cNvPr>
          <p:cNvPicPr>
            <a:picLocks noChangeAspect="1"/>
          </p:cNvPicPr>
          <p:nvPr/>
        </p:nvPicPr>
        <p:blipFill>
          <a:blip r:embed="rId8"/>
          <a:stretch>
            <a:fillRect/>
          </a:stretch>
        </p:blipFill>
        <p:spPr>
          <a:xfrm>
            <a:off x="1605537" y="3512003"/>
            <a:ext cx="2781040" cy="1460046"/>
          </a:xfrm>
          <a:prstGeom prst="rect">
            <a:avLst/>
          </a:prstGeom>
        </p:spPr>
      </p:pic>
      <p:pic>
        <p:nvPicPr>
          <p:cNvPr id="9" name="Billed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92236" y="2432119"/>
            <a:ext cx="2530871" cy="1687056"/>
          </a:xfrm>
          <a:prstGeom prst="rect">
            <a:avLst/>
          </a:prstGeom>
        </p:spPr>
      </p:pic>
      <p:pic>
        <p:nvPicPr>
          <p:cNvPr id="13" name="Billed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74015" y="3353588"/>
            <a:ext cx="2559582" cy="1706388"/>
          </a:xfrm>
          <a:prstGeom prst="rect">
            <a:avLst/>
          </a:prstGeom>
        </p:spPr>
      </p:pic>
    </p:spTree>
    <p:extLst>
      <p:ext uri="{BB962C8B-B14F-4D97-AF65-F5344CB8AC3E}">
        <p14:creationId xmlns:p14="http://schemas.microsoft.com/office/powerpoint/2010/main" val="38585635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A2781E-BBB8-487F-A10C-60B460DA6058}"/>
              </a:ext>
            </a:extLst>
          </p:cNvPr>
          <p:cNvSpPr>
            <a:spLocks noGrp="1"/>
          </p:cNvSpPr>
          <p:nvPr>
            <p:ph type="title"/>
          </p:nvPr>
        </p:nvSpPr>
        <p:spPr/>
        <p:txBody>
          <a:bodyPr/>
          <a:lstStyle/>
          <a:p>
            <a:r>
              <a:rPr lang="da-DK" dirty="0"/>
              <a:t>Hvad laver en socialrådgiver</a:t>
            </a:r>
          </a:p>
        </p:txBody>
      </p:sp>
      <p:sp>
        <p:nvSpPr>
          <p:cNvPr id="3" name="Pladsholder til tekst 2">
            <a:extLst>
              <a:ext uri="{FF2B5EF4-FFF2-40B4-BE49-F238E27FC236}">
                <a16:creationId xmlns:a16="http://schemas.microsoft.com/office/drawing/2014/main" id="{15B0AE76-7CDC-43E6-9B2E-485302903070}"/>
              </a:ext>
            </a:extLst>
          </p:cNvPr>
          <p:cNvSpPr>
            <a:spLocks noGrp="1"/>
          </p:cNvSpPr>
          <p:nvPr>
            <p:ph type="body" sz="quarter" idx="11"/>
          </p:nvPr>
        </p:nvSpPr>
        <p:spPr/>
        <p:txBody>
          <a:bodyPr/>
          <a:lstStyle/>
          <a:p>
            <a:pPr algn="l"/>
            <a:r>
              <a:rPr lang="da-DK" sz="2000" b="0" i="0" dirty="0">
                <a:solidFill>
                  <a:srgbClr val="000000"/>
                </a:solidFill>
                <a:effectLst/>
                <a:latin typeface="Primo Serif" panose="02080500080000020003" pitchFamily="18" charset="0"/>
              </a:rPr>
              <a:t>Som socialrådgiver vejleder og rådgiver du mennesker med sociale problemer. Du skal løse konflikter og skabe forandringer i andre menneskers liv, når de ikke selv magter det.</a:t>
            </a:r>
          </a:p>
          <a:p>
            <a:pPr algn="l"/>
            <a:r>
              <a:rPr lang="da-DK" sz="2000" b="0" i="0" dirty="0">
                <a:solidFill>
                  <a:srgbClr val="000000"/>
                </a:solidFill>
                <a:effectLst/>
                <a:latin typeface="Primo Serif" panose="02080500080000020003" pitchFamily="18" charset="0"/>
              </a:rPr>
              <a:t>Socialrådgiveruddannelsen klæder dig på til at forstå sammenhængen mellem det sociale arbejdes teorier, metoder og praksis. Du lærer at handle reflekteret i forhold til de økonomiske, politiske og juridiske rammer, som velfærdsstaten sætter for det sociale arbejde.</a:t>
            </a:r>
          </a:p>
          <a:p>
            <a:pPr algn="l"/>
            <a:r>
              <a:rPr lang="da-DK" sz="2000" b="0" i="0" dirty="0">
                <a:solidFill>
                  <a:srgbClr val="000000"/>
                </a:solidFill>
                <a:effectLst/>
                <a:latin typeface="Primo Serif" panose="02080500080000020003" pitchFamily="18" charset="0"/>
              </a:rPr>
              <a:t>(</a:t>
            </a:r>
            <a:r>
              <a:rPr lang="da-DK" sz="2000" dirty="0">
                <a:latin typeface="Primo Serif" panose="02080500080000020003" pitchFamily="18" charset="0"/>
              </a:rPr>
              <a:t>Kp.dk</a:t>
            </a:r>
            <a:r>
              <a:rPr lang="da-DK" sz="2000" b="0" i="0" dirty="0">
                <a:solidFill>
                  <a:srgbClr val="000000"/>
                </a:solidFill>
                <a:effectLst/>
                <a:latin typeface="Primo Serif" panose="02080500080000020003" pitchFamily="18" charset="0"/>
              </a:rPr>
              <a:t>)</a:t>
            </a:r>
          </a:p>
          <a:p>
            <a:endParaRPr lang="da-DK" dirty="0"/>
          </a:p>
        </p:txBody>
      </p:sp>
      <p:sp>
        <p:nvSpPr>
          <p:cNvPr id="4" name="Pladsholder til dato 3">
            <a:extLst>
              <a:ext uri="{FF2B5EF4-FFF2-40B4-BE49-F238E27FC236}">
                <a16:creationId xmlns:a16="http://schemas.microsoft.com/office/drawing/2014/main" id="{044CD75E-2AD1-407D-8DBF-AB70F34CF423}"/>
              </a:ext>
            </a:extLst>
          </p:cNvPr>
          <p:cNvSpPr>
            <a:spLocks noGrp="1"/>
          </p:cNvSpPr>
          <p:nvPr>
            <p:ph type="dt" sz="half" idx="2"/>
          </p:nvPr>
        </p:nvSpPr>
        <p:spPr/>
        <p:txBody>
          <a:bodyPr/>
          <a:lstStyle/>
          <a:p>
            <a:fld id="{E3F176F0-4EB5-41D1-866E-A621282BE2B8}" type="datetime2">
              <a:rPr lang="da-DK" smtClean="0"/>
              <a:t>4. marts 2021</a:t>
            </a:fld>
            <a:endParaRPr lang="en-GB" dirty="0"/>
          </a:p>
        </p:txBody>
      </p:sp>
    </p:spTree>
    <p:extLst>
      <p:ext uri="{BB962C8B-B14F-4D97-AF65-F5344CB8AC3E}">
        <p14:creationId xmlns:p14="http://schemas.microsoft.com/office/powerpoint/2010/main" val="61218877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MPLAFYSLIDEID" val="637085584988892554"/>
</p:tagLst>
</file>

<file path=ppt/tags/tag2.xml><?xml version="1.0" encoding="utf-8"?>
<p:tagLst xmlns:a="http://schemas.openxmlformats.org/drawingml/2006/main" xmlns:r="http://schemas.openxmlformats.org/officeDocument/2006/relationships" xmlns:p="http://schemas.openxmlformats.org/presentationml/2006/main">
  <p:tag name="TEMPLAFYSLIDEID" val="637085584988892560"/>
</p:tagLst>
</file>

<file path=ppt/tags/tag3.xml><?xml version="1.0" encoding="utf-8"?>
<p:tagLst xmlns:a="http://schemas.openxmlformats.org/drawingml/2006/main" xmlns:r="http://schemas.openxmlformats.org/officeDocument/2006/relationships" xmlns:p="http://schemas.openxmlformats.org/presentationml/2006/main">
  <p:tag name="TEMPLAFYSLIDEID" val="637190870628273369"/>
</p:tagLst>
</file>

<file path=ppt/theme/theme1.xml><?xml version="1.0" encoding="utf-8"?>
<a:theme xmlns:a="http://schemas.openxmlformats.org/drawingml/2006/main" name="Københavns Professionshøjskole">
  <a:themeElements>
    <a:clrScheme name="KP Design Grøn">
      <a:dk1>
        <a:sysClr val="windowText" lastClr="000000"/>
      </a:dk1>
      <a:lt1>
        <a:sysClr val="window" lastClr="FFFFFF"/>
      </a:lt1>
      <a:dk2>
        <a:srgbClr val="000000"/>
      </a:dk2>
      <a:lt2>
        <a:srgbClr val="FFFFFF"/>
      </a:lt2>
      <a:accent1>
        <a:srgbClr val="005447"/>
      </a:accent1>
      <a:accent2>
        <a:srgbClr val="CCCCCC"/>
      </a:accent2>
      <a:accent3>
        <a:srgbClr val="929292"/>
      </a:accent3>
      <a:accent4>
        <a:srgbClr val="404040"/>
      </a:accent4>
      <a:accent5>
        <a:srgbClr val="8CCDB9"/>
      </a:accent5>
      <a:accent6>
        <a:srgbClr val="148C78"/>
      </a:accent6>
      <a:hlink>
        <a:srgbClr val="404040"/>
      </a:hlink>
      <a:folHlink>
        <a:srgbClr val="E6E6E6"/>
      </a:folHlink>
    </a:clrScheme>
    <a:fontScheme name="K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solidFill>
            <a:schemeClr val="tx1"/>
          </a:solidFill>
        </a:ln>
        <a:effectLst/>
      </a:spPr>
      <a:bodyPr rtlCol="0" anchor="ctr"/>
      <a:lstStyle>
        <a:defPPr algn="ctr">
          <a:defRPr dirty="0" err="1"/>
        </a:defPPr>
      </a:lstStyle>
      <a:style>
        <a:lnRef idx="1">
          <a:schemeClr val="accent1"/>
        </a:lnRef>
        <a:fillRef idx="3">
          <a:schemeClr val="accent1"/>
        </a:fillRef>
        <a:effectRef idx="2">
          <a:schemeClr val="accent1"/>
        </a:effectRef>
        <a:fontRef idx="minor">
          <a:schemeClr val="lt1"/>
        </a:fontRef>
      </a:style>
    </a:spDef>
    <a:lnDef>
      <a:spPr>
        <a:ln w="9525">
          <a:solidFill>
            <a:srgbClr val="192337"/>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1600" b="1" noProof="0" dirty="0">
            <a:solidFill>
              <a:schemeClr val="tx1"/>
            </a:solidFill>
            <a:latin typeface="+mn-lt"/>
            <a:cs typeface="Arial Bold"/>
          </a:defRPr>
        </a:defPPr>
      </a:lstStyle>
    </a:txDef>
  </a:objectDefaults>
  <a:extraClrSchemeLst/>
  <a:extLst>
    <a:ext uri="{05A4C25C-085E-4340-85A3-A5531E510DB2}">
      <thm15:themeFamily xmlns:thm15="http://schemas.microsoft.com/office/thememl/2012/main" name="Metropol Basis.potx" id="{AE914001-0B5F-4CC7-BC1C-7FDF869E2037}" vid="{4D584845-0B5D-4D78-8C36-79E14000C3B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TotalTime>
  <Words>727</Words>
  <Application>Microsoft Office PowerPoint</Application>
  <PresentationFormat>Skærmshow (16:9)</PresentationFormat>
  <Paragraphs>101</Paragraphs>
  <Slides>16</Slides>
  <Notes>14</Notes>
  <HiddenSlides>0</HiddenSlides>
  <MMClips>0</MMClips>
  <ScaleCrop>false</ScaleCrop>
  <HeadingPairs>
    <vt:vector size="6" baseType="variant">
      <vt:variant>
        <vt:lpstr>Benyttede skrifttyper</vt:lpstr>
      </vt:variant>
      <vt:variant>
        <vt:i4>5</vt:i4>
      </vt:variant>
      <vt:variant>
        <vt:lpstr>Tema</vt:lpstr>
      </vt:variant>
      <vt:variant>
        <vt:i4>1</vt:i4>
      </vt:variant>
      <vt:variant>
        <vt:lpstr>Slidetitler</vt:lpstr>
      </vt:variant>
      <vt:variant>
        <vt:i4>16</vt:i4>
      </vt:variant>
    </vt:vector>
  </HeadingPairs>
  <TitlesOfParts>
    <vt:vector size="22" baseType="lpstr">
      <vt:lpstr>Arial</vt:lpstr>
      <vt:lpstr>Calibri</vt:lpstr>
      <vt:lpstr>Georgia</vt:lpstr>
      <vt:lpstr>Primo Serif</vt:lpstr>
      <vt:lpstr>Wingdings</vt:lpstr>
      <vt:lpstr>Københavns Professionshøjskole</vt:lpstr>
      <vt:lpstr>- Bliv socialrådgiver og gør en forskel for marginaliserede og socialt udsatte mennesker</vt:lpstr>
      <vt:lpstr>PowerPoint-præsentation</vt:lpstr>
      <vt:lpstr>Socialrådgiveruddannelsens overordnede formål </vt:lpstr>
      <vt:lpstr>PowerPoint-præsentation</vt:lpstr>
      <vt:lpstr>Oversigt over Socialrådgiveruddannelsen</vt:lpstr>
      <vt:lpstr>Valgmoduler </vt:lpstr>
      <vt:lpstr>Studieretninger</vt:lpstr>
      <vt:lpstr>PowerPoint-præsentation</vt:lpstr>
      <vt:lpstr>Hvad laver en socialrådgiver</vt:lpstr>
      <vt:lpstr>Job i den offentlige sektor</vt:lpstr>
      <vt:lpstr>Job på det private arbejdsmarked</vt:lpstr>
      <vt:lpstr>Det bedste ved at arbejde som socialrådgiver</vt:lpstr>
      <vt:lpstr>PowerPoint-præsentation</vt:lpstr>
      <vt:lpstr>Jeg blev socialrådgiver fordi…</vt:lpstr>
      <vt:lpstr>Jeg blev socialrådgiver fordi…</vt:lpstr>
      <vt:lpstr>SPØRGSMÅL TIL  UDDANNELSEN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Bliv socialrådgiver og gør en forskel for marginaliserede og socialt udsatte mennesker</dc:title>
  <dc:creator>Hanne Lundsby Jakobsen</dc:creator>
  <cp:lastModifiedBy>Marlene Corydon Harritsø</cp:lastModifiedBy>
  <cp:revision>3</cp:revision>
  <dcterms:created xsi:type="dcterms:W3CDTF">2021-02-26T15:33:24Z</dcterms:created>
  <dcterms:modified xsi:type="dcterms:W3CDTF">2021-03-04T18:37:58Z</dcterms:modified>
</cp:coreProperties>
</file>