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handoutMasterIdLst>
    <p:handoutMasterId r:id="rId30"/>
  </p:handoutMasterIdLst>
  <p:sldIdLst>
    <p:sldId id="256" r:id="rId5"/>
    <p:sldId id="262" r:id="rId6"/>
    <p:sldId id="271" r:id="rId7"/>
    <p:sldId id="272" r:id="rId8"/>
    <p:sldId id="273" r:id="rId9"/>
    <p:sldId id="291" r:id="rId10"/>
    <p:sldId id="292" r:id="rId11"/>
    <p:sldId id="274" r:id="rId12"/>
    <p:sldId id="263" r:id="rId13"/>
    <p:sldId id="276" r:id="rId14"/>
    <p:sldId id="277" r:id="rId15"/>
    <p:sldId id="278" r:id="rId16"/>
    <p:sldId id="279" r:id="rId17"/>
    <p:sldId id="290" r:id="rId18"/>
    <p:sldId id="280" r:id="rId19"/>
    <p:sldId id="281" r:id="rId20"/>
    <p:sldId id="282" r:id="rId21"/>
    <p:sldId id="283" r:id="rId22"/>
    <p:sldId id="284" r:id="rId23"/>
    <p:sldId id="285" r:id="rId24"/>
    <p:sldId id="286" r:id="rId25"/>
    <p:sldId id="289" r:id="rId26"/>
    <p:sldId id="287" r:id="rId27"/>
    <p:sldId id="288" r:id="rId28"/>
  </p:sldIdLst>
  <p:sldSz cx="9144000" cy="5143500" type="screen16x9"/>
  <p:notesSz cx="6805613" cy="99393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34">
          <p15:clr>
            <a:srgbClr val="A4A3A4"/>
          </p15:clr>
        </p15:guide>
        <p15:guide id="2" orient="horz" pos="1469">
          <p15:clr>
            <a:srgbClr val="A4A3A4"/>
          </p15:clr>
        </p15:guide>
        <p15:guide id="3" orient="horz" pos="3929">
          <p15:clr>
            <a:srgbClr val="A4A3A4"/>
          </p15:clr>
        </p15:guide>
        <p15:guide id="4" pos="5284">
          <p15:clr>
            <a:srgbClr val="A4A3A4"/>
          </p15:clr>
        </p15:guide>
        <p15:guide id="5" pos="567">
          <p15:clr>
            <a:srgbClr val="A4A3A4"/>
          </p15:clr>
        </p15:guide>
        <p15:guide id="6" orient="horz" pos="1076">
          <p15:clr>
            <a:srgbClr val="A4A3A4"/>
          </p15:clr>
        </p15:guide>
        <p15:guide id="7" orient="horz" pos="1102">
          <p15:clr>
            <a:srgbClr val="A4A3A4"/>
          </p15:clr>
        </p15:guide>
        <p15:guide id="8" orient="horz" pos="294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337"/>
    <a:srgbClr val="000000"/>
    <a:srgbClr val="FA3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84" autoAdjust="0"/>
    <p:restoredTop sz="95214" autoAdjust="0"/>
  </p:normalViewPr>
  <p:slideViewPr>
    <p:cSldViewPr snapToObjects="1">
      <p:cViewPr varScale="1">
        <p:scale>
          <a:sx n="95" d="100"/>
          <a:sy n="95" d="100"/>
        </p:scale>
        <p:origin x="744" y="84"/>
      </p:cViewPr>
      <p:guideLst>
        <p:guide orient="horz" pos="1434"/>
        <p:guide orient="horz" pos="1469"/>
        <p:guide orient="horz" pos="3929"/>
        <p:guide pos="5284"/>
        <p:guide pos="567"/>
        <p:guide orient="horz" pos="1076"/>
        <p:guide orient="horz" pos="1102"/>
        <p:guide orient="horz" pos="2947"/>
      </p:guideLst>
    </p:cSldViewPr>
  </p:slideViewPr>
  <p:notesTextViewPr>
    <p:cViewPr>
      <p:scale>
        <a:sx n="100" d="100"/>
        <a:sy n="100" d="100"/>
      </p:scale>
      <p:origin x="0" y="0"/>
    </p:cViewPr>
  </p:notesTextViewPr>
  <p:notesViewPr>
    <p:cSldViewPr snapToObjects="1">
      <p:cViewPr varScale="1">
        <p:scale>
          <a:sx n="81" d="100"/>
          <a:sy n="81" d="100"/>
        </p:scale>
        <p:origin x="3240" y="102"/>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3BDBD347-9913-4ABB-8A43-9B8FF372A2DD}" type="datetimeFigureOut">
              <a:rPr lang="en-US"/>
              <a:t>4/6/2020</a:t>
            </a:fld>
            <a:endParaRPr lang="en-US"/>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8B116402-ABF7-47D5-AC3C-5EC41B4152DB}" type="slidenum">
              <a:rPr lang="en-US"/>
              <a:t>‹nr.›</a:t>
            </a:fld>
            <a:endParaRPr lang="en-US"/>
          </a:p>
        </p:txBody>
      </p:sp>
    </p:spTree>
    <p:extLst>
      <p:ext uri="{BB962C8B-B14F-4D97-AF65-F5344CB8AC3E}">
        <p14:creationId xmlns:p14="http://schemas.microsoft.com/office/powerpoint/2010/main" val="7128125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FA120F30-42D0-4B58-B5B5-52B23DE7A863}" type="datetimeFigureOut">
              <a:rPr lang="da-DK"/>
              <a:pPr/>
              <a:t>06-04-2020</a:t>
            </a:fld>
            <a:endParaRPr lang="en-GB" dirty="0"/>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lvl1pPr>
          </a:lstStyle>
          <a:p>
            <a:fld id="{2336C548-B58F-4577-956A-A567C7589401}" type="slidenum">
              <a:rPr lang="en-GB"/>
              <a:pPr/>
              <a:t>‹nr.›</a:t>
            </a:fld>
            <a:endParaRPr lang="en-GB" dirty="0"/>
          </a:p>
        </p:txBody>
      </p:sp>
    </p:spTree>
    <p:extLst>
      <p:ext uri="{BB962C8B-B14F-4D97-AF65-F5344CB8AC3E}">
        <p14:creationId xmlns:p14="http://schemas.microsoft.com/office/powerpoint/2010/main" val="149128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336C548-B58F-4577-956A-A567C7589401}" type="slidenum">
              <a:rPr lang="en-GB"/>
              <a:pPr/>
              <a:t>1</a:t>
            </a:fld>
            <a:endParaRPr lang="en-GB" dirty="0"/>
          </a:p>
        </p:txBody>
      </p:sp>
    </p:spTree>
    <p:extLst>
      <p:ext uri="{BB962C8B-B14F-4D97-AF65-F5344CB8AC3E}">
        <p14:creationId xmlns:p14="http://schemas.microsoft.com/office/powerpoint/2010/main" val="559416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side 1">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rgbClr val="FA3C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4728" y="1974453"/>
            <a:ext cx="3334544" cy="119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sside 2-spaltet med billed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p>
            <a:r>
              <a:rPr lang="da-DK" dirty="0"/>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billede 6"/>
          <p:cNvSpPr>
            <a:spLocks noGrp="1"/>
          </p:cNvSpPr>
          <p:nvPr>
            <p:ph type="pic" sz="quarter" idx="13"/>
          </p:nvPr>
        </p:nvSpPr>
        <p:spPr>
          <a:xfrm>
            <a:off x="6099175" y="0"/>
            <a:ext cx="3044825" cy="5143500"/>
          </a:xfrm>
          <a:prstGeom prst="rect">
            <a:avLst/>
          </a:prstGeom>
        </p:spPr>
        <p:txBody>
          <a:bodyPr/>
          <a:lstStyle/>
          <a:p>
            <a:endParaRPr lang="da-DK" dirty="0"/>
          </a:p>
        </p:txBody>
      </p:sp>
      <p:sp>
        <p:nvSpPr>
          <p:cNvPr id="10"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6. april 2020</a:t>
            </a:fld>
            <a:endParaRPr lang="en-GB" dirty="0"/>
          </a:p>
        </p:txBody>
      </p:sp>
    </p:spTree>
    <p:extLst>
      <p:ext uri="{BB962C8B-B14F-4D97-AF65-F5344CB8AC3E}">
        <p14:creationId xmlns:p14="http://schemas.microsoft.com/office/powerpoint/2010/main" val="414337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ndholdsside med billede venstre">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0" y="0"/>
            <a:ext cx="4572000" cy="5143500"/>
          </a:xfrm>
          <a:prstGeom prst="rect">
            <a:avLst/>
          </a:prstGeom>
        </p:spPr>
        <p:txBody>
          <a:bodyPr/>
          <a:lstStyle/>
          <a:p>
            <a:endParaRPr lang="da-DK" dirty="0"/>
          </a:p>
        </p:txBody>
      </p:sp>
      <p:sp>
        <p:nvSpPr>
          <p:cNvPr id="9" name="Baggrund"/>
          <p:cNvSpPr/>
          <p:nvPr userDrawn="1"/>
        </p:nvSpPr>
        <p:spPr>
          <a:xfrm>
            <a:off x="4578144" y="0"/>
            <a:ext cx="4565856" cy="2571750"/>
          </a:xfrm>
          <a:prstGeom prst="rect">
            <a:avLst/>
          </a:prstGeom>
          <a:solidFill>
            <a:srgbClr val="FA3C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0" name="Pladsholder til tekst 5"/>
          <p:cNvSpPr>
            <a:spLocks noGrp="1"/>
          </p:cNvSpPr>
          <p:nvPr>
            <p:ph type="body" sz="quarter" idx="14"/>
          </p:nvPr>
        </p:nvSpPr>
        <p:spPr>
          <a:xfrm>
            <a:off x="5078874" y="421779"/>
            <a:ext cx="3564396" cy="172819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Pladsholder til tekst 5"/>
          <p:cNvSpPr>
            <a:spLocks noGrp="1"/>
          </p:cNvSpPr>
          <p:nvPr>
            <p:ph type="body" sz="quarter" idx="15"/>
          </p:nvPr>
        </p:nvSpPr>
        <p:spPr>
          <a:xfrm>
            <a:off x="5083916" y="3687874"/>
            <a:ext cx="2260392" cy="1116124"/>
          </a:xfrm>
          <a:prstGeom prst="rect">
            <a:avLst/>
          </a:prstGeom>
        </p:spPr>
        <p:txBody>
          <a:bodyPr lIns="0" tIns="0" rIns="0" bIns="0"/>
          <a:lstStyle>
            <a:lvl1pPr algn="l">
              <a:defRPr sz="1000">
                <a:solidFill>
                  <a:srgbClr val="000000"/>
                </a:solidFill>
                <a:latin typeface="Georgia" panose="02040502050405020303" pitchFamily="18" charset="0"/>
              </a:defRPr>
            </a:lvl1pPr>
            <a:lvl2pPr algn="l">
              <a:defRPr sz="1000">
                <a:solidFill>
                  <a:srgbClr val="000000"/>
                </a:solidFill>
                <a:latin typeface="Georgia" panose="02040502050405020303" pitchFamily="18" charset="0"/>
              </a:defRPr>
            </a:lvl2pPr>
            <a:lvl3pPr algn="l">
              <a:defRPr sz="1000">
                <a:solidFill>
                  <a:srgbClr val="000000"/>
                </a:solidFill>
                <a:latin typeface="Georgia" panose="02040502050405020303" pitchFamily="18" charset="0"/>
              </a:defRPr>
            </a:lvl3pPr>
            <a:lvl4pPr algn="l">
              <a:defRPr sz="1000">
                <a:solidFill>
                  <a:srgbClr val="000000"/>
                </a:solidFill>
                <a:latin typeface="Georgia" panose="02040502050405020303" pitchFamily="18" charset="0"/>
              </a:defRPr>
            </a:lvl4pPr>
            <a:lvl5pPr algn="l">
              <a:defRPr sz="1000">
                <a:solidFill>
                  <a:srgbClr val="000000"/>
                </a:solidFill>
                <a:latin typeface="Georgia" panose="02040502050405020303" pitchFamily="18"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Titel 1"/>
          <p:cNvSpPr>
            <a:spLocks noGrp="1"/>
          </p:cNvSpPr>
          <p:nvPr>
            <p:ph type="title"/>
          </p:nvPr>
        </p:nvSpPr>
        <p:spPr>
          <a:xfrm>
            <a:off x="5078874" y="3039802"/>
            <a:ext cx="2265434" cy="468052"/>
          </a:xfrm>
        </p:spPr>
        <p:txBody>
          <a:bodyPr/>
          <a:lstStyle>
            <a:lvl1pPr>
              <a:defRPr sz="1600">
                <a:solidFill>
                  <a:srgbClr val="000000"/>
                </a:solidFill>
              </a:defRPr>
            </a:lvl1pPr>
          </a:lstStyle>
          <a:p>
            <a:r>
              <a:rPr lang="da-DK" dirty="0"/>
              <a:t>Klik for at redigere i master</a:t>
            </a:r>
          </a:p>
        </p:txBody>
      </p:sp>
      <p:sp>
        <p:nvSpPr>
          <p:cNvPr id="8"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3"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47163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side 2-spaltet - Spejling">
    <p:spTree>
      <p:nvGrpSpPr>
        <p:cNvPr id="1" name=""/>
        <p:cNvGrpSpPr/>
        <p:nvPr/>
      </p:nvGrpSpPr>
      <p:grpSpPr>
        <a:xfrm>
          <a:off x="0" y="0"/>
          <a:ext cx="0" cy="0"/>
          <a:chOff x="0" y="0"/>
          <a:chExt cx="0" cy="0"/>
        </a:xfrm>
      </p:grpSpPr>
      <p:sp>
        <p:nvSpPr>
          <p:cNvPr id="2" name="Titel 1"/>
          <p:cNvSpPr>
            <a:spLocks noGrp="1"/>
          </p:cNvSpPr>
          <p:nvPr>
            <p:ph type="title"/>
          </p:nvPr>
        </p:nvSpPr>
        <p:spPr>
          <a:xfrm>
            <a:off x="5184068" y="395103"/>
            <a:ext cx="3449133" cy="628475"/>
          </a:xfrm>
        </p:spPr>
        <p:txBody>
          <a:bodyPr/>
          <a:lstStyle>
            <a:lvl1pPr algn="ctr">
              <a:defRPr sz="2000"/>
            </a:lvl1pPr>
          </a:lstStyle>
          <a:p>
            <a:r>
              <a:rPr lang="da-DK" dirty="0"/>
              <a:t>Klik for at redigere i master</a:t>
            </a:r>
          </a:p>
        </p:txBody>
      </p:sp>
      <p:sp>
        <p:nvSpPr>
          <p:cNvPr id="4" name="Pladsholder til tekst 5"/>
          <p:cNvSpPr>
            <a:spLocks noGrp="1"/>
          </p:cNvSpPr>
          <p:nvPr>
            <p:ph type="body" sz="quarter" idx="11"/>
          </p:nvPr>
        </p:nvSpPr>
        <p:spPr>
          <a:xfrm>
            <a:off x="5188133" y="1203598"/>
            <a:ext cx="3445068" cy="2592388"/>
          </a:xfrm>
          <a:prstGeom prst="rect">
            <a:avLst/>
          </a:prstGeom>
        </p:spPr>
        <p:txBody>
          <a:bodyPr lIns="0" tIns="0" rIns="0" bIns="0"/>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Baggrund"/>
          <p:cNvSpPr/>
          <p:nvPr userDrawn="1"/>
        </p:nvSpPr>
        <p:spPr>
          <a:xfrm>
            <a:off x="0" y="0"/>
            <a:ext cx="4572000" cy="5143500"/>
          </a:xfrm>
          <a:prstGeom prst="rect">
            <a:avLst/>
          </a:prstGeom>
          <a:solidFill>
            <a:srgbClr val="FA3C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9" name="Pladsholder til tekst 5"/>
          <p:cNvSpPr>
            <a:spLocks noGrp="1"/>
          </p:cNvSpPr>
          <p:nvPr>
            <p:ph type="body" sz="quarter" idx="13"/>
          </p:nvPr>
        </p:nvSpPr>
        <p:spPr>
          <a:xfrm>
            <a:off x="719826" y="888194"/>
            <a:ext cx="3132348" cy="336711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256277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
        <p:nvSpPr>
          <p:cNvPr id="3"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4"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56640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ktionsside">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rgbClr val="FA3C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dirty="0"/>
              <a:t>CLICK TO EDIT</a:t>
            </a:r>
            <a:br>
              <a:rPr lang="da-DK" noProof="0" dirty="0"/>
            </a:br>
            <a:r>
              <a:rPr lang="da-DK" noProof="0" dirty="0"/>
              <a:t>MASTER TITLE STYLE</a:t>
            </a:r>
          </a:p>
        </p:txBody>
      </p:sp>
      <p:sp>
        <p:nvSpPr>
          <p:cNvPr id="4"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6"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351011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side 2">
    <p:spTree>
      <p:nvGrpSpPr>
        <p:cNvPr id="1" name=""/>
        <p:cNvGrpSpPr/>
        <p:nvPr/>
      </p:nvGrpSpPr>
      <p:grpSpPr>
        <a:xfrm>
          <a:off x="0" y="0"/>
          <a:ext cx="0" cy="0"/>
          <a:chOff x="0" y="0"/>
          <a:chExt cx="0" cy="0"/>
        </a:xfrm>
      </p:grpSpPr>
      <p:sp>
        <p:nvSpPr>
          <p:cNvPr id="5" name="Baggrund"/>
          <p:cNvSpPr/>
          <p:nvPr userDrawn="1"/>
        </p:nvSpPr>
        <p:spPr>
          <a:xfrm>
            <a:off x="4572000" y="0"/>
            <a:ext cx="4572000" cy="5143500"/>
          </a:xfrm>
          <a:prstGeom prst="rect">
            <a:avLst/>
          </a:prstGeom>
          <a:solidFill>
            <a:srgbClr val="FA3C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11" name="Picture 7" descr="E:\Documents\Peter\Arbejde\Logo\KP_Logo_mærke_navnetræk\KP_Logo\Office_use_RGB\Asset 2@4x.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29954" y="1552293"/>
            <a:ext cx="3884092" cy="20389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Documents\Peter\Arbejde\Logo\KP_Logo_mærke_navnetræk\KP_Logo\Office_use_RGB\Asset 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2797" y="4528786"/>
            <a:ext cx="729572"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783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ide 3">
    <p:spTree>
      <p:nvGrpSpPr>
        <p:cNvPr id="1" name=""/>
        <p:cNvGrpSpPr/>
        <p:nvPr/>
      </p:nvGrpSpPr>
      <p:grpSpPr>
        <a:xfrm>
          <a:off x="0" y="0"/>
          <a:ext cx="0" cy="0"/>
          <a:chOff x="0" y="0"/>
          <a:chExt cx="0" cy="0"/>
        </a:xfrm>
      </p:grpSpPr>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l="19765" r="20976"/>
          <a:stretch/>
        </p:blipFill>
        <p:spPr>
          <a:xfrm>
            <a:off x="4572000" y="-1"/>
            <a:ext cx="4572000" cy="5143212"/>
          </a:xfrm>
          <a:prstGeom prst="rect">
            <a:avLst/>
          </a:prstGeom>
        </p:spPr>
      </p:pic>
      <p:sp>
        <p:nvSpPr>
          <p:cNvPr id="7" name="object 5"/>
          <p:cNvSpPr/>
          <p:nvPr userDrawn="1"/>
        </p:nvSpPr>
        <p:spPr>
          <a:xfrm>
            <a:off x="0" y="0"/>
            <a:ext cx="4572000" cy="5143211"/>
          </a:xfrm>
          <a:custGeom>
            <a:avLst/>
            <a:gdLst/>
            <a:ahLst/>
            <a:cxnLst/>
            <a:rect l="l" t="t" r="r" b="b"/>
            <a:pathLst>
              <a:path w="10052050" h="11308715">
                <a:moveTo>
                  <a:pt x="0" y="11308556"/>
                </a:moveTo>
                <a:lnTo>
                  <a:pt x="10052049" y="11308556"/>
                </a:lnTo>
                <a:lnTo>
                  <a:pt x="10052049" y="0"/>
                </a:lnTo>
                <a:lnTo>
                  <a:pt x="0" y="0"/>
                </a:lnTo>
                <a:lnTo>
                  <a:pt x="0" y="11308556"/>
                </a:lnTo>
                <a:close/>
              </a:path>
            </a:pathLst>
          </a:custGeom>
          <a:solidFill>
            <a:srgbClr val="FA3C3C"/>
          </a:solidFill>
        </p:spPr>
        <p:txBody>
          <a:bodyPr wrap="square" lIns="0" tIns="0" rIns="0" bIns="0" rtlCol="0"/>
          <a:lstStyle/>
          <a:p>
            <a:endParaRPr dirty="0">
              <a:solidFill>
                <a:srgbClr val="FA3C3C"/>
              </a:solidFill>
              <a:latin typeface="Arial" panose="020B0604020202020204" pitchFamily="34" charset="0"/>
              <a:cs typeface="Arial" panose="020B0604020202020204" pitchFamily="34" charset="0"/>
            </a:endParaRPr>
          </a:p>
        </p:txBody>
      </p:sp>
      <p:pic>
        <p:nvPicPr>
          <p:cNvPr id="8" name="Picture 2" descr="E:\Documents\Peter\Arbejde\Logo\KP_Logo_mærke_navnetræk\KP_Logo\Office_use_RGB\Asset 4@4x.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31140" y="1552915"/>
            <a:ext cx="3881721" cy="20376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63132" y="4528786"/>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39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side 1">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rgbClr val="FA3C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 name="PresentationTitle2"/>
          <p:cNvSpPr>
            <a:spLocks noGrp="1"/>
          </p:cNvSpPr>
          <p:nvPr>
            <p:ph type="ctrTitle" hasCustomPrompt="1"/>
          </p:nvPr>
        </p:nvSpPr>
        <p:spPr>
          <a:xfrm>
            <a:off x="761858" y="663538"/>
            <a:ext cx="7410541" cy="1186291"/>
          </a:xfrm>
        </p:spPr>
        <p:txBody>
          <a:bodyPr/>
          <a:lstStyle>
            <a:lvl1pPr>
              <a:defRPr sz="4500" cap="all" baseline="0">
                <a:solidFill>
                  <a:schemeClr val="bg1"/>
                </a:solidFill>
                <a:latin typeface="+mn-lt"/>
              </a:defRPr>
            </a:lvl1pPr>
          </a:lstStyle>
          <a:p>
            <a:r>
              <a:rPr lang="da-DK" noProof="0" dirty="0"/>
              <a:t>CLICK TO EDIT</a:t>
            </a:r>
            <a:br>
              <a:rPr lang="da-DK" noProof="0" dirty="0"/>
            </a:br>
            <a:r>
              <a:rPr lang="da-DK" noProof="0" dirty="0"/>
              <a:t>MASTER TITLE STYLE</a:t>
            </a:r>
          </a:p>
        </p:txBody>
      </p:sp>
      <p:sp>
        <p:nvSpPr>
          <p:cNvPr id="3" name="Subtitle 2"/>
          <p:cNvSpPr>
            <a:spLocks noGrp="1"/>
          </p:cNvSpPr>
          <p:nvPr>
            <p:ph type="subTitle" idx="1"/>
          </p:nvPr>
        </p:nvSpPr>
        <p:spPr>
          <a:xfrm>
            <a:off x="761858" y="2139702"/>
            <a:ext cx="6569531" cy="594364"/>
          </a:xfrm>
          <a:prstGeom prst="rect">
            <a:avLst/>
          </a:prstGeom>
        </p:spPr>
        <p:txBody>
          <a:bodyPr lIns="0" tIns="0" rIns="0" bIns="0">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dirty="0" err="1"/>
              <a:t>Click</a:t>
            </a:r>
            <a:r>
              <a:rPr lang="da-DK" noProof="0" dirty="0"/>
              <a:t> to </a:t>
            </a:r>
            <a:r>
              <a:rPr lang="da-DK" noProof="0" dirty="0" err="1"/>
              <a:t>edit</a:t>
            </a:r>
            <a:r>
              <a:rPr lang="da-DK" noProof="0" dirty="0"/>
              <a:t> Master </a:t>
            </a:r>
            <a:r>
              <a:rPr lang="da-DK" noProof="0" dirty="0" err="1"/>
              <a:t>subtitle</a:t>
            </a:r>
            <a:r>
              <a:rPr lang="da-DK" noProof="0" dirty="0"/>
              <a:t> </a:t>
            </a:r>
            <a:r>
              <a:rPr lang="da-DK" noProof="0" dirty="0" err="1"/>
              <a:t>style</a:t>
            </a:r>
            <a:endParaRPr lang="da-DK" noProof="0" dirty="0"/>
          </a:p>
        </p:txBody>
      </p:sp>
      <p:pic>
        <p:nvPicPr>
          <p:cNvPr id="9" name="Picture 9"/>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22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ide med billede">
    <p:spTree>
      <p:nvGrpSpPr>
        <p:cNvPr id="1" name=""/>
        <p:cNvGrpSpPr/>
        <p:nvPr/>
      </p:nvGrpSpPr>
      <p:grpSpPr>
        <a:xfrm>
          <a:off x="0" y="0"/>
          <a:ext cx="0" cy="0"/>
          <a:chOff x="0" y="0"/>
          <a:chExt cx="0" cy="0"/>
        </a:xfrm>
      </p:grpSpPr>
      <p:pic>
        <p:nvPicPr>
          <p:cNvPr id="10" name="Picture 2" descr="C:\Users\Hedekjær\Desktop\PPT\UCC-08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61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
        <p:nvSpPr>
          <p:cNvPr id="14"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dirty="0"/>
              <a:t>CLICK TO EDIT</a:t>
            </a:r>
            <a:br>
              <a:rPr lang="da-DK" noProof="0" dirty="0"/>
            </a:br>
            <a:r>
              <a:rPr lang="da-DK" noProof="0" dirty="0"/>
              <a:t>MASTER TITLE STYLE</a:t>
            </a:r>
          </a:p>
        </p:txBody>
      </p:sp>
      <p:sp>
        <p:nvSpPr>
          <p:cNvPr id="15" name="Subtitle 2"/>
          <p:cNvSpPr>
            <a:spLocks noGrp="1"/>
          </p:cNvSpPr>
          <p:nvPr>
            <p:ph type="subTitle" idx="1"/>
          </p:nvPr>
        </p:nvSpPr>
        <p:spPr>
          <a:xfrm>
            <a:off x="761858" y="2139702"/>
            <a:ext cx="6569531" cy="594364"/>
          </a:xfrm>
          <a:prstGeom prst="rect">
            <a:avLst/>
          </a:prstGeom>
        </p:spPr>
        <p:txBody>
          <a:bodyPr>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dirty="0" err="1"/>
              <a:t>Click</a:t>
            </a:r>
            <a:r>
              <a:rPr lang="da-DK" noProof="0" dirty="0"/>
              <a:t> to </a:t>
            </a:r>
            <a:r>
              <a:rPr lang="da-DK" noProof="0" dirty="0" err="1"/>
              <a:t>edit</a:t>
            </a:r>
            <a:r>
              <a:rPr lang="da-DK" noProof="0" dirty="0"/>
              <a:t> Master </a:t>
            </a:r>
            <a:r>
              <a:rPr lang="da-DK" noProof="0" dirty="0" err="1"/>
              <a:t>subtitle</a:t>
            </a:r>
            <a:r>
              <a:rPr lang="da-DK" noProof="0" dirty="0"/>
              <a:t> </a:t>
            </a:r>
            <a:r>
              <a:rPr lang="da-DK" noProof="0" dirty="0" err="1"/>
              <a:t>style</a:t>
            </a:r>
            <a:endParaRPr lang="da-DK" noProof="0" dirty="0"/>
          </a:p>
        </p:txBody>
      </p:sp>
    </p:spTree>
    <p:extLst>
      <p:ext uri="{BB962C8B-B14F-4D97-AF65-F5344CB8AC3E}">
        <p14:creationId xmlns:p14="http://schemas.microsoft.com/office/powerpoint/2010/main" val="33151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6" name="Pladsholder til tekst 5"/>
          <p:cNvSpPr>
            <a:spLocks noGrp="1"/>
          </p:cNvSpPr>
          <p:nvPr>
            <p:ph type="body" sz="quarter" idx="11"/>
          </p:nvPr>
        </p:nvSpPr>
        <p:spPr>
          <a:xfrm>
            <a:off x="763588" y="1816100"/>
            <a:ext cx="7488237"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6. april 2020</a:t>
            </a:fld>
            <a:endParaRPr lang="en-GB" dirty="0"/>
          </a:p>
        </p:txBody>
      </p:sp>
    </p:spTree>
    <p:extLst>
      <p:ext uri="{BB962C8B-B14F-4D97-AF65-F5344CB8AC3E}">
        <p14:creationId xmlns:p14="http://schemas.microsoft.com/office/powerpoint/2010/main" val="49682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side 2-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4" name="Pladsholder til tekst 5"/>
          <p:cNvSpPr>
            <a:spLocks noGrp="1"/>
          </p:cNvSpPr>
          <p:nvPr>
            <p:ph type="body" sz="quarter" idx="11"/>
          </p:nvPr>
        </p:nvSpPr>
        <p:spPr>
          <a:xfrm>
            <a:off x="763587"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indhold 8"/>
          <p:cNvSpPr>
            <a:spLocks noGrp="1"/>
          </p:cNvSpPr>
          <p:nvPr>
            <p:ph sz="quarter" idx="12"/>
          </p:nvPr>
        </p:nvSpPr>
        <p:spPr>
          <a:xfrm>
            <a:off x="4679950" y="1816100"/>
            <a:ext cx="3572008" cy="2592388"/>
          </a:xfrm>
          <a:prstGeom prst="rect">
            <a:avLst/>
          </a:prstGeo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6. april 2020</a:t>
            </a:fld>
            <a:endParaRPr lang="en-GB" dirty="0"/>
          </a:p>
        </p:txBody>
      </p:sp>
    </p:spTree>
    <p:extLst>
      <p:ext uri="{BB962C8B-B14F-4D97-AF65-F5344CB8AC3E}">
        <p14:creationId xmlns:p14="http://schemas.microsoft.com/office/powerpoint/2010/main" val="121681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sside 3-spaltet - Højr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p>
            <a:r>
              <a:rPr lang="da-DK" dirty="0"/>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Baggrund"/>
          <p:cNvSpPr/>
          <p:nvPr userDrawn="1"/>
        </p:nvSpPr>
        <p:spPr>
          <a:xfrm>
            <a:off x="6098400" y="0"/>
            <a:ext cx="3045600" cy="5143500"/>
          </a:xfrm>
          <a:prstGeom prst="rect">
            <a:avLst/>
          </a:prstGeom>
          <a:solidFill>
            <a:srgbClr val="FA3C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tekst 5"/>
          <p:cNvSpPr>
            <a:spLocks noGrp="1"/>
          </p:cNvSpPr>
          <p:nvPr>
            <p:ph type="body" sz="quarter" idx="13"/>
          </p:nvPr>
        </p:nvSpPr>
        <p:spPr>
          <a:xfrm>
            <a:off x="64802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11"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
        <p:nvSpPr>
          <p:cNvPr id="12"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6. april 2020</a:t>
            </a:fld>
            <a:endParaRPr lang="en-GB" dirty="0"/>
          </a:p>
        </p:txBody>
      </p:sp>
    </p:spTree>
    <p:extLst>
      <p:ext uri="{BB962C8B-B14F-4D97-AF65-F5344CB8AC3E}">
        <p14:creationId xmlns:p14="http://schemas.microsoft.com/office/powerpoint/2010/main" val="1171972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sside 3-spaltet - Venstre">
    <p:spTree>
      <p:nvGrpSpPr>
        <p:cNvPr id="1" name=""/>
        <p:cNvGrpSpPr/>
        <p:nvPr/>
      </p:nvGrpSpPr>
      <p:grpSpPr>
        <a:xfrm>
          <a:off x="0" y="0"/>
          <a:ext cx="0" cy="0"/>
          <a:chOff x="0" y="0"/>
          <a:chExt cx="0" cy="0"/>
        </a:xfrm>
      </p:grpSpPr>
      <p:sp>
        <p:nvSpPr>
          <p:cNvPr id="2" name="Titel 1"/>
          <p:cNvSpPr>
            <a:spLocks noGrp="1"/>
          </p:cNvSpPr>
          <p:nvPr>
            <p:ph type="title"/>
          </p:nvPr>
        </p:nvSpPr>
        <p:spPr>
          <a:xfrm>
            <a:off x="3671900" y="663538"/>
            <a:ext cx="4889293" cy="986182"/>
          </a:xfrm>
        </p:spPr>
        <p:txBody>
          <a:bodyPr/>
          <a:lstStyle/>
          <a:p>
            <a:r>
              <a:rPr lang="da-DK" dirty="0"/>
              <a:t>Klik for at redigere i master</a:t>
            </a:r>
          </a:p>
        </p:txBody>
      </p:sp>
      <p:sp>
        <p:nvSpPr>
          <p:cNvPr id="4" name="Pladsholder til tekst 5"/>
          <p:cNvSpPr>
            <a:spLocks noGrp="1"/>
          </p:cNvSpPr>
          <p:nvPr>
            <p:ph type="body" sz="quarter" idx="11"/>
          </p:nvPr>
        </p:nvSpPr>
        <p:spPr>
          <a:xfrm>
            <a:off x="36722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Baggrund"/>
          <p:cNvSpPr/>
          <p:nvPr userDrawn="1"/>
        </p:nvSpPr>
        <p:spPr>
          <a:xfrm>
            <a:off x="0" y="0"/>
            <a:ext cx="3045600" cy="5143500"/>
          </a:xfrm>
          <a:prstGeom prst="rect">
            <a:avLst/>
          </a:prstGeom>
          <a:solidFill>
            <a:srgbClr val="FA3C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Pladsholder til tekst 5"/>
          <p:cNvSpPr>
            <a:spLocks noGrp="1"/>
          </p:cNvSpPr>
          <p:nvPr>
            <p:ph type="body" sz="quarter" idx="12"/>
          </p:nvPr>
        </p:nvSpPr>
        <p:spPr>
          <a:xfrm>
            <a:off x="61929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tekst 5"/>
          <p:cNvSpPr>
            <a:spLocks noGrp="1"/>
          </p:cNvSpPr>
          <p:nvPr>
            <p:ph type="body" sz="quarter" idx="13"/>
          </p:nvPr>
        </p:nvSpPr>
        <p:spPr>
          <a:xfrm>
            <a:off x="3818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7093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title"/>
          </p:nvPr>
        </p:nvSpPr>
        <p:spPr>
          <a:xfrm>
            <a:off x="763200" y="663538"/>
            <a:ext cx="7488758" cy="986182"/>
          </a:xfrm>
          <a:prstGeom prst="rect">
            <a:avLst/>
          </a:prstGeom>
        </p:spPr>
        <p:txBody>
          <a:bodyPr vert="horz" lIns="0" tIns="0" rIns="0" bIns="0" rtlCol="0" anchor="t" anchorCtr="0">
            <a:noAutofit/>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a:t>
            </a:r>
            <a:r>
              <a:rPr lang="da-DK" noProof="0" dirty="0" err="1"/>
              <a:t>style</a:t>
            </a:r>
            <a:endParaRPr lang="da-DK" noProof="0" dirty="0"/>
          </a:p>
        </p:txBody>
      </p:sp>
      <p:sp>
        <p:nvSpPr>
          <p:cNvPr id="5" name="Tekstboks 4"/>
          <p:cNvSpPr txBox="1"/>
          <p:nvPr userDrawn="1"/>
        </p:nvSpPr>
        <p:spPr>
          <a:xfrm>
            <a:off x="1259632" y="4782627"/>
            <a:ext cx="1900588" cy="138499"/>
          </a:xfrm>
          <a:prstGeom prst="rect">
            <a:avLst/>
          </a:prstGeom>
          <a:noFill/>
        </p:spPr>
        <p:txBody>
          <a:bodyPr wrap="square" lIns="0" tIns="0" rIns="0" bIns="0" rtlCol="0">
            <a:spAutoFit/>
          </a:bodyPr>
          <a:lstStyle/>
          <a:p>
            <a:r>
              <a:rPr lang="da-DK" sz="900" b="0" noProof="0" dirty="0">
                <a:solidFill>
                  <a:srgbClr val="000000"/>
                </a:solidFill>
                <a:latin typeface="Georgia" panose="02040502050405020303" pitchFamily="18" charset="0"/>
                <a:cs typeface="Arial Bold"/>
              </a:rPr>
              <a:t>Københavns Professionshøjskole</a:t>
            </a:r>
          </a:p>
        </p:txBody>
      </p:sp>
      <p:sp>
        <p:nvSpPr>
          <p:cNvPr id="13"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5"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
        <p:nvSpPr>
          <p:cNvPr id="6" name="Tekstfelt 5"/>
          <p:cNvSpPr txBox="1"/>
          <p:nvPr userDrawn="1"/>
        </p:nvSpPr>
        <p:spPr>
          <a:xfrm>
            <a:off x="763200" y="4782627"/>
            <a:ext cx="424424" cy="138499"/>
          </a:xfrm>
          <a:prstGeom prst="rect">
            <a:avLst/>
          </a:prstGeom>
          <a:noFill/>
        </p:spPr>
        <p:txBody>
          <a:bodyPr wrap="square" lIns="0" tIns="0" rIns="0" bIns="0" rtlCol="0">
            <a:spAutoFit/>
          </a:bodyPr>
          <a:lstStyle/>
          <a:p>
            <a:fld id="{5336F107-9AFD-4B73-BA88-5B99619BFCA3}" type="slidenum">
              <a:rPr lang="da-DK" sz="900" b="0" noProof="0" smtClean="0">
                <a:solidFill>
                  <a:schemeClr val="tx1"/>
                </a:solidFill>
                <a:latin typeface="Georgia" panose="02040502050405020303" pitchFamily="18" charset="0"/>
                <a:cs typeface="Arial Bold"/>
              </a:rPr>
              <a:t>‹nr.›</a:t>
            </a:fld>
            <a:endParaRPr lang="da-DK" sz="900" b="0" noProof="0" dirty="0">
              <a:solidFill>
                <a:schemeClr val="tx1"/>
              </a:solidFill>
              <a:latin typeface="Georgia" panose="02040502050405020303" pitchFamily="18" charset="0"/>
              <a:cs typeface="Arial Bold"/>
            </a:endParaRPr>
          </a:p>
        </p:txBody>
      </p:sp>
    </p:spTree>
  </p:cSld>
  <p:clrMap bg1="lt1" tx1="dk1" bg2="lt2" tx2="dk2" accent1="accent1" accent2="accent2" accent3="accent3" accent4="accent4" accent5="accent5" accent6="accent6" hlink="hlink" folHlink="folHlink"/>
  <p:sldLayoutIdLst>
    <p:sldLayoutId id="2147483654" r:id="rId1"/>
    <p:sldLayoutId id="2147483653" r:id="rId2"/>
    <p:sldLayoutId id="2147483661" r:id="rId3"/>
    <p:sldLayoutId id="2147483650" r:id="rId4"/>
    <p:sldLayoutId id="2147483662"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6" r:id="rId14"/>
  </p:sldLayoutIdLst>
  <p:hf hdr="0"/>
  <p:txStyles>
    <p:titleStyle>
      <a:lvl1pPr algn="l" defTabSz="457200" rtl="0" eaLnBrk="1" latinLnBrk="0" hangingPunct="1">
        <a:lnSpc>
          <a:spcPct val="90000"/>
        </a:lnSpc>
        <a:spcBef>
          <a:spcPct val="0"/>
        </a:spcBef>
        <a:buNone/>
        <a:defRPr sz="3000" b="1" kern="1200" cap="none" baseline="0">
          <a:solidFill>
            <a:srgbClr val="FF0000"/>
          </a:solidFill>
          <a:latin typeface="+mn-lt"/>
          <a:ea typeface="+mj-ea"/>
          <a:cs typeface="Arial" pitchFamily="34" charset="0"/>
        </a:defRPr>
      </a:lvl1pPr>
    </p:titleStyle>
    <p:body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hyperlink" Target="https://www.kp.dk/uddannelser/laerer/netuddannelse/"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hyperlink" Target="https://www.kp.dk/optagelse-og-vejledning/adgangskrav-til-undervisningsfag/"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slideLayout" Target="../slideLayouts/slideLayout6.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hyperlink" Target="https://ucc.dk/videreuddannelse/meritlaerer/ansogningsskema?_ga=2.113224388.1928357654.1586164617-255889886.1575838278"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hyperlink" Target="https://www.kp.dk/uddannelser/meritlaerer/"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SR_Name"/>
          <p:cNvSpPr txBox="1"/>
          <p:nvPr/>
        </p:nvSpPr>
        <p:spPr>
          <a:xfrm>
            <a:off x="906285" y="3832470"/>
            <a:ext cx="5760000" cy="215444"/>
          </a:xfrm>
          <a:prstGeom prst="rect">
            <a:avLst/>
          </a:prstGeom>
          <a:noFill/>
        </p:spPr>
        <p:txBody>
          <a:bodyPr wrap="square" lIns="0" tIns="0" rIns="0" bIns="0" rtlCol="0">
            <a:spAutoFit/>
          </a:bodyPr>
          <a:lstStyle/>
          <a:p>
            <a:endParaRPr lang="da-DK" sz="1400" noProof="0" dirty="0">
              <a:solidFill>
                <a:schemeClr val="bg1"/>
              </a:solidFill>
            </a:endParaRPr>
          </a:p>
        </p:txBody>
      </p:sp>
      <p:sp>
        <p:nvSpPr>
          <p:cNvPr id="6" name="USR_Title"/>
          <p:cNvSpPr txBox="1"/>
          <p:nvPr/>
        </p:nvSpPr>
        <p:spPr>
          <a:xfrm>
            <a:off x="906285" y="4024715"/>
            <a:ext cx="5760000" cy="215444"/>
          </a:xfrm>
          <a:prstGeom prst="rect">
            <a:avLst/>
          </a:prstGeom>
          <a:noFill/>
        </p:spPr>
        <p:txBody>
          <a:bodyPr wrap="square" lIns="0" tIns="0" rIns="0" bIns="0" rtlCol="0">
            <a:spAutoFit/>
          </a:bodyPr>
          <a:lstStyle/>
          <a:p>
            <a:endParaRPr lang="da-DK" sz="1400" noProof="0" dirty="0">
              <a:solidFill>
                <a:schemeClr val="bg1"/>
              </a:solidFill>
            </a:endParaRPr>
          </a:p>
        </p:txBody>
      </p:sp>
      <p:sp>
        <p:nvSpPr>
          <p:cNvPr id="7" name="OFF_Addressheading1"/>
          <p:cNvSpPr txBox="1"/>
          <p:nvPr/>
        </p:nvSpPr>
        <p:spPr>
          <a:xfrm>
            <a:off x="906287" y="4227934"/>
            <a:ext cx="5760000" cy="215444"/>
          </a:xfrm>
          <a:prstGeom prst="rect">
            <a:avLst/>
          </a:prstGeom>
          <a:noFill/>
        </p:spPr>
        <p:txBody>
          <a:bodyPr wrap="square" lIns="0" tIns="0" rIns="0" bIns="0" rtlCol="0">
            <a:spAutoFit/>
          </a:bodyPr>
          <a:lstStyle/>
          <a:p>
            <a:endParaRPr lang="da-DK" sz="1400" noProof="0" dirty="0">
              <a:solidFill>
                <a:schemeClr val="bg1"/>
              </a:solidFil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Undervisningsfag</a:t>
            </a:r>
            <a:br>
              <a:rPr lang="da-DK" dirty="0"/>
            </a:br>
            <a:r>
              <a:rPr lang="da-DK" sz="2000" dirty="0"/>
              <a:t>30 ECTS</a:t>
            </a:r>
            <a:endParaRPr lang="da-DK" dirty="0"/>
          </a:p>
        </p:txBody>
      </p:sp>
      <p:sp>
        <p:nvSpPr>
          <p:cNvPr id="3" name="Pladsholder til tekst 2"/>
          <p:cNvSpPr>
            <a:spLocks noGrp="1"/>
          </p:cNvSpPr>
          <p:nvPr>
            <p:ph type="body" sz="quarter" idx="11"/>
          </p:nvPr>
        </p:nvSpPr>
        <p:spPr/>
        <p:txBody>
          <a:bodyPr/>
          <a:lstStyle/>
          <a:p>
            <a:r>
              <a:rPr lang="da-DK" b="1" dirty="0"/>
              <a:t>Kulturfag:</a:t>
            </a:r>
          </a:p>
          <a:p>
            <a:pPr marL="285750" indent="-285750">
              <a:buFont typeface="Wingdings" panose="05000000000000000000" pitchFamily="2" charset="2"/>
              <a:buChar char="§"/>
            </a:pPr>
            <a:r>
              <a:rPr lang="da-DK" dirty="0"/>
              <a:t>Historie</a:t>
            </a:r>
          </a:p>
          <a:p>
            <a:pPr marL="285750" indent="-285750">
              <a:buFont typeface="Wingdings" panose="05000000000000000000" pitchFamily="2" charset="2"/>
              <a:buChar char="§"/>
            </a:pPr>
            <a:r>
              <a:rPr lang="da-DK" dirty="0"/>
              <a:t>Kristendomskundskab</a:t>
            </a:r>
          </a:p>
          <a:p>
            <a:pPr marL="285750" indent="-285750">
              <a:buFont typeface="Wingdings" panose="05000000000000000000" pitchFamily="2" charset="2"/>
              <a:buChar char="§"/>
            </a:pPr>
            <a:r>
              <a:rPr lang="da-DK" dirty="0"/>
              <a:t>Samfundsfag</a:t>
            </a:r>
          </a:p>
        </p:txBody>
      </p:sp>
      <p:sp>
        <p:nvSpPr>
          <p:cNvPr id="4" name="Pladsholder til indhold 3"/>
          <p:cNvSpPr>
            <a:spLocks noGrp="1"/>
          </p:cNvSpPr>
          <p:nvPr>
            <p:ph sz="quarter" idx="12"/>
          </p:nvPr>
        </p:nvSpPr>
        <p:spPr/>
        <p:txBody>
          <a:bodyPr/>
          <a:lstStyle/>
          <a:p>
            <a:r>
              <a:rPr lang="da-DK" b="1" dirty="0"/>
              <a:t>Praktiske/musiske fag:</a:t>
            </a:r>
          </a:p>
          <a:p>
            <a:pPr marL="285750" indent="-285750">
              <a:buFont typeface="Wingdings" panose="05000000000000000000" pitchFamily="2" charset="2"/>
              <a:buChar char="§"/>
            </a:pPr>
            <a:r>
              <a:rPr lang="da-DK" dirty="0"/>
              <a:t>Billedkunst</a:t>
            </a:r>
          </a:p>
          <a:p>
            <a:pPr marL="285750" indent="-285750">
              <a:buFont typeface="Wingdings" panose="05000000000000000000" pitchFamily="2" charset="2"/>
              <a:buChar char="§"/>
            </a:pPr>
            <a:r>
              <a:rPr lang="da-DK" dirty="0"/>
              <a:t>Håndværk &amp; design</a:t>
            </a:r>
          </a:p>
          <a:p>
            <a:pPr marL="285750" indent="-285750">
              <a:buFont typeface="Wingdings" panose="05000000000000000000" pitchFamily="2" charset="2"/>
              <a:buChar char="§"/>
            </a:pPr>
            <a:r>
              <a:rPr lang="da-DK" dirty="0"/>
              <a:t>Idræt 1.-6./4.-10.-klassetrin</a:t>
            </a:r>
          </a:p>
          <a:p>
            <a:pPr marL="285750" indent="-285750">
              <a:buFont typeface="Wingdings" panose="05000000000000000000" pitchFamily="2" charset="2"/>
              <a:buChar char="§"/>
            </a:pPr>
            <a:r>
              <a:rPr lang="da-DK" dirty="0"/>
              <a:t>Madkundskab</a:t>
            </a:r>
          </a:p>
          <a:p>
            <a:pPr marL="285750" indent="-285750">
              <a:buFont typeface="Wingdings" panose="05000000000000000000" pitchFamily="2" charset="2"/>
              <a:buChar char="§"/>
            </a:pPr>
            <a:r>
              <a:rPr lang="da-DK" dirty="0"/>
              <a:t>Musik</a:t>
            </a:r>
          </a:p>
        </p:txBody>
      </p:sp>
      <p:sp>
        <p:nvSpPr>
          <p:cNvPr id="5" name="Pladsholder til dato 4"/>
          <p:cNvSpPr>
            <a:spLocks noGrp="1"/>
          </p:cNvSpPr>
          <p:nvPr>
            <p:ph type="dt" sz="half" idx="2"/>
          </p:nvPr>
        </p:nvSpPr>
        <p:spPr/>
        <p:txBody>
          <a:bodyPr/>
          <a:lstStyle/>
          <a:p>
            <a:fld id="{E3F176F0-4EB5-41D1-866E-A621282BE2B8}" type="datetime2">
              <a:rPr lang="da-DK" smtClean="0"/>
              <a:t>6. april 2020</a:t>
            </a:fld>
            <a:endParaRPr lang="en-GB" dirty="0"/>
          </a:p>
        </p:txBody>
      </p:sp>
    </p:spTree>
    <p:extLst>
      <p:ext uri="{BB962C8B-B14F-4D97-AF65-F5344CB8AC3E}">
        <p14:creationId xmlns:p14="http://schemas.microsoft.com/office/powerpoint/2010/main" val="2615095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Valg af undervisningsfag</a:t>
            </a:r>
          </a:p>
        </p:txBody>
      </p:sp>
      <p:sp>
        <p:nvSpPr>
          <p:cNvPr id="7" name="Pladsholder til tekst 6"/>
          <p:cNvSpPr>
            <a:spLocks noGrp="1"/>
          </p:cNvSpPr>
          <p:nvPr>
            <p:ph type="body" sz="quarter" idx="11"/>
          </p:nvPr>
        </p:nvSpPr>
        <p:spPr/>
        <p:txBody>
          <a:bodyPr/>
          <a:lstStyle/>
          <a:p>
            <a:r>
              <a:rPr lang="da-DK" dirty="0"/>
              <a:t>Prioritering af ligeværdige faktorer:</a:t>
            </a:r>
          </a:p>
          <a:p>
            <a:pPr marL="285750" indent="-285750">
              <a:buFont typeface="Wingdings" panose="05000000000000000000" pitchFamily="2" charset="2"/>
              <a:buChar char="Ø"/>
            </a:pPr>
            <a:r>
              <a:rPr lang="da-DK" dirty="0"/>
              <a:t>Faglig interesse og styrke</a:t>
            </a:r>
          </a:p>
          <a:p>
            <a:pPr marL="285750" indent="-285750">
              <a:buFont typeface="Wingdings" panose="05000000000000000000" pitchFamily="2" charset="2"/>
              <a:buChar char="Ø"/>
            </a:pPr>
            <a:r>
              <a:rPr lang="da-DK" dirty="0"/>
              <a:t>Størrelse</a:t>
            </a:r>
          </a:p>
          <a:p>
            <a:pPr marL="285750" indent="-285750">
              <a:buFont typeface="Wingdings" panose="05000000000000000000" pitchFamily="2" charset="2"/>
              <a:buChar char="Ø"/>
            </a:pPr>
            <a:r>
              <a:rPr lang="da-DK" dirty="0"/>
              <a:t>Aldersspecialisering</a:t>
            </a:r>
          </a:p>
          <a:p>
            <a:pPr marL="285750" indent="-285750">
              <a:buFont typeface="Wingdings" panose="05000000000000000000" pitchFamily="2" charset="2"/>
              <a:buChar char="Ø"/>
            </a:pPr>
            <a:r>
              <a:rPr lang="da-DK" dirty="0"/>
              <a:t>Efterspørgsel</a:t>
            </a:r>
          </a:p>
          <a:p>
            <a:pPr marL="285750" indent="-285750">
              <a:buFont typeface="Wingdings" panose="05000000000000000000" pitchFamily="2" charset="2"/>
              <a:buChar char="Ø"/>
            </a:pPr>
            <a:r>
              <a:rPr lang="da-DK" dirty="0"/>
              <a:t>Etc.</a:t>
            </a:r>
          </a:p>
          <a:p>
            <a:endParaRPr lang="da-DK" dirty="0"/>
          </a:p>
        </p:txBody>
      </p:sp>
      <p:sp>
        <p:nvSpPr>
          <p:cNvPr id="5" name="Pladsholder til dato 4"/>
          <p:cNvSpPr>
            <a:spLocks noGrp="1"/>
          </p:cNvSpPr>
          <p:nvPr>
            <p:ph type="dt" sz="half" idx="2"/>
          </p:nvPr>
        </p:nvSpPr>
        <p:spPr/>
        <p:txBody>
          <a:bodyPr/>
          <a:lstStyle/>
          <a:p>
            <a:fld id="{E3F176F0-4EB5-41D1-866E-A621282BE2B8}" type="datetime2">
              <a:rPr lang="da-DK" smtClean="0"/>
              <a:t>6. april 2020</a:t>
            </a:fld>
            <a:endParaRPr lang="en-GB" dirty="0"/>
          </a:p>
        </p:txBody>
      </p:sp>
      <p:pic>
        <p:nvPicPr>
          <p:cNvPr id="2" name="Optaget lyd">
            <a:hlinkClick r:id="" action="ppaction://media"/>
            <a:extLst>
              <a:ext uri="{FF2B5EF4-FFF2-40B4-BE49-F238E27FC236}">
                <a16:creationId xmlns:a16="http://schemas.microsoft.com/office/drawing/2014/main" id="{DC910850-1A40-4E73-812D-1B9A515B1B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08209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Pædagogik og lærerfaglighed</a:t>
            </a:r>
            <a:br>
              <a:rPr lang="da-DK" dirty="0"/>
            </a:br>
            <a:r>
              <a:rPr lang="da-DK" sz="2000" dirty="0"/>
              <a:t>40 ECTS</a:t>
            </a:r>
            <a:endParaRPr lang="da-DK" dirty="0"/>
          </a:p>
        </p:txBody>
      </p:sp>
      <p:sp>
        <p:nvSpPr>
          <p:cNvPr id="3" name="Pladsholder til tekst 2"/>
          <p:cNvSpPr>
            <a:spLocks noGrp="1"/>
          </p:cNvSpPr>
          <p:nvPr>
            <p:ph type="body" sz="quarter" idx="11"/>
          </p:nvPr>
        </p:nvSpPr>
        <p:spPr/>
        <p:txBody>
          <a:bodyPr/>
          <a:lstStyle/>
          <a:p>
            <a:pPr>
              <a:buFont typeface="Wingdings" panose="05000000000000000000" pitchFamily="2" charset="2"/>
              <a:buChar char="Ø"/>
            </a:pPr>
            <a:r>
              <a:rPr lang="da-DK" dirty="0">
                <a:solidFill>
                  <a:srgbClr val="192337"/>
                </a:solidFill>
              </a:rPr>
              <a:t> </a:t>
            </a:r>
            <a:r>
              <a:rPr lang="da-DK" dirty="0" err="1">
                <a:solidFill>
                  <a:srgbClr val="192337"/>
                </a:solidFill>
              </a:rPr>
              <a:t>PLa</a:t>
            </a:r>
            <a:r>
              <a:rPr lang="da-DK" dirty="0">
                <a:solidFill>
                  <a:srgbClr val="192337"/>
                </a:solidFill>
              </a:rPr>
              <a:t>: Elevens læring og udvikling</a:t>
            </a:r>
          </a:p>
          <a:p>
            <a:pPr>
              <a:buFont typeface="Wingdings" panose="05000000000000000000" pitchFamily="2" charset="2"/>
              <a:buChar char="Ø"/>
            </a:pPr>
            <a:r>
              <a:rPr lang="da-DK" dirty="0">
                <a:solidFill>
                  <a:srgbClr val="192337"/>
                </a:solidFill>
              </a:rPr>
              <a:t> </a:t>
            </a:r>
            <a:r>
              <a:rPr lang="da-DK" dirty="0" err="1">
                <a:solidFill>
                  <a:srgbClr val="192337"/>
                </a:solidFill>
              </a:rPr>
              <a:t>PLb</a:t>
            </a:r>
            <a:r>
              <a:rPr lang="da-DK" dirty="0">
                <a:solidFill>
                  <a:srgbClr val="192337"/>
                </a:solidFill>
              </a:rPr>
              <a:t>: Almen undervisningskompetence</a:t>
            </a:r>
          </a:p>
          <a:p>
            <a:pPr>
              <a:buFont typeface="Wingdings" panose="05000000000000000000" pitchFamily="2" charset="2"/>
              <a:buChar char="Ø"/>
            </a:pPr>
            <a:r>
              <a:rPr lang="da-DK" dirty="0">
                <a:solidFill>
                  <a:srgbClr val="192337"/>
                </a:solidFill>
              </a:rPr>
              <a:t> </a:t>
            </a:r>
            <a:r>
              <a:rPr lang="da-DK" dirty="0" err="1">
                <a:solidFill>
                  <a:srgbClr val="192337"/>
                </a:solidFill>
              </a:rPr>
              <a:t>PLc</a:t>
            </a:r>
            <a:r>
              <a:rPr lang="da-DK" dirty="0">
                <a:solidFill>
                  <a:srgbClr val="192337"/>
                </a:solidFill>
              </a:rPr>
              <a:t>: Specialpædagogik</a:t>
            </a:r>
          </a:p>
          <a:p>
            <a:pPr>
              <a:buFont typeface="Wingdings" panose="05000000000000000000" pitchFamily="2" charset="2"/>
              <a:buChar char="Ø"/>
            </a:pPr>
            <a:r>
              <a:rPr lang="da-DK" dirty="0">
                <a:solidFill>
                  <a:srgbClr val="192337"/>
                </a:solidFill>
              </a:rPr>
              <a:t> </a:t>
            </a:r>
            <a:r>
              <a:rPr lang="da-DK" dirty="0" err="1">
                <a:solidFill>
                  <a:srgbClr val="192337"/>
                </a:solidFill>
              </a:rPr>
              <a:t>PLd</a:t>
            </a:r>
            <a:r>
              <a:rPr lang="da-DK" dirty="0">
                <a:solidFill>
                  <a:srgbClr val="192337"/>
                </a:solidFill>
              </a:rPr>
              <a:t>: Undervisning af tosprogede elever</a:t>
            </a:r>
          </a:p>
          <a:p>
            <a:endParaRPr lang="da-DK" dirty="0">
              <a:solidFill>
                <a:srgbClr val="192337"/>
              </a:solidFill>
            </a:endParaRP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7" name="Optaget lyd">
            <a:hlinkClick r:id="" action="ppaction://media"/>
            <a:extLst>
              <a:ext uri="{FF2B5EF4-FFF2-40B4-BE49-F238E27FC236}">
                <a16:creationId xmlns:a16="http://schemas.microsoft.com/office/drawing/2014/main" id="{BBDAAAD0-D510-4047-BA0D-DFB0A3577E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72489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Praktik (PR3)</a:t>
            </a:r>
            <a:br>
              <a:rPr lang="da-DK" dirty="0"/>
            </a:br>
            <a:r>
              <a:rPr lang="da-DK" sz="2000" dirty="0"/>
              <a:t>10 ECTS</a:t>
            </a:r>
            <a:endParaRPr lang="da-DK" dirty="0"/>
          </a:p>
        </p:txBody>
      </p:sp>
      <p:sp>
        <p:nvSpPr>
          <p:cNvPr id="3" name="Pladsholder til tekst 2"/>
          <p:cNvSpPr>
            <a:spLocks noGrp="1"/>
          </p:cNvSpPr>
          <p:nvPr>
            <p:ph type="body" sz="quarter" idx="11"/>
          </p:nvPr>
        </p:nvSpPr>
        <p:spPr/>
        <p:txBody>
          <a:bodyPr/>
          <a:lstStyle/>
          <a:p>
            <a:r>
              <a:rPr lang="da-DK" dirty="0">
                <a:solidFill>
                  <a:srgbClr val="192337"/>
                </a:solidFill>
              </a:rPr>
              <a:t>Et praktikmodul, hvor alle undervisningsfag er i spil:</a:t>
            </a:r>
          </a:p>
          <a:p>
            <a:pPr marL="285750" indent="-285750">
              <a:buClrTx/>
              <a:buFont typeface="Wingdings" panose="05000000000000000000" pitchFamily="2" charset="2"/>
              <a:buChar char="ü"/>
            </a:pPr>
            <a:r>
              <a:rPr lang="da-DK" dirty="0">
                <a:solidFill>
                  <a:srgbClr val="192337"/>
                </a:solidFill>
              </a:rPr>
              <a:t>Praktikundervisning på læreruddannelsen og 6 ugers blokpraktik (30 dage) på en folkeskole</a:t>
            </a:r>
          </a:p>
          <a:p>
            <a:pPr marL="285750" indent="-285750">
              <a:buClrTx/>
              <a:buFont typeface="Wingdings" panose="05000000000000000000" pitchFamily="2" charset="2"/>
              <a:buChar char="ü"/>
            </a:pPr>
            <a:r>
              <a:rPr lang="da-DK" dirty="0">
                <a:solidFill>
                  <a:srgbClr val="192337"/>
                </a:solidFill>
              </a:rPr>
              <a:t>Mulighed for udstrakt praktik (f.eks. 2 dage om ugen i 15 uger)</a:t>
            </a:r>
          </a:p>
          <a:p>
            <a:pPr marL="285750" indent="-285750">
              <a:buClrTx/>
              <a:buFont typeface="Wingdings" panose="05000000000000000000" pitchFamily="2" charset="2"/>
              <a:buChar char="ü"/>
            </a:pPr>
            <a:r>
              <a:rPr lang="da-DK" dirty="0">
                <a:solidFill>
                  <a:srgbClr val="192337"/>
                </a:solidFill>
              </a:rPr>
              <a:t>Praktik afsluttes med prøve, ekstern censur og karakter</a:t>
            </a:r>
          </a:p>
          <a:p>
            <a:pPr marL="285750" indent="-285750">
              <a:buClrTx/>
              <a:buFont typeface="Wingdings" panose="05000000000000000000" pitchFamily="2" charset="2"/>
              <a:buChar char="ü"/>
            </a:pPr>
            <a:r>
              <a:rPr lang="da-DK" dirty="0">
                <a:solidFill>
                  <a:srgbClr val="192337"/>
                </a:solidFill>
              </a:rPr>
              <a:t>Ingen ”praktik i eget skema”</a:t>
            </a:r>
          </a:p>
          <a:p>
            <a:pPr marL="285750" indent="-285750">
              <a:buClrTx/>
              <a:buFont typeface="Wingdings" panose="05000000000000000000" pitchFamily="2" charset="2"/>
              <a:buChar char="ü"/>
            </a:pPr>
            <a:r>
              <a:rPr lang="da-DK" dirty="0">
                <a:solidFill>
                  <a:srgbClr val="192337"/>
                </a:solidFill>
              </a:rPr>
              <a:t>Merit for praktik: Det er kun undtagelsesvist muligt at få merit for praktik og endnu sjældnere for kompetencemålsprøven</a:t>
            </a:r>
          </a:p>
          <a:p>
            <a:endParaRPr lang="da-DK" dirty="0">
              <a:solidFill>
                <a:srgbClr val="192337"/>
              </a:solidFill>
            </a:endParaRP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6" name="Optaget lyd">
            <a:hlinkClick r:id="" action="ppaction://media"/>
            <a:extLst>
              <a:ext uri="{FF2B5EF4-FFF2-40B4-BE49-F238E27FC236}">
                <a16:creationId xmlns:a16="http://schemas.microsoft.com/office/drawing/2014/main" id="{E3EAC442-1210-4511-B51B-9D983DDA2B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72982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3200" y="417975"/>
            <a:ext cx="7488758" cy="785523"/>
          </a:xfrm>
        </p:spPr>
        <p:txBody>
          <a:bodyPr/>
          <a:lstStyle/>
          <a:p>
            <a:r>
              <a:rPr lang="da-DK" dirty="0"/>
              <a:t>Specialpædagogisk toning</a:t>
            </a:r>
          </a:p>
        </p:txBody>
      </p:sp>
      <p:sp>
        <p:nvSpPr>
          <p:cNvPr id="3" name="Pladsholder til tekst 2"/>
          <p:cNvSpPr>
            <a:spLocks noGrp="1"/>
          </p:cNvSpPr>
          <p:nvPr>
            <p:ph type="body" sz="quarter" idx="11"/>
          </p:nvPr>
        </p:nvSpPr>
        <p:spPr>
          <a:xfrm>
            <a:off x="748172" y="951569"/>
            <a:ext cx="7488237" cy="3773955"/>
          </a:xfrm>
        </p:spPr>
        <p:txBody>
          <a:bodyPr/>
          <a:lstStyle/>
          <a:p>
            <a:pPr marL="285750" indent="-285750" fontAlgn="base">
              <a:buFont typeface="Arial" panose="020B0604020202020204" pitchFamily="34" charset="0"/>
              <a:buChar char="•"/>
            </a:pPr>
            <a:r>
              <a:rPr lang="da-DK" sz="1400" dirty="0"/>
              <a:t>Fokus på udsatte børn og unge i skolen</a:t>
            </a:r>
            <a:endParaRPr lang="en-US" sz="1400" dirty="0"/>
          </a:p>
          <a:p>
            <a:pPr marL="285750" indent="-285750" fontAlgn="base">
              <a:buFont typeface="Arial" panose="020B0604020202020204" pitchFamily="34" charset="0"/>
              <a:buChar char="•"/>
            </a:pPr>
            <a:r>
              <a:rPr lang="da-DK" sz="1400" dirty="0"/>
              <a:t>Her erstattes et undervisningsfag af 3 specialiseringsmoduler på toningen</a:t>
            </a:r>
          </a:p>
          <a:p>
            <a:pPr marL="285750" indent="-285750" fontAlgn="base">
              <a:buFont typeface="Arial" panose="020B0604020202020204" pitchFamily="34" charset="0"/>
              <a:buChar char="•"/>
            </a:pPr>
            <a:r>
              <a:rPr lang="da-DK" sz="1400" dirty="0"/>
              <a:t>Modulerne handler om børn og unges trivsel og deltagelsesbetingelser, tværprofessionelt samarbejde om børn og unge samt læse- og skrivevanskeligheder drejet mod læringsbarrierer og </a:t>
            </a:r>
            <a:r>
              <a:rPr lang="da-DK" sz="1400" dirty="0" err="1"/>
              <a:t>relationsarbejde</a:t>
            </a:r>
            <a:endParaRPr lang="en-US" sz="1400" dirty="0"/>
          </a:p>
          <a:p>
            <a:pPr marL="285750" indent="-285750" fontAlgn="base">
              <a:buFont typeface="Arial" panose="020B0604020202020204" pitchFamily="34" charset="0"/>
              <a:buChar char="•"/>
            </a:pPr>
            <a:r>
              <a:rPr lang="da-DK" sz="1400" dirty="0"/>
              <a:t>Dansk eller matematik som 1. undervisningsfag, men valgfrit 2. undervisningsfag</a:t>
            </a:r>
            <a:r>
              <a:rPr lang="en-US" sz="1400" dirty="0"/>
              <a:t>​</a:t>
            </a:r>
          </a:p>
          <a:p>
            <a:pPr marL="285750" indent="-285750" fontAlgn="base">
              <a:buFont typeface="Arial" panose="020B0604020202020204" pitchFamily="34" charset="0"/>
              <a:buChar char="•"/>
            </a:pPr>
            <a:r>
              <a:rPr lang="da-DK" sz="1400" dirty="0"/>
              <a:t>Følger samme hold på specialiseringsmodulerne, hvilket giver et tættere studiemiljø. Første modul udbydes efteråret 2020 (torsdag aften), men man kan først læse toningen, når man har studeret et år (to semestre).</a:t>
            </a:r>
          </a:p>
          <a:p>
            <a:pPr marL="285750" indent="-285750" fontAlgn="base">
              <a:buFont typeface="Arial" panose="020B0604020202020204" pitchFamily="34" charset="0"/>
              <a:buChar char="•"/>
            </a:pPr>
            <a:r>
              <a:rPr lang="da-DK" sz="1400" dirty="0"/>
              <a:t>Med tre undervisningsfag bliver man en fleksibel arbejdskraft i fagfaglige sammenhænge, mens den specialpædagogiske toning giver mulighed for at løfte specialpædagogiske opgaver både i folkeskolen, på specialskoler og i andre tilbud målrettet udsatte børn og unge og dermed fleksibilitet på en anden måde. Det vil altid være muligt at komme tilbage til læreruddannelsen og læse et 3. undervisningsfag som enkeltfag på et senere tidspunkt.</a:t>
            </a:r>
          </a:p>
          <a:p>
            <a:pPr fontAlgn="base"/>
            <a:endParaRPr lang="da-DK" dirty="0"/>
          </a:p>
          <a:p>
            <a:pPr fontAlgn="base"/>
            <a:endParaRPr lang="da-DK" dirty="0"/>
          </a:p>
          <a:p>
            <a:pPr fontAlgn="base"/>
            <a:endParaRPr lang="en-US" dirty="0"/>
          </a:p>
          <a:p>
            <a:endParaRPr lang="da-DK" dirty="0"/>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6" name="Optaget lyd">
            <a:hlinkClick r:id="" action="ppaction://media"/>
            <a:extLst>
              <a:ext uri="{FF2B5EF4-FFF2-40B4-BE49-F238E27FC236}">
                <a16:creationId xmlns:a16="http://schemas.microsoft.com/office/drawing/2014/main" id="{A9391E79-FBD4-4042-9BF1-84DCC9F349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40805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7488758" cy="540060"/>
          </a:xfrm>
        </p:spPr>
        <p:txBody>
          <a:bodyPr/>
          <a:lstStyle/>
          <a:p>
            <a:r>
              <a:rPr lang="da-DK" dirty="0"/>
              <a:t>Modulformer</a:t>
            </a:r>
          </a:p>
        </p:txBody>
      </p:sp>
      <p:sp>
        <p:nvSpPr>
          <p:cNvPr id="3" name="Pladsholder til tekst 2"/>
          <p:cNvSpPr>
            <a:spLocks noGrp="1"/>
          </p:cNvSpPr>
          <p:nvPr>
            <p:ph type="body" sz="quarter" idx="11"/>
          </p:nvPr>
        </p:nvSpPr>
        <p:spPr>
          <a:xfrm>
            <a:off x="770617" y="1203598"/>
            <a:ext cx="7488237" cy="2592388"/>
          </a:xfrm>
        </p:spPr>
        <p:txBody>
          <a:bodyPr/>
          <a:lstStyle/>
          <a:p>
            <a:r>
              <a:rPr lang="da-DK" b="1" dirty="0">
                <a:solidFill>
                  <a:schemeClr val="tx1"/>
                </a:solidFill>
              </a:rPr>
              <a:t>Dag </a:t>
            </a:r>
            <a:r>
              <a:rPr lang="da-DK" dirty="0">
                <a:solidFill>
                  <a:schemeClr val="tx1"/>
                </a:solidFill>
              </a:rPr>
              <a:t>(kl. 8-17) (blandede hold)</a:t>
            </a:r>
            <a:br>
              <a:rPr lang="da-DK" dirty="0">
                <a:solidFill>
                  <a:schemeClr val="tx1"/>
                </a:solidFill>
              </a:rPr>
            </a:br>
            <a:r>
              <a:rPr lang="da-DK" dirty="0">
                <a:solidFill>
                  <a:schemeClr val="tx1"/>
                </a:solidFill>
              </a:rPr>
              <a:t>Udbud efterår 2020: alle moduler</a:t>
            </a:r>
            <a:endParaRPr lang="da-DK" b="1" dirty="0">
              <a:solidFill>
                <a:schemeClr val="tx1"/>
              </a:solidFill>
            </a:endParaRPr>
          </a:p>
          <a:p>
            <a:r>
              <a:rPr lang="da-DK" b="1" dirty="0">
                <a:solidFill>
                  <a:schemeClr val="tx1"/>
                </a:solidFill>
              </a:rPr>
              <a:t>Aften </a:t>
            </a:r>
            <a:r>
              <a:rPr lang="da-DK" dirty="0">
                <a:solidFill>
                  <a:schemeClr val="tx1"/>
                </a:solidFill>
              </a:rPr>
              <a:t>(kl. 17-21) (meritlærer- og enkeltfagsstuderende) – færre moduler</a:t>
            </a:r>
            <a:br>
              <a:rPr lang="da-DK" dirty="0">
                <a:solidFill>
                  <a:schemeClr val="tx1"/>
                </a:solidFill>
              </a:rPr>
            </a:br>
            <a:r>
              <a:rPr lang="da-DK" dirty="0">
                <a:solidFill>
                  <a:schemeClr val="tx1"/>
                </a:solidFill>
              </a:rPr>
              <a:t>Udbud efterår 2020: dansk 1.-6./4.-10., engelsk, matematik 1.-6./4.-10., håndværk &amp; design, musik, billedkunst, idræt, tysk, biologi, geografi, 2 PL-moduler</a:t>
            </a:r>
            <a:endParaRPr lang="da-DK" b="1" dirty="0">
              <a:solidFill>
                <a:schemeClr val="tx1"/>
              </a:solidFill>
            </a:endParaRPr>
          </a:p>
          <a:p>
            <a:r>
              <a:rPr lang="da-DK" b="1" dirty="0">
                <a:solidFill>
                  <a:schemeClr val="tx1"/>
                </a:solidFill>
              </a:rPr>
              <a:t>Net </a:t>
            </a:r>
            <a:r>
              <a:rPr lang="da-DK" dirty="0">
                <a:solidFill>
                  <a:schemeClr val="tx1"/>
                </a:solidFill>
              </a:rPr>
              <a:t>(blandede hold) – mange moduler</a:t>
            </a:r>
            <a:br>
              <a:rPr lang="da-DK" dirty="0">
                <a:solidFill>
                  <a:schemeClr val="tx1"/>
                </a:solidFill>
              </a:rPr>
            </a:br>
            <a:r>
              <a:rPr lang="da-DK" dirty="0">
                <a:solidFill>
                  <a:schemeClr val="tx1"/>
                </a:solidFill>
              </a:rPr>
              <a:t>Udbud efterår 2020: dansk 1.-6./4.-10 og matematik 1.-6./4.-10, engelsk, samfundsfag, historie, kristendomskundskab, 2 PL-moduler (rene ÅU-hold)</a:t>
            </a:r>
          </a:p>
          <a:p>
            <a:r>
              <a:rPr lang="da-DK" dirty="0">
                <a:solidFill>
                  <a:schemeClr val="tx1"/>
                </a:solidFill>
              </a:rPr>
              <a:t>Bemærk:</a:t>
            </a:r>
          </a:p>
          <a:p>
            <a:pPr marL="285750" indent="-285750">
              <a:buFont typeface="Wingdings" panose="05000000000000000000" pitchFamily="2" charset="2"/>
              <a:buChar char="§"/>
            </a:pPr>
            <a:r>
              <a:rPr lang="da-DK" dirty="0">
                <a:solidFill>
                  <a:schemeClr val="tx1"/>
                </a:solidFill>
              </a:rPr>
              <a:t>Skemapositionen kan ændre sig fra semester til semester.</a:t>
            </a:r>
          </a:p>
          <a:p>
            <a:pPr marL="285750" indent="-285750">
              <a:buFont typeface="Wingdings" panose="05000000000000000000" pitchFamily="2" charset="2"/>
              <a:buChar char="§"/>
            </a:pPr>
            <a:r>
              <a:rPr lang="da-DK" dirty="0">
                <a:solidFill>
                  <a:schemeClr val="tx1"/>
                </a:solidFill>
              </a:rPr>
              <a:t>Det er muligt at læse enkelte moduler i Helsingør på dag</a:t>
            </a:r>
          </a:p>
          <a:p>
            <a:endParaRPr lang="da-DK" dirty="0">
              <a:solidFill>
                <a:schemeClr val="tx1"/>
              </a:solidFill>
            </a:endParaRP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12" name="Optaget lyd">
            <a:hlinkClick r:id="" action="ppaction://media"/>
            <a:extLst>
              <a:ext uri="{FF2B5EF4-FFF2-40B4-BE49-F238E27FC236}">
                <a16:creationId xmlns:a16="http://schemas.microsoft.com/office/drawing/2014/main" id="{B2603937-E8F9-4950-83AA-6E8C5DBDFE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06687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0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Netbaserede</a:t>
            </a:r>
            <a:r>
              <a:rPr lang="da-DK" dirty="0"/>
              <a:t> moduler</a:t>
            </a:r>
          </a:p>
        </p:txBody>
      </p:sp>
      <p:sp>
        <p:nvSpPr>
          <p:cNvPr id="3" name="Pladsholder til tekst 2"/>
          <p:cNvSpPr>
            <a:spLocks noGrp="1"/>
          </p:cNvSpPr>
          <p:nvPr>
            <p:ph type="body" sz="quarter" idx="11"/>
          </p:nvPr>
        </p:nvSpPr>
        <p:spPr>
          <a:xfrm>
            <a:off x="763896" y="1311610"/>
            <a:ext cx="7488237" cy="2844316"/>
          </a:xfrm>
        </p:spPr>
        <p:txBody>
          <a:bodyPr/>
          <a:lstStyle/>
          <a:p>
            <a:pPr>
              <a:lnSpc>
                <a:spcPct val="150000"/>
              </a:lnSpc>
            </a:pPr>
            <a:r>
              <a:rPr lang="da-DK" sz="1400" dirty="0">
                <a:solidFill>
                  <a:schemeClr val="tx1"/>
                </a:solidFill>
              </a:rPr>
              <a:t>Undervisning og vejledning er tilrettelagt dels som </a:t>
            </a:r>
          </a:p>
          <a:p>
            <a:pPr marL="285750" indent="-285750">
              <a:lnSpc>
                <a:spcPct val="150000"/>
              </a:lnSpc>
              <a:buFont typeface="Wingdings" panose="05000000000000000000" pitchFamily="2" charset="2"/>
              <a:buChar char="Ø"/>
            </a:pPr>
            <a:r>
              <a:rPr lang="da-DK" sz="1400" b="1" dirty="0">
                <a:solidFill>
                  <a:schemeClr val="tx1"/>
                </a:solidFill>
              </a:rPr>
              <a:t>Fysisk tilstedeværelsesundervisning: </a:t>
            </a:r>
            <a:r>
              <a:rPr lang="da-DK" sz="1400" dirty="0">
                <a:solidFill>
                  <a:schemeClr val="tx1"/>
                </a:solidFill>
              </a:rPr>
              <a:t>4 gange/semester: fredag 12.30-18.00, lørdag 9.30-13.30, lørdag 14.00 - 17.30 (75% mødepligt)</a:t>
            </a:r>
          </a:p>
          <a:p>
            <a:pPr marL="285750" indent="-285750">
              <a:lnSpc>
                <a:spcPct val="150000"/>
              </a:lnSpc>
              <a:buFont typeface="Wingdings" panose="05000000000000000000" pitchFamily="2" charset="2"/>
              <a:buChar char="Ø"/>
            </a:pPr>
            <a:r>
              <a:rPr lang="da-DK" sz="1400" b="1" dirty="0" err="1">
                <a:solidFill>
                  <a:schemeClr val="tx1"/>
                </a:solidFill>
              </a:rPr>
              <a:t>Netbaseret</a:t>
            </a:r>
            <a:r>
              <a:rPr lang="da-DK" sz="1400" b="1" dirty="0">
                <a:solidFill>
                  <a:schemeClr val="tx1"/>
                </a:solidFill>
              </a:rPr>
              <a:t> undervisning</a:t>
            </a:r>
            <a:r>
              <a:rPr lang="da-DK" sz="1400" dirty="0">
                <a:solidFill>
                  <a:schemeClr val="tx1"/>
                </a:solidFill>
              </a:rPr>
              <a:t>:</a:t>
            </a:r>
          </a:p>
          <a:p>
            <a:pPr marL="466725" lvl="1" indent="-285750">
              <a:lnSpc>
                <a:spcPct val="150000"/>
              </a:lnSpc>
              <a:buFont typeface="Wingdings" panose="05000000000000000000" pitchFamily="2" charset="2"/>
              <a:buChar char="§"/>
            </a:pPr>
            <a:r>
              <a:rPr lang="da-DK" sz="1400" b="1" dirty="0">
                <a:solidFill>
                  <a:schemeClr val="tx1"/>
                </a:solidFill>
              </a:rPr>
              <a:t>Virtuel undervisning (synkron, online undervisning):</a:t>
            </a:r>
            <a:r>
              <a:rPr lang="da-DK" sz="1400" dirty="0">
                <a:solidFill>
                  <a:schemeClr val="tx1"/>
                </a:solidFill>
              </a:rPr>
              <a:t> 4-5 indkald, f.eks. tirsdag aften kl.18-21 </a:t>
            </a:r>
          </a:p>
          <a:p>
            <a:pPr marL="466725" lvl="1" indent="-285750">
              <a:lnSpc>
                <a:spcPct val="150000"/>
              </a:lnSpc>
              <a:buFont typeface="Wingdings" panose="05000000000000000000" pitchFamily="2" charset="2"/>
              <a:buChar char="§"/>
            </a:pPr>
            <a:r>
              <a:rPr lang="da-DK" sz="1400" b="1" dirty="0">
                <a:solidFill>
                  <a:schemeClr val="tx1"/>
                </a:solidFill>
              </a:rPr>
              <a:t>Asynkron undervisning: </a:t>
            </a:r>
            <a:r>
              <a:rPr lang="da-DK" sz="1400" dirty="0">
                <a:solidFill>
                  <a:schemeClr val="tx1"/>
                </a:solidFill>
              </a:rPr>
              <a:t>arbejde med opgaver individuelt eller i studiegrupper, feedback m.m.</a:t>
            </a:r>
          </a:p>
          <a:p>
            <a:pPr>
              <a:lnSpc>
                <a:spcPct val="150000"/>
              </a:lnSpc>
            </a:pPr>
            <a:r>
              <a:rPr lang="da-DK" sz="1400" dirty="0">
                <a:solidFill>
                  <a:schemeClr val="tx1"/>
                </a:solidFill>
              </a:rPr>
              <a:t>Se mere på </a:t>
            </a:r>
            <a:r>
              <a:rPr lang="da-DK" sz="1400" dirty="0">
                <a:hlinkClick r:id="rId4"/>
              </a:rPr>
              <a:t>https://www.kp.dk/uddannelser/laerer/netuddannelse/</a:t>
            </a:r>
            <a:endParaRPr lang="da-DK" sz="1400" dirty="0"/>
          </a:p>
          <a:p>
            <a:pPr>
              <a:lnSpc>
                <a:spcPct val="150000"/>
              </a:lnSpc>
            </a:pPr>
            <a:endParaRPr lang="da-DK" sz="1400" dirty="0">
              <a:solidFill>
                <a:schemeClr val="tx1"/>
              </a:solidFill>
            </a:endParaRPr>
          </a:p>
          <a:p>
            <a:endParaRPr lang="da-DK" dirty="0">
              <a:solidFill>
                <a:schemeClr val="tx1"/>
              </a:solidFill>
            </a:endParaRP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6" name="Optaget lyd">
            <a:hlinkClick r:id="" action="ppaction://media"/>
            <a:extLst>
              <a:ext uri="{FF2B5EF4-FFF2-40B4-BE49-F238E27FC236}">
                <a16:creationId xmlns:a16="http://schemas.microsoft.com/office/drawing/2014/main" id="{FBABB2E6-EBAE-416B-B72B-620868EB99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82994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8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Optagelse</a:t>
            </a:r>
          </a:p>
        </p:txBody>
      </p:sp>
      <p:sp>
        <p:nvSpPr>
          <p:cNvPr id="3" name="Pladsholder til tekst 2"/>
          <p:cNvSpPr>
            <a:spLocks noGrp="1"/>
          </p:cNvSpPr>
          <p:nvPr>
            <p:ph type="body" sz="quarter" idx="11"/>
          </p:nvPr>
        </p:nvSpPr>
        <p:spPr>
          <a:xfrm>
            <a:off x="763588" y="1816100"/>
            <a:ext cx="7488237" cy="2051794"/>
          </a:xfrm>
        </p:spPr>
        <p:txBody>
          <a:bodyPr/>
          <a:lstStyle/>
          <a:p>
            <a:r>
              <a:rPr lang="da-DK" dirty="0">
                <a:solidFill>
                  <a:schemeClr val="tx1"/>
                </a:solidFill>
              </a:rPr>
              <a:t>Der kan i særlige tilfælde dispenseres fra adgangsbetingelser, hvis en samlet vurdering af ansøgerens kvalifikationer og kompetencer begrunder optagelse.</a:t>
            </a:r>
          </a:p>
          <a:p>
            <a:endParaRPr lang="da-DK" dirty="0">
              <a:solidFill>
                <a:schemeClr val="tx1"/>
              </a:solidFill>
            </a:endParaRPr>
          </a:p>
          <a:p>
            <a:r>
              <a:rPr lang="da-DK" dirty="0">
                <a:solidFill>
                  <a:schemeClr val="tx1"/>
                </a:solidFill>
              </a:rPr>
              <a:t>Dispensation gives på baggrund af en konkret og individuel vurdering af ansøgeren.</a:t>
            </a: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7" name="Optaget lyd">
            <a:hlinkClick r:id="" action="ppaction://media"/>
            <a:extLst>
              <a:ext uri="{FF2B5EF4-FFF2-40B4-BE49-F238E27FC236}">
                <a16:creationId xmlns:a16="http://schemas.microsoft.com/office/drawing/2014/main" id="{DD452D88-6814-4003-92F0-4B92EA8BBE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18631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Optagelse</a:t>
            </a:r>
            <a:br>
              <a:rPr lang="da-DK" dirty="0"/>
            </a:br>
            <a:r>
              <a:rPr lang="da-DK" sz="2000" dirty="0"/>
              <a:t>Undervisningsfag</a:t>
            </a:r>
            <a:endParaRPr lang="da-DK" dirty="0"/>
          </a:p>
        </p:txBody>
      </p:sp>
      <p:sp>
        <p:nvSpPr>
          <p:cNvPr id="3" name="Pladsholder til tekst 2"/>
          <p:cNvSpPr>
            <a:spLocks noGrp="1"/>
          </p:cNvSpPr>
          <p:nvPr>
            <p:ph type="body" sz="quarter" idx="11"/>
          </p:nvPr>
        </p:nvSpPr>
        <p:spPr/>
        <p:txBody>
          <a:bodyPr/>
          <a:lstStyle/>
          <a:p>
            <a:r>
              <a:rPr lang="da-DK" dirty="0">
                <a:solidFill>
                  <a:schemeClr val="tx1"/>
                </a:solidFill>
              </a:rPr>
              <a:t>Vær opmærksom på, at der er adgangskrav til de enkelte undervisningsfag.</a:t>
            </a:r>
          </a:p>
          <a:p>
            <a:r>
              <a:rPr lang="da-DK" sz="1400" dirty="0">
                <a:solidFill>
                  <a:schemeClr val="tx1"/>
                </a:solidFill>
              </a:rPr>
              <a:t>Se mere her: </a:t>
            </a:r>
            <a:r>
              <a:rPr lang="da-DK" sz="1400" dirty="0">
                <a:hlinkClick r:id="rId4"/>
              </a:rPr>
              <a:t>https://www.kp.dk/optagelse-og-vejledning/adgangskrav-til-undervisningsfag/</a:t>
            </a:r>
            <a:endParaRPr lang="da-DK" sz="1400" dirty="0"/>
          </a:p>
          <a:p>
            <a:endParaRPr lang="da-DK" sz="1400" dirty="0">
              <a:solidFill>
                <a:schemeClr val="tx1"/>
              </a:solidFill>
            </a:endParaRPr>
          </a:p>
          <a:p>
            <a:r>
              <a:rPr lang="da-DK" dirty="0">
                <a:solidFill>
                  <a:schemeClr val="tx1"/>
                </a:solidFill>
              </a:rPr>
              <a:t>Du kan i særlige tilfælde og efter en konkret vurdering få adgang til at følge et undervisningsfag, selv om du ikke opfylder adgangsbetingelserne, hvis du på anden vis har opnået relevante kompetencer. </a:t>
            </a:r>
          </a:p>
          <a:p>
            <a:r>
              <a:rPr lang="da-DK" dirty="0">
                <a:solidFill>
                  <a:schemeClr val="tx1"/>
                </a:solidFill>
              </a:rPr>
              <a:t>Vurderingen finder sted i forbindelse med ansøgningen.</a:t>
            </a: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7" name="Optaget lyd">
            <a:hlinkClick r:id="" action="ppaction://media"/>
            <a:extLst>
              <a:ext uri="{FF2B5EF4-FFF2-40B4-BE49-F238E27FC236}">
                <a16:creationId xmlns:a16="http://schemas.microsoft.com/office/drawing/2014/main" id="{0CE3CBDB-331C-4468-B0FF-D9A010F756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55759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Merit for moduler</a:t>
            </a:r>
          </a:p>
        </p:txBody>
      </p:sp>
      <p:sp>
        <p:nvSpPr>
          <p:cNvPr id="3" name="Pladsholder til tekst 2"/>
          <p:cNvSpPr>
            <a:spLocks noGrp="1"/>
          </p:cNvSpPr>
          <p:nvPr>
            <p:ph type="body" sz="quarter" idx="11"/>
          </p:nvPr>
        </p:nvSpPr>
        <p:spPr>
          <a:xfrm>
            <a:off x="775971" y="1419622"/>
            <a:ext cx="7488237" cy="2592388"/>
          </a:xfrm>
        </p:spPr>
        <p:txBody>
          <a:bodyPr/>
          <a:lstStyle/>
          <a:p>
            <a:r>
              <a:rPr lang="da-DK" dirty="0">
                <a:solidFill>
                  <a:schemeClr val="tx1"/>
                </a:solidFill>
              </a:rPr>
              <a:t>Du kan søge om merit for moduler enten i forbindelse med ansøgning om optagelse eller senere i uddannelsesforløbet.</a:t>
            </a:r>
          </a:p>
          <a:p>
            <a:r>
              <a:rPr lang="da-DK" dirty="0">
                <a:solidFill>
                  <a:schemeClr val="tx1"/>
                </a:solidFill>
              </a:rPr>
              <a:t>Merit gives på baggrund af anden videregående uddannelse, som af niveau, indhold og omfang vurderes at kunne stå mål med indholdet af modulerne på læreruddannelsen. </a:t>
            </a:r>
          </a:p>
          <a:p>
            <a:r>
              <a:rPr lang="da-DK" dirty="0">
                <a:solidFill>
                  <a:schemeClr val="tx1"/>
                </a:solidFill>
              </a:rPr>
              <a:t>Studerende, der får merit for undervisningsfag, skal stadig deltage i praktik i faget/fagene.</a:t>
            </a:r>
          </a:p>
          <a:p>
            <a:r>
              <a:rPr lang="da-DK" dirty="0">
                <a:solidFill>
                  <a:schemeClr val="tx1"/>
                </a:solidFill>
              </a:rPr>
              <a:t>Får man merit, helt eller delvist, for et undervisningsfag eller PL-moduler skal man op til </a:t>
            </a:r>
            <a:r>
              <a:rPr lang="da-DK" b="1" dirty="0">
                <a:solidFill>
                  <a:schemeClr val="tx1"/>
                </a:solidFill>
              </a:rPr>
              <a:t>den samlede kompetencemålsprøve </a:t>
            </a:r>
            <a:r>
              <a:rPr lang="da-DK" dirty="0">
                <a:solidFill>
                  <a:schemeClr val="tx1"/>
                </a:solidFill>
              </a:rPr>
              <a:t>og vil blive prøvet i alle fagets kompetencemål – også dem, man har fået merit for.</a:t>
            </a:r>
          </a:p>
          <a:p>
            <a:endParaRPr lang="da-DK" dirty="0">
              <a:solidFill>
                <a:schemeClr val="tx1"/>
              </a:solidFill>
            </a:endParaRP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9" name="Optaget lyd">
            <a:hlinkClick r:id="" action="ppaction://media"/>
            <a:extLst>
              <a:ext uri="{FF2B5EF4-FFF2-40B4-BE49-F238E27FC236}">
                <a16:creationId xmlns:a16="http://schemas.microsoft.com/office/drawing/2014/main" id="{EBF5D1C0-9E56-4FF8-A024-84D25E07FC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23542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763200" y="663538"/>
            <a:ext cx="7488758" cy="576064"/>
          </a:xfrm>
        </p:spPr>
        <p:txBody>
          <a:bodyPr/>
          <a:lstStyle/>
          <a:p>
            <a:r>
              <a:rPr lang="da-DK" sz="2400" dirty="0"/>
              <a:t>Præsentation af </a:t>
            </a:r>
            <a:r>
              <a:rPr lang="da-DK" sz="2400" dirty="0" err="1"/>
              <a:t>meritlæreruddannelsen</a:t>
            </a:r>
            <a:r>
              <a:rPr lang="da-DK" sz="2400"/>
              <a:t> gennem tekst og </a:t>
            </a:r>
            <a:r>
              <a:rPr lang="da-DK" sz="2400" dirty="0"/>
              <a:t>lyd</a:t>
            </a:r>
          </a:p>
        </p:txBody>
      </p:sp>
      <p:sp>
        <p:nvSpPr>
          <p:cNvPr id="8" name="Pladsholder til tekst 7"/>
          <p:cNvSpPr>
            <a:spLocks noGrp="1"/>
          </p:cNvSpPr>
          <p:nvPr>
            <p:ph type="body" sz="quarter" idx="11"/>
          </p:nvPr>
        </p:nvSpPr>
        <p:spPr>
          <a:xfrm>
            <a:off x="758682" y="1347614"/>
            <a:ext cx="7488237" cy="3240360"/>
          </a:xfrm>
        </p:spPr>
        <p:txBody>
          <a:bodyPr/>
          <a:lstStyle/>
          <a:p>
            <a:pPr>
              <a:spcAft>
                <a:spcPts val="0"/>
              </a:spcAft>
            </a:pPr>
            <a:endParaRPr lang="da-DK" dirty="0"/>
          </a:p>
          <a:p>
            <a:pPr>
              <a:spcAft>
                <a:spcPts val="0"/>
              </a:spcAft>
            </a:pPr>
            <a:r>
              <a:rPr lang="da-DK" dirty="0"/>
              <a:t>Præsentationens indhold:</a:t>
            </a:r>
          </a:p>
          <a:p>
            <a:pPr marL="285750" indent="-285750">
              <a:spcAft>
                <a:spcPts val="0"/>
              </a:spcAft>
              <a:buFont typeface="Wingdings" panose="05000000000000000000" pitchFamily="2" charset="2"/>
              <a:buChar char="Ø"/>
            </a:pPr>
            <a:endParaRPr lang="da-DK" dirty="0"/>
          </a:p>
          <a:p>
            <a:pPr marL="285750" indent="-285750">
              <a:spcAft>
                <a:spcPts val="0"/>
              </a:spcAft>
              <a:buFont typeface="Wingdings" panose="05000000000000000000" pitchFamily="2" charset="2"/>
              <a:buChar char="Ø"/>
            </a:pPr>
            <a:r>
              <a:rPr lang="da-DK" dirty="0"/>
              <a:t>Overblik over meritlæreruddannelsens indhold og forløb: </a:t>
            </a:r>
            <a:r>
              <a:rPr lang="da-DK" b="1" dirty="0"/>
              <a:t>slide 3-16</a:t>
            </a:r>
          </a:p>
          <a:p>
            <a:pPr marL="285750" indent="-285750">
              <a:spcAft>
                <a:spcPts val="0"/>
              </a:spcAft>
              <a:buFont typeface="Wingdings" panose="05000000000000000000" pitchFamily="2" charset="2"/>
              <a:buChar char="Ø"/>
            </a:pPr>
            <a:r>
              <a:rPr lang="da-DK" dirty="0"/>
              <a:t>Uddybninger af forhold omkring optagelse og merit: </a:t>
            </a:r>
            <a:r>
              <a:rPr lang="da-DK" b="1" dirty="0"/>
              <a:t>slide 17-24</a:t>
            </a:r>
          </a:p>
        </p:txBody>
      </p:sp>
      <p:sp>
        <p:nvSpPr>
          <p:cNvPr id="5" name="Pladsholder til dato 2"/>
          <p:cNvSpPr>
            <a:spLocks noGrp="1"/>
          </p:cNvSpPr>
          <p:nvPr>
            <p:ph type="dt" sz="half" idx="2"/>
          </p:nvPr>
        </p:nvSpPr>
        <p:spPr/>
        <p:txBody>
          <a:bodyPr/>
          <a:lstStyle/>
          <a:p>
            <a:fld id="{4255902C-8C1A-4DAD-A8E7-D33067E00D87}" type="datetime2">
              <a:rPr lang="da-DK" smtClean="0"/>
              <a:t>6. april 2020</a:t>
            </a:fld>
            <a:endParaRPr lang="en-GB" dirty="0"/>
          </a:p>
        </p:txBody>
      </p:sp>
      <p:pic>
        <p:nvPicPr>
          <p:cNvPr id="3" name="Optaget lyd">
            <a:hlinkClick r:id="" action="ppaction://media"/>
            <a:extLst>
              <a:ext uri="{FF2B5EF4-FFF2-40B4-BE49-F238E27FC236}">
                <a16:creationId xmlns:a16="http://schemas.microsoft.com/office/drawing/2014/main" id="{2D74D308-113B-4DA0-91DB-1A4679083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pic>
        <p:nvPicPr>
          <p:cNvPr id="4" name="Optaget lyd">
            <a:hlinkClick r:id="" action="ppaction://media"/>
            <a:extLst>
              <a:ext uri="{FF2B5EF4-FFF2-40B4-BE49-F238E27FC236}">
                <a16:creationId xmlns:a16="http://schemas.microsoft.com/office/drawing/2014/main" id="{62E72CEE-A202-4490-BD17-DFAB14DFACF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97395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7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Priser</a:t>
            </a:r>
          </a:p>
        </p:txBody>
      </p:sp>
      <p:sp>
        <p:nvSpPr>
          <p:cNvPr id="3" name="Pladsholder til tekst 2"/>
          <p:cNvSpPr>
            <a:spLocks noGrp="1"/>
          </p:cNvSpPr>
          <p:nvPr>
            <p:ph type="body" sz="quarter" idx="11"/>
          </p:nvPr>
        </p:nvSpPr>
        <p:spPr/>
        <p:txBody>
          <a:bodyPr/>
          <a:lstStyle/>
          <a:p>
            <a:r>
              <a:rPr lang="da-DK" dirty="0">
                <a:solidFill>
                  <a:schemeClr val="tx1"/>
                </a:solidFill>
              </a:rPr>
              <a:t>Gældende priser:</a:t>
            </a:r>
          </a:p>
          <a:p>
            <a:pPr marL="285750" indent="-285750">
              <a:buFont typeface="Wingdings" panose="05000000000000000000" pitchFamily="2" charset="2"/>
              <a:buChar char="§"/>
            </a:pPr>
            <a:r>
              <a:rPr lang="da-DK" dirty="0">
                <a:solidFill>
                  <a:schemeClr val="tx1"/>
                </a:solidFill>
              </a:rPr>
              <a:t>Per modul (10 ECTS): 4.600 kr.</a:t>
            </a:r>
          </a:p>
          <a:p>
            <a:pPr marL="285750" indent="-285750">
              <a:buFont typeface="Wingdings" panose="05000000000000000000" pitchFamily="2" charset="2"/>
              <a:buChar char="§"/>
            </a:pPr>
            <a:r>
              <a:rPr lang="da-DK" dirty="0">
                <a:solidFill>
                  <a:schemeClr val="tx1"/>
                </a:solidFill>
              </a:rPr>
              <a:t>Praktikmodul (10 ECTS): 6.500 kr.</a:t>
            </a:r>
          </a:p>
          <a:p>
            <a:r>
              <a:rPr lang="da-DK" dirty="0">
                <a:solidFill>
                  <a:schemeClr val="tx1"/>
                </a:solidFill>
              </a:rPr>
              <a:t>Priserne reguleres pr. kalenderår.</a:t>
            </a:r>
          </a:p>
          <a:p>
            <a:r>
              <a:rPr lang="da-DK" dirty="0">
                <a:solidFill>
                  <a:schemeClr val="tx1"/>
                </a:solidFill>
              </a:rPr>
              <a:t>Betaling sker pr. semester.</a:t>
            </a:r>
            <a:endParaRPr lang="da-DK" sz="1400" dirty="0">
              <a:solidFill>
                <a:schemeClr val="tx1"/>
              </a:solidFill>
            </a:endParaRPr>
          </a:p>
          <a:p>
            <a:endParaRPr lang="da-DK" dirty="0">
              <a:solidFill>
                <a:schemeClr val="tx1"/>
              </a:solidFill>
            </a:endParaRP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8" name="Optaget lyd">
            <a:hlinkClick r:id="" action="ppaction://media"/>
            <a:extLst>
              <a:ext uri="{FF2B5EF4-FFF2-40B4-BE49-F238E27FC236}">
                <a16:creationId xmlns:a16="http://schemas.microsoft.com/office/drawing/2014/main" id="{E08EAE64-AFED-4F97-8F3C-9807992990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418052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Ansøgning</a:t>
            </a:r>
          </a:p>
        </p:txBody>
      </p:sp>
      <p:sp>
        <p:nvSpPr>
          <p:cNvPr id="3" name="Pladsholder til tekst 2"/>
          <p:cNvSpPr>
            <a:spLocks noGrp="1"/>
          </p:cNvSpPr>
          <p:nvPr>
            <p:ph type="body" sz="quarter" idx="11"/>
          </p:nvPr>
        </p:nvSpPr>
        <p:spPr>
          <a:xfrm>
            <a:off x="763588" y="1347614"/>
            <a:ext cx="7488237" cy="3204356"/>
          </a:xfrm>
        </p:spPr>
        <p:txBody>
          <a:bodyPr/>
          <a:lstStyle/>
          <a:p>
            <a:pPr>
              <a:lnSpc>
                <a:spcPct val="90000"/>
              </a:lnSpc>
            </a:pPr>
            <a:r>
              <a:rPr lang="da-DK" dirty="0">
                <a:solidFill>
                  <a:schemeClr val="tx1"/>
                </a:solidFill>
              </a:rPr>
              <a:t>Sådan søger du:</a:t>
            </a:r>
          </a:p>
          <a:p>
            <a:pPr marL="285750" indent="-285750">
              <a:lnSpc>
                <a:spcPct val="90000"/>
              </a:lnSpc>
              <a:buFont typeface="Wingdings" panose="05000000000000000000" pitchFamily="2" charset="2"/>
              <a:buChar char="Ø"/>
            </a:pPr>
            <a:r>
              <a:rPr lang="da-DK" dirty="0">
                <a:solidFill>
                  <a:schemeClr val="tx1"/>
                </a:solidFill>
              </a:rPr>
              <a:t>Elektronisk ansøgningsskema på hjemmesiden: </a:t>
            </a:r>
            <a:r>
              <a:rPr lang="da-DK" sz="1100" dirty="0">
                <a:hlinkClick r:id="rId4"/>
              </a:rPr>
              <a:t>https://ucc.dk/videreuddannelse/meritlaerer/ansogningsskema?_ga=2.113224388.1928357654.1586164617-255889886.1575838278</a:t>
            </a:r>
            <a:endParaRPr lang="da-DK" sz="1100" dirty="0">
              <a:solidFill>
                <a:schemeClr val="tx1"/>
              </a:solidFill>
            </a:endParaRPr>
          </a:p>
          <a:p>
            <a:pPr marL="285750" indent="-285750">
              <a:lnSpc>
                <a:spcPct val="90000"/>
              </a:lnSpc>
              <a:buFont typeface="Wingdings" panose="05000000000000000000" pitchFamily="2" charset="2"/>
              <a:buChar char="Ø"/>
            </a:pPr>
            <a:r>
              <a:rPr lang="da-DK" dirty="0">
                <a:solidFill>
                  <a:schemeClr val="tx1"/>
                </a:solidFill>
              </a:rPr>
              <a:t>Husk dokumentation for uddannelse (videregående og gymnasial) og eventuelt erhvervserfaring (hvis du søger ind på baggrund af en erhvervsuddannelse)</a:t>
            </a:r>
          </a:p>
          <a:p>
            <a:pPr>
              <a:lnSpc>
                <a:spcPct val="90000"/>
              </a:lnSpc>
            </a:pPr>
            <a:endParaRPr lang="da-DK" dirty="0">
              <a:solidFill>
                <a:schemeClr val="tx1"/>
              </a:solidFill>
            </a:endParaRPr>
          </a:p>
          <a:p>
            <a:pPr marL="285750" indent="-285750">
              <a:lnSpc>
                <a:spcPct val="90000"/>
              </a:lnSpc>
              <a:buFont typeface="Wingdings" panose="05000000000000000000" pitchFamily="2" charset="2"/>
              <a:buChar char="Ø"/>
            </a:pPr>
            <a:r>
              <a:rPr lang="da-DK" dirty="0">
                <a:solidFill>
                  <a:schemeClr val="tx1"/>
                </a:solidFill>
              </a:rPr>
              <a:t>Vi spørger i ansøgningsskemaet, hvilke undervisningsfag du ønsker at læse på din meritlæreruddannelse (angivelsen er ikke bindende)</a:t>
            </a:r>
          </a:p>
          <a:p>
            <a:pPr>
              <a:lnSpc>
                <a:spcPct val="90000"/>
              </a:lnSpc>
            </a:pPr>
            <a:endParaRPr lang="da-DK" dirty="0">
              <a:solidFill>
                <a:schemeClr val="tx1"/>
              </a:solidFill>
            </a:endParaRPr>
          </a:p>
          <a:p>
            <a:pPr marL="285750" indent="-285750">
              <a:lnSpc>
                <a:spcPct val="90000"/>
              </a:lnSpc>
              <a:buFont typeface="Wingdings" panose="05000000000000000000" pitchFamily="2" charset="2"/>
              <a:buChar char="Ø"/>
            </a:pPr>
            <a:r>
              <a:rPr lang="da-DK" dirty="0">
                <a:solidFill>
                  <a:schemeClr val="tx1"/>
                </a:solidFill>
              </a:rPr>
              <a:t>Søg eventuelt merit for moduler – husk dokumentation (studieordning for den uddannelse, du søger merit på baggrund af)</a:t>
            </a:r>
          </a:p>
          <a:p>
            <a:endParaRPr lang="da-DK" dirty="0">
              <a:solidFill>
                <a:schemeClr val="tx1"/>
              </a:solidFill>
            </a:endParaRP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7" name="Optaget lyd">
            <a:hlinkClick r:id="" action="ppaction://media"/>
            <a:extLst>
              <a:ext uri="{FF2B5EF4-FFF2-40B4-BE49-F238E27FC236}">
                <a16:creationId xmlns:a16="http://schemas.microsoft.com/office/drawing/2014/main" id="{37E9CCC5-30F2-4948-AA90-52B59772F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1179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Ansøgning</a:t>
            </a:r>
            <a:br>
              <a:rPr lang="da-DK" dirty="0"/>
            </a:br>
            <a:r>
              <a:rPr lang="da-DK" sz="2000" dirty="0"/>
              <a:t>Kalender</a:t>
            </a:r>
            <a:endParaRPr lang="da-DK" dirty="0"/>
          </a:p>
        </p:txBody>
      </p:sp>
      <p:sp>
        <p:nvSpPr>
          <p:cNvPr id="3" name="Pladsholder til tekst 2"/>
          <p:cNvSpPr>
            <a:spLocks noGrp="1"/>
          </p:cNvSpPr>
          <p:nvPr>
            <p:ph type="body" sz="quarter" idx="11"/>
          </p:nvPr>
        </p:nvSpPr>
        <p:spPr/>
        <p:txBody>
          <a:bodyPr/>
          <a:lstStyle/>
          <a:p>
            <a:pPr marL="285750" indent="-285750">
              <a:buFont typeface="Wingdings" panose="05000000000000000000" pitchFamily="2" charset="2"/>
              <a:buChar char="Ø"/>
            </a:pPr>
            <a:r>
              <a:rPr lang="da-DK" dirty="0">
                <a:solidFill>
                  <a:schemeClr val="tx1"/>
                </a:solidFill>
              </a:rPr>
              <a:t>Ansøgningsfrist 1. maj 2020</a:t>
            </a:r>
          </a:p>
          <a:p>
            <a:pPr marL="285750" indent="-285750">
              <a:buFont typeface="Wingdings" panose="05000000000000000000" pitchFamily="2" charset="2"/>
              <a:buChar char="Ø"/>
            </a:pPr>
            <a:r>
              <a:rPr lang="da-DK" dirty="0">
                <a:solidFill>
                  <a:schemeClr val="tx1"/>
                </a:solidFill>
              </a:rPr>
              <a:t>Du får senest svar i uge 26 med forslag til første semesters studieforløb</a:t>
            </a:r>
          </a:p>
          <a:p>
            <a:pPr marL="285750" indent="-285750">
              <a:buFont typeface="Wingdings" panose="05000000000000000000" pitchFamily="2" charset="2"/>
              <a:buChar char="Ø"/>
            </a:pPr>
            <a:r>
              <a:rPr lang="da-DK" dirty="0">
                <a:solidFill>
                  <a:schemeClr val="tx1"/>
                </a:solidFill>
              </a:rPr>
              <a:t>Studiestart ultimo august</a:t>
            </a:r>
          </a:p>
          <a:p>
            <a:endParaRPr lang="da-DK" dirty="0">
              <a:solidFill>
                <a:schemeClr val="tx1"/>
              </a:solidFill>
            </a:endParaRP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5" name="Optaget lyd">
            <a:hlinkClick r:id="" action="ppaction://media"/>
            <a:extLst>
              <a:ext uri="{FF2B5EF4-FFF2-40B4-BE49-F238E27FC236}">
                <a16:creationId xmlns:a16="http://schemas.microsoft.com/office/drawing/2014/main" id="{6CD74D28-055C-4BAE-9208-C4AD99E953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3522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9934" y="166073"/>
            <a:ext cx="7488758" cy="468052"/>
          </a:xfrm>
        </p:spPr>
        <p:txBody>
          <a:bodyPr/>
          <a:lstStyle/>
          <a:p>
            <a:r>
              <a:rPr lang="da-DK" dirty="0"/>
              <a:t>Mere information</a:t>
            </a:r>
          </a:p>
        </p:txBody>
      </p:sp>
      <p:sp>
        <p:nvSpPr>
          <p:cNvPr id="3" name="Pladsholder til tekst 2"/>
          <p:cNvSpPr>
            <a:spLocks noGrp="1"/>
          </p:cNvSpPr>
          <p:nvPr>
            <p:ph type="body" sz="quarter" idx="11"/>
          </p:nvPr>
        </p:nvSpPr>
        <p:spPr>
          <a:xfrm>
            <a:off x="772195" y="878142"/>
            <a:ext cx="7488237" cy="2592388"/>
          </a:xfrm>
        </p:spPr>
        <p:txBody>
          <a:bodyPr/>
          <a:lstStyle/>
          <a:p>
            <a:r>
              <a:rPr lang="da-DK" dirty="0"/>
              <a:t>Læs om </a:t>
            </a:r>
            <a:r>
              <a:rPr lang="da-DK" dirty="0" err="1"/>
              <a:t>meritlæreruddannelsen</a:t>
            </a:r>
            <a:r>
              <a:rPr lang="da-DK" dirty="0"/>
              <a:t> her: </a:t>
            </a:r>
            <a:r>
              <a:rPr lang="da-DK" dirty="0">
                <a:hlinkClick r:id="rId4"/>
              </a:rPr>
              <a:t>https://www.kp.dk/uddannelser/meritlaerer/</a:t>
            </a:r>
            <a:endParaRPr lang="da-DK" dirty="0"/>
          </a:p>
          <a:p>
            <a:endParaRPr lang="da-DK" dirty="0"/>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5" name="Billede 4">
            <a:extLst>
              <a:ext uri="{FF2B5EF4-FFF2-40B4-BE49-F238E27FC236}">
                <a16:creationId xmlns:a16="http://schemas.microsoft.com/office/drawing/2014/main" id="{2CF99C9C-D05A-4ABF-A110-4188D730CC08}"/>
              </a:ext>
            </a:extLst>
          </p:cNvPr>
          <p:cNvPicPr>
            <a:picLocks noChangeAspect="1"/>
          </p:cNvPicPr>
          <p:nvPr/>
        </p:nvPicPr>
        <p:blipFill>
          <a:blip r:embed="rId5"/>
          <a:stretch>
            <a:fillRect/>
          </a:stretch>
        </p:blipFill>
        <p:spPr>
          <a:xfrm>
            <a:off x="1043607" y="1270603"/>
            <a:ext cx="6827927" cy="3631564"/>
          </a:xfrm>
          <a:prstGeom prst="rect">
            <a:avLst/>
          </a:prstGeom>
        </p:spPr>
      </p:pic>
      <p:pic>
        <p:nvPicPr>
          <p:cNvPr id="7" name="Optaget lyd">
            <a:hlinkClick r:id="" action="ppaction://media"/>
            <a:extLst>
              <a:ext uri="{FF2B5EF4-FFF2-40B4-BE49-F238E27FC236}">
                <a16:creationId xmlns:a16="http://schemas.microsoft.com/office/drawing/2014/main" id="{489207B4-0EB0-469E-9253-6AF6988538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31242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Velkommen til </a:t>
            </a:r>
            <a:r>
              <a:rPr lang="da-DK" dirty="0" err="1"/>
              <a:t>meritlæreruddannelsen</a:t>
            </a:r>
            <a:r>
              <a:rPr lang="da-DK" dirty="0"/>
              <a:t>!</a:t>
            </a:r>
          </a:p>
        </p:txBody>
      </p:sp>
      <p:sp>
        <p:nvSpPr>
          <p:cNvPr id="7" name="Pladsholder til tekst 6"/>
          <p:cNvSpPr>
            <a:spLocks noGrp="1"/>
          </p:cNvSpPr>
          <p:nvPr>
            <p:ph type="body" sz="quarter" idx="11"/>
          </p:nvPr>
        </p:nvSpPr>
        <p:spPr/>
        <p:txBody>
          <a:bodyPr/>
          <a:lstStyle/>
          <a:p>
            <a:r>
              <a:rPr lang="da-DK" sz="1800" dirty="0"/>
              <a:t>Vi glæder os til at se jer igen på Campus Carlsberg </a:t>
            </a:r>
            <a:r>
              <a:rPr lang="da-DK" sz="1800" dirty="0">
                <a:sym typeface="Wingdings" panose="05000000000000000000" pitchFamily="2" charset="2"/>
              </a:rPr>
              <a:t></a:t>
            </a:r>
            <a:endParaRPr lang="da-DK" sz="1800" dirty="0"/>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2" name="Billede 1"/>
          <p:cNvPicPr>
            <a:picLocks noChangeAspect="1"/>
          </p:cNvPicPr>
          <p:nvPr/>
        </p:nvPicPr>
        <p:blipFill>
          <a:blip r:embed="rId2"/>
          <a:stretch>
            <a:fillRect/>
          </a:stretch>
        </p:blipFill>
        <p:spPr>
          <a:xfrm>
            <a:off x="4590263" y="1649720"/>
            <a:ext cx="3538066" cy="2373639"/>
          </a:xfrm>
          <a:prstGeom prst="rect">
            <a:avLst/>
          </a:prstGeom>
        </p:spPr>
      </p:pic>
    </p:spTree>
    <p:extLst>
      <p:ext uri="{BB962C8B-B14F-4D97-AF65-F5344CB8AC3E}">
        <p14:creationId xmlns:p14="http://schemas.microsoft.com/office/powerpoint/2010/main" val="3925414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Hvorfor læse til lærer?</a:t>
            </a:r>
          </a:p>
        </p:txBody>
      </p:sp>
      <p:sp>
        <p:nvSpPr>
          <p:cNvPr id="3" name="Pladsholder til tekst 2"/>
          <p:cNvSpPr>
            <a:spLocks noGrp="1"/>
          </p:cNvSpPr>
          <p:nvPr>
            <p:ph type="body" sz="quarter" idx="11"/>
          </p:nvPr>
        </p:nvSpPr>
        <p:spPr/>
        <p:txBody>
          <a:bodyPr/>
          <a:lstStyle/>
          <a:p>
            <a:pPr marL="342900" indent="-342900">
              <a:buFont typeface="Wingdings" panose="05000000000000000000" pitchFamily="2" charset="2"/>
              <a:buChar char="ü"/>
            </a:pPr>
            <a:r>
              <a:rPr lang="da-DK" dirty="0"/>
              <a:t>Meningsfuldt at bidrage til næste generations dannelse og uddannelse – at kunne gøre en forskel</a:t>
            </a:r>
          </a:p>
          <a:p>
            <a:pPr marL="342900" indent="-342900">
              <a:buFont typeface="Wingdings" panose="05000000000000000000" pitchFamily="2" charset="2"/>
              <a:buChar char="ü"/>
            </a:pPr>
            <a:r>
              <a:rPr lang="da-DK" dirty="0"/>
              <a:t>Fagligt udfordrende og relationelt givende</a:t>
            </a:r>
          </a:p>
          <a:p>
            <a:pPr marL="342900" indent="-342900">
              <a:buFont typeface="Wingdings" panose="05000000000000000000" pitchFamily="2" charset="2"/>
              <a:buChar char="ü"/>
            </a:pPr>
            <a:r>
              <a:rPr lang="da-DK" dirty="0"/>
              <a:t>Lærermangel</a:t>
            </a:r>
          </a:p>
          <a:p>
            <a:pPr marL="342900" indent="-342900">
              <a:buFont typeface="Wingdings" panose="05000000000000000000" pitchFamily="2" charset="2"/>
              <a:buChar char="ü"/>
            </a:pPr>
            <a:r>
              <a:rPr lang="da-DK" dirty="0"/>
              <a:t>Meritlærere er efterspurgt arbejdskraft</a:t>
            </a:r>
          </a:p>
          <a:p>
            <a:endParaRPr lang="da-DK" dirty="0"/>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6" name="Optaget lyd">
            <a:hlinkClick r:id="" action="ppaction://media"/>
            <a:extLst>
              <a:ext uri="{FF2B5EF4-FFF2-40B4-BE49-F238E27FC236}">
                <a16:creationId xmlns:a16="http://schemas.microsoft.com/office/drawing/2014/main" id="{CCE64D98-8B3C-409C-A8EB-B214D70509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43059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Adgang</a:t>
            </a:r>
          </a:p>
        </p:txBody>
      </p:sp>
      <p:sp>
        <p:nvSpPr>
          <p:cNvPr id="3" name="Pladsholder til tekst 2"/>
          <p:cNvSpPr>
            <a:spLocks noGrp="1"/>
          </p:cNvSpPr>
          <p:nvPr>
            <p:ph type="body" sz="quarter" idx="11"/>
          </p:nvPr>
        </p:nvSpPr>
        <p:spPr/>
        <p:txBody>
          <a:bodyPr/>
          <a:lstStyle/>
          <a:p>
            <a:pPr marL="285750" indent="-285750">
              <a:buFont typeface="Wingdings" panose="05000000000000000000" pitchFamily="2" charset="2"/>
              <a:buChar char="ü"/>
            </a:pPr>
            <a:r>
              <a:rPr lang="da-DK" dirty="0"/>
              <a:t>Hvis du har en afsluttet kandidat-, bachelor- eller professionsbacheloruddannelse</a:t>
            </a:r>
          </a:p>
          <a:p>
            <a:endParaRPr lang="da-DK" dirty="0"/>
          </a:p>
          <a:p>
            <a:r>
              <a:rPr lang="da-DK" dirty="0"/>
              <a:t>eller</a:t>
            </a:r>
          </a:p>
          <a:p>
            <a:endParaRPr lang="da-DK" dirty="0"/>
          </a:p>
          <a:p>
            <a:pPr marL="285750" indent="-285750">
              <a:buFont typeface="Wingdings" panose="05000000000000000000" pitchFamily="2" charset="2"/>
              <a:buChar char="ü"/>
            </a:pPr>
            <a:r>
              <a:rPr lang="da-DK" dirty="0"/>
              <a:t>er fyldt 25 år,</a:t>
            </a:r>
          </a:p>
          <a:p>
            <a:pPr marL="285750" indent="-285750">
              <a:buFont typeface="Wingdings" panose="05000000000000000000" pitchFamily="2" charset="2"/>
              <a:buChar char="ü"/>
            </a:pPr>
            <a:r>
              <a:rPr lang="da-DK" dirty="0"/>
              <a:t>har en uddannelse på mindst erhvervsuddannelsesniveau</a:t>
            </a:r>
          </a:p>
          <a:p>
            <a:pPr marL="285750" indent="-285750">
              <a:buFont typeface="Wingdings" panose="05000000000000000000" pitchFamily="2" charset="2"/>
              <a:buChar char="ü"/>
            </a:pPr>
            <a:r>
              <a:rPr lang="da-DK" dirty="0"/>
              <a:t>og mindst to års erhvervserfaring</a:t>
            </a: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6" name="Optaget lyd">
            <a:hlinkClick r:id="" action="ppaction://media"/>
            <a:extLst>
              <a:ext uri="{FF2B5EF4-FFF2-40B4-BE49-F238E27FC236}">
                <a16:creationId xmlns:a16="http://schemas.microsoft.com/office/drawing/2014/main" id="{B1141AA9-9DAC-4A5A-9109-64DA8664A9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60610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Overblik</a:t>
            </a:r>
            <a:br>
              <a:rPr lang="da-DK" dirty="0"/>
            </a:br>
            <a:r>
              <a:rPr lang="da-DK" sz="2000" dirty="0"/>
              <a:t>Indhold</a:t>
            </a:r>
            <a:endParaRPr lang="da-DK" dirty="0"/>
          </a:p>
        </p:txBody>
      </p:sp>
      <p:sp>
        <p:nvSpPr>
          <p:cNvPr id="3" name="Pladsholder til tekst 2"/>
          <p:cNvSpPr>
            <a:spLocks noGrp="1"/>
          </p:cNvSpPr>
          <p:nvPr>
            <p:ph type="body" sz="quarter" idx="11"/>
          </p:nvPr>
        </p:nvSpPr>
        <p:spPr/>
        <p:txBody>
          <a:bodyPr/>
          <a:lstStyle/>
          <a:p>
            <a:r>
              <a:rPr lang="da-DK" dirty="0"/>
              <a:t>Meritlæreruddannelsen:</a:t>
            </a:r>
          </a:p>
          <a:p>
            <a:pPr marL="285750" indent="-285750">
              <a:buFont typeface="Wingdings" panose="05000000000000000000" pitchFamily="2" charset="2"/>
              <a:buChar char="Ø"/>
            </a:pPr>
            <a:r>
              <a:rPr lang="da-DK" dirty="0"/>
              <a:t>I alt 150 ECTS</a:t>
            </a:r>
          </a:p>
          <a:p>
            <a:pPr marL="466725" lvl="1" indent="-285750">
              <a:buFont typeface="Wingdings" panose="05000000000000000000" pitchFamily="2" charset="2"/>
              <a:buChar char="Ø"/>
            </a:pPr>
            <a:r>
              <a:rPr lang="da-DK" dirty="0"/>
              <a:t>100 ECTS fordelt på 3 undervisningsfag (UV1-3)</a:t>
            </a:r>
          </a:p>
          <a:p>
            <a:pPr marL="466725" lvl="1" indent="-285750">
              <a:buFont typeface="Wingdings" panose="05000000000000000000" pitchFamily="2" charset="2"/>
              <a:buChar char="Ø"/>
            </a:pPr>
            <a:r>
              <a:rPr lang="da-DK" dirty="0"/>
              <a:t>40 ECTS inden for fagområdet pædagogik og lærerfaglighed (</a:t>
            </a:r>
            <a:r>
              <a:rPr lang="da-DK" dirty="0" err="1"/>
              <a:t>Pla</a:t>
            </a:r>
            <a:r>
              <a:rPr lang="da-DK" dirty="0"/>
              <a:t>-d)</a:t>
            </a:r>
          </a:p>
          <a:p>
            <a:pPr marL="466725" lvl="1" indent="-285750">
              <a:buFont typeface="Wingdings" panose="05000000000000000000" pitchFamily="2" charset="2"/>
              <a:buChar char="Ø"/>
            </a:pPr>
            <a:r>
              <a:rPr lang="da-DK" dirty="0"/>
              <a:t>10 ECTS praktikmodul (PR3)</a:t>
            </a:r>
          </a:p>
          <a:p>
            <a:endParaRPr lang="da-DK" dirty="0"/>
          </a:p>
          <a:p>
            <a:r>
              <a:rPr lang="da-DK" dirty="0"/>
              <a:t>Bemærk: Meritlæreruddannelsen er således 90 ECTS kortere end den ordinære læreruddannelse (4 års fuldtidsstudier)</a:t>
            </a: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6" name="Optaget lyd">
            <a:hlinkClick r:id="" action="ppaction://media"/>
            <a:extLst>
              <a:ext uri="{FF2B5EF4-FFF2-40B4-BE49-F238E27FC236}">
                <a16:creationId xmlns:a16="http://schemas.microsoft.com/office/drawing/2014/main" id="{CD6094FB-2DC6-46A9-BA1B-3BDC6FFB45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95622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Overblik</a:t>
            </a:r>
            <a:br>
              <a:rPr lang="da-DK" dirty="0"/>
            </a:br>
            <a:r>
              <a:rPr lang="da-DK" sz="2000" dirty="0"/>
              <a:t>Forløb</a:t>
            </a:r>
            <a:endParaRPr lang="da-DK" dirty="0"/>
          </a:p>
        </p:txBody>
      </p:sp>
      <p:sp>
        <p:nvSpPr>
          <p:cNvPr id="3" name="Pladsholder til tekst 2"/>
          <p:cNvSpPr>
            <a:spLocks noGrp="1"/>
          </p:cNvSpPr>
          <p:nvPr>
            <p:ph type="body" sz="quarter" idx="11"/>
          </p:nvPr>
        </p:nvSpPr>
        <p:spPr/>
        <p:txBody>
          <a:bodyPr/>
          <a:lstStyle/>
          <a:p>
            <a:r>
              <a:rPr lang="da-DK" dirty="0"/>
              <a:t>Uddannelsen er en fleksibelt tilrettelagt betalings- og deltidsuddannelse, der typisk tager omkring 4 år at gennemføre med job ved siden af.</a:t>
            </a:r>
          </a:p>
          <a:p>
            <a:r>
              <a:rPr lang="da-DK" dirty="0"/>
              <a:t>Du tilrettelægger uddannelsesforløbet individuelt på baggrund af dine ønsker og kvalifikationer, og du kan læse modulerne på dag-, aften- eller net-hold.</a:t>
            </a:r>
          </a:p>
          <a:p>
            <a:r>
              <a:rPr lang="da-DK" dirty="0"/>
              <a:t>Du skal gennemføre uddannelsen inden for 6 år.</a:t>
            </a:r>
          </a:p>
          <a:p>
            <a:r>
              <a:rPr lang="da-DK" dirty="0"/>
              <a:t>Eksempel på studieforløb:</a:t>
            </a:r>
          </a:p>
          <a:p>
            <a:endParaRPr lang="da-DK" dirty="0"/>
          </a:p>
          <a:p>
            <a:endParaRPr lang="da-DK" dirty="0"/>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7" name="Billede 6"/>
          <p:cNvPicPr/>
          <p:nvPr/>
        </p:nvPicPr>
        <p:blipFill>
          <a:blip r:embed="rId4"/>
          <a:stretch>
            <a:fillRect/>
          </a:stretch>
        </p:blipFill>
        <p:spPr>
          <a:xfrm>
            <a:off x="735019" y="3651890"/>
            <a:ext cx="6120130" cy="626745"/>
          </a:xfrm>
          <a:prstGeom prst="rect">
            <a:avLst/>
          </a:prstGeom>
        </p:spPr>
      </p:pic>
      <p:pic>
        <p:nvPicPr>
          <p:cNvPr id="6" name="Optaget lyd">
            <a:hlinkClick r:id="" action="ppaction://media"/>
            <a:extLst>
              <a:ext uri="{FF2B5EF4-FFF2-40B4-BE49-F238E27FC236}">
                <a16:creationId xmlns:a16="http://schemas.microsoft.com/office/drawing/2014/main" id="{73D6846E-8DD8-4368-B2F8-CBF7BB4863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762689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26DAA0-D674-4737-9F52-0428DC70E6A1}"/>
              </a:ext>
            </a:extLst>
          </p:cNvPr>
          <p:cNvSpPr>
            <a:spLocks noGrp="1"/>
          </p:cNvSpPr>
          <p:nvPr>
            <p:ph type="title"/>
          </p:nvPr>
        </p:nvSpPr>
        <p:spPr/>
        <p:txBody>
          <a:bodyPr/>
          <a:lstStyle/>
          <a:p>
            <a:r>
              <a:rPr lang="da-DK" dirty="0"/>
              <a:t>Overblik</a:t>
            </a:r>
            <a:br>
              <a:rPr lang="da-DK" dirty="0"/>
            </a:br>
            <a:r>
              <a:rPr lang="da-DK" sz="2000" dirty="0"/>
              <a:t>Arbejds- og studiebelastning per modul</a:t>
            </a:r>
          </a:p>
        </p:txBody>
      </p:sp>
      <p:sp>
        <p:nvSpPr>
          <p:cNvPr id="3" name="Pladsholder til tekst 2">
            <a:extLst>
              <a:ext uri="{FF2B5EF4-FFF2-40B4-BE49-F238E27FC236}">
                <a16:creationId xmlns:a16="http://schemas.microsoft.com/office/drawing/2014/main" id="{7790AD78-FCE4-4C52-86D9-FDC5E0A6C715}"/>
              </a:ext>
            </a:extLst>
          </p:cNvPr>
          <p:cNvSpPr>
            <a:spLocks noGrp="1"/>
          </p:cNvSpPr>
          <p:nvPr>
            <p:ph type="body" sz="quarter" idx="11"/>
          </p:nvPr>
        </p:nvSpPr>
        <p:spPr/>
        <p:txBody>
          <a:bodyPr/>
          <a:lstStyle/>
          <a:p>
            <a:pPr marL="285750" indent="-285750">
              <a:buFont typeface="Wingdings" panose="05000000000000000000" pitchFamily="2" charset="2"/>
              <a:buChar char="Ø"/>
            </a:pPr>
            <a:r>
              <a:rPr lang="da-DK" dirty="0"/>
              <a:t>Hvert modul på 10 ECTS strækker sig over et semester enten forår eller efterår.</a:t>
            </a:r>
          </a:p>
          <a:p>
            <a:pPr marL="285750" indent="-285750">
              <a:buFont typeface="Wingdings" panose="05000000000000000000" pitchFamily="2" charset="2"/>
              <a:buChar char="Ø"/>
            </a:pPr>
            <a:r>
              <a:rPr lang="da-DK" dirty="0"/>
              <a:t>Moduler på dag og aften: typisk 4 lektioners undervisning om ugen i 16 uger. Hertil kommer forberedelse, opgaveskrivning og selvstudier.</a:t>
            </a:r>
          </a:p>
          <a:p>
            <a:pPr marL="285750" indent="-285750">
              <a:buFont typeface="Wingdings" panose="05000000000000000000" pitchFamily="2" charset="2"/>
              <a:buChar char="Ø"/>
            </a:pPr>
            <a:r>
              <a:rPr lang="da-DK" dirty="0"/>
              <a:t>Moduler på net vender vi tilbage til.</a:t>
            </a:r>
          </a:p>
          <a:p>
            <a:pPr marL="285750" indent="-285750">
              <a:buFont typeface="Wingdings" panose="05000000000000000000" pitchFamily="2" charset="2"/>
              <a:buChar char="Ø"/>
            </a:pPr>
            <a:r>
              <a:rPr lang="da-DK" dirty="0"/>
              <a:t>3 moduler per semester svarer til fuldtidsstudier. Du må maksimalt læse to semestre på fuld tid i dit studieforløb.</a:t>
            </a:r>
          </a:p>
          <a:p>
            <a:pPr marL="285750" indent="-285750">
              <a:buFont typeface="Wingdings" panose="05000000000000000000" pitchFamily="2" charset="2"/>
              <a:buChar char="Ø"/>
            </a:pPr>
            <a:r>
              <a:rPr lang="da-DK" dirty="0"/>
              <a:t>Du vælger selv semester for semester hvilke og hvor mange moduler, du vil læse, og om det skal være på dag, aften eller net alt efter udbud.</a:t>
            </a:r>
          </a:p>
        </p:txBody>
      </p:sp>
      <p:sp>
        <p:nvSpPr>
          <p:cNvPr id="4" name="Pladsholder til dato 3">
            <a:extLst>
              <a:ext uri="{FF2B5EF4-FFF2-40B4-BE49-F238E27FC236}">
                <a16:creationId xmlns:a16="http://schemas.microsoft.com/office/drawing/2014/main" id="{CF3C64BA-C2F8-464E-AD72-8335E77E85C2}"/>
              </a:ext>
            </a:extLst>
          </p:cNvPr>
          <p:cNvSpPr>
            <a:spLocks noGrp="1"/>
          </p:cNvSpPr>
          <p:nvPr>
            <p:ph type="dt" sz="half" idx="2"/>
          </p:nvPr>
        </p:nvSpPr>
        <p:spPr/>
        <p:txBody>
          <a:bodyPr/>
          <a:lstStyle/>
          <a:p>
            <a:fld id="{E3F176F0-4EB5-41D1-866E-A621282BE2B8}" type="datetime2">
              <a:rPr lang="da-DK" smtClean="0"/>
              <a:t>6. april 2020</a:t>
            </a:fld>
            <a:endParaRPr lang="en-GB" dirty="0"/>
          </a:p>
        </p:txBody>
      </p:sp>
      <p:pic>
        <p:nvPicPr>
          <p:cNvPr id="6" name="Optaget lyd">
            <a:hlinkClick r:id="" action="ppaction://media"/>
            <a:extLst>
              <a:ext uri="{FF2B5EF4-FFF2-40B4-BE49-F238E27FC236}">
                <a16:creationId xmlns:a16="http://schemas.microsoft.com/office/drawing/2014/main" id="{C2C8EBC6-C598-4881-9E1C-2959E9CF50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360240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Undervisningsfag</a:t>
            </a:r>
          </a:p>
        </p:txBody>
      </p:sp>
      <p:sp>
        <p:nvSpPr>
          <p:cNvPr id="3" name="Pladsholder til tekst 2"/>
          <p:cNvSpPr>
            <a:spLocks noGrp="1"/>
          </p:cNvSpPr>
          <p:nvPr>
            <p:ph type="body" sz="quarter" idx="11"/>
          </p:nvPr>
        </p:nvSpPr>
        <p:spPr/>
        <p:txBody>
          <a:bodyPr/>
          <a:lstStyle/>
          <a:p>
            <a:r>
              <a:rPr lang="da-DK" dirty="0"/>
              <a:t>Vi anbefaler:</a:t>
            </a:r>
          </a:p>
          <a:p>
            <a:pPr marL="285750" indent="-285750">
              <a:buFont typeface="Wingdings" panose="05000000000000000000" pitchFamily="2" charset="2"/>
              <a:buChar char="Ø"/>
            </a:pPr>
            <a:r>
              <a:rPr lang="da-DK" b="1" dirty="0"/>
              <a:t>Dansk</a:t>
            </a:r>
            <a:r>
              <a:rPr lang="da-DK" dirty="0"/>
              <a:t> eller </a:t>
            </a:r>
            <a:r>
              <a:rPr lang="da-DK" b="1" dirty="0"/>
              <a:t>matematik </a:t>
            </a:r>
            <a:r>
              <a:rPr lang="da-DK" dirty="0"/>
              <a:t>1.-6./4.-10.-klassetrin (40 ECTS)</a:t>
            </a:r>
          </a:p>
          <a:p>
            <a:pPr marL="285750" indent="-285750">
              <a:buFont typeface="Wingdings" panose="05000000000000000000" pitchFamily="2" charset="2"/>
              <a:buChar char="Ø"/>
            </a:pPr>
            <a:r>
              <a:rPr lang="da-DK" dirty="0"/>
              <a:t>2 andre undervisningsfag (af hver 30 ECTS)</a:t>
            </a:r>
          </a:p>
          <a:p>
            <a:pPr marL="285750" indent="-285750">
              <a:buFont typeface="Wingdings" panose="05000000000000000000" pitchFamily="2" charset="2"/>
              <a:buChar char="Ø"/>
            </a:pPr>
            <a:endParaRPr lang="da-DK" dirty="0"/>
          </a:p>
          <a:p>
            <a:r>
              <a:rPr lang="da-DK" dirty="0"/>
              <a:t>Bemærk: Der er adgangskrav til undervisningsfag på baggrund af din gymnasiale uddannelse</a:t>
            </a:r>
          </a:p>
        </p:txBody>
      </p:sp>
      <p:sp>
        <p:nvSpPr>
          <p:cNvPr id="4" name="Pladsholder til dato 3"/>
          <p:cNvSpPr>
            <a:spLocks noGrp="1"/>
          </p:cNvSpPr>
          <p:nvPr>
            <p:ph type="dt" sz="half" idx="2"/>
          </p:nvPr>
        </p:nvSpPr>
        <p:spPr/>
        <p:txBody>
          <a:bodyPr/>
          <a:lstStyle/>
          <a:p>
            <a:fld id="{E3F176F0-4EB5-41D1-866E-A621282BE2B8}" type="datetime2">
              <a:rPr lang="da-DK" smtClean="0"/>
              <a:t>6. april 2020</a:t>
            </a:fld>
            <a:endParaRPr lang="en-GB" dirty="0"/>
          </a:p>
        </p:txBody>
      </p:sp>
      <p:pic>
        <p:nvPicPr>
          <p:cNvPr id="7" name="Optaget lyd">
            <a:hlinkClick r:id="" action="ppaction://media"/>
            <a:extLst>
              <a:ext uri="{FF2B5EF4-FFF2-40B4-BE49-F238E27FC236}">
                <a16:creationId xmlns:a16="http://schemas.microsoft.com/office/drawing/2014/main" id="{B8796C50-7D97-46FC-955D-C7C673889A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30713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3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Undervisningsfag</a:t>
            </a:r>
            <a:br>
              <a:rPr lang="da-DK" dirty="0"/>
            </a:br>
            <a:r>
              <a:rPr lang="da-DK" sz="2000" dirty="0"/>
              <a:t>30 ECTS</a:t>
            </a:r>
            <a:endParaRPr lang="da-DK" dirty="0"/>
          </a:p>
        </p:txBody>
      </p:sp>
      <p:sp>
        <p:nvSpPr>
          <p:cNvPr id="7" name="Pladsholder til tekst 6"/>
          <p:cNvSpPr>
            <a:spLocks noGrp="1"/>
          </p:cNvSpPr>
          <p:nvPr>
            <p:ph type="body" sz="quarter" idx="11"/>
          </p:nvPr>
        </p:nvSpPr>
        <p:spPr/>
        <p:txBody>
          <a:bodyPr/>
          <a:lstStyle/>
          <a:p>
            <a:r>
              <a:rPr lang="da-DK" b="1" dirty="0"/>
              <a:t>Sprogfag:</a:t>
            </a:r>
          </a:p>
          <a:p>
            <a:pPr marL="285750" indent="-285750">
              <a:buFont typeface="Wingdings" panose="05000000000000000000" pitchFamily="2" charset="2"/>
              <a:buChar char="§"/>
            </a:pPr>
            <a:r>
              <a:rPr lang="da-DK" dirty="0"/>
              <a:t>Engelsk 1.-6.-/4.10.-klassetrin</a:t>
            </a:r>
          </a:p>
          <a:p>
            <a:pPr marL="285750" indent="-285750">
              <a:buFont typeface="Wingdings" panose="05000000000000000000" pitchFamily="2" charset="2"/>
              <a:buChar char="§"/>
            </a:pPr>
            <a:r>
              <a:rPr lang="da-DK" dirty="0"/>
              <a:t>Fransk</a:t>
            </a:r>
          </a:p>
          <a:p>
            <a:pPr marL="285750" indent="-285750">
              <a:buFont typeface="Wingdings" panose="05000000000000000000" pitchFamily="2" charset="2"/>
              <a:buChar char="§"/>
            </a:pPr>
            <a:r>
              <a:rPr lang="da-DK" dirty="0"/>
              <a:t>Tysk</a:t>
            </a:r>
          </a:p>
        </p:txBody>
      </p:sp>
      <p:sp>
        <p:nvSpPr>
          <p:cNvPr id="8" name="Pladsholder til indhold 7"/>
          <p:cNvSpPr>
            <a:spLocks noGrp="1"/>
          </p:cNvSpPr>
          <p:nvPr>
            <p:ph sz="quarter" idx="12"/>
          </p:nvPr>
        </p:nvSpPr>
        <p:spPr/>
        <p:txBody>
          <a:bodyPr/>
          <a:lstStyle/>
          <a:p>
            <a:r>
              <a:rPr lang="da-DK" b="1" dirty="0"/>
              <a:t>Naturfag:</a:t>
            </a:r>
          </a:p>
          <a:p>
            <a:pPr marL="285750" indent="-285750">
              <a:buFont typeface="Wingdings" panose="05000000000000000000" pitchFamily="2" charset="2"/>
              <a:buChar char="§"/>
            </a:pPr>
            <a:r>
              <a:rPr lang="da-DK" dirty="0"/>
              <a:t>Biologi</a:t>
            </a:r>
          </a:p>
          <a:p>
            <a:pPr marL="285750" indent="-285750">
              <a:buFont typeface="Wingdings" panose="05000000000000000000" pitchFamily="2" charset="2"/>
              <a:buChar char="§"/>
            </a:pPr>
            <a:r>
              <a:rPr lang="da-DK" dirty="0"/>
              <a:t>Fysik/kemi</a:t>
            </a:r>
          </a:p>
          <a:p>
            <a:pPr marL="285750" indent="-285750">
              <a:buFont typeface="Wingdings" panose="05000000000000000000" pitchFamily="2" charset="2"/>
              <a:buChar char="§"/>
            </a:pPr>
            <a:r>
              <a:rPr lang="da-DK" dirty="0"/>
              <a:t>Geografi</a:t>
            </a:r>
          </a:p>
          <a:p>
            <a:pPr marL="285750" indent="-285750">
              <a:buFont typeface="Wingdings" panose="05000000000000000000" pitchFamily="2" charset="2"/>
              <a:buChar char="§"/>
            </a:pPr>
            <a:r>
              <a:rPr lang="da-DK" dirty="0"/>
              <a:t>Natur/teknologi</a:t>
            </a:r>
          </a:p>
        </p:txBody>
      </p:sp>
      <p:sp>
        <p:nvSpPr>
          <p:cNvPr id="6" name="Pladsholder til dato 2"/>
          <p:cNvSpPr>
            <a:spLocks noGrp="1"/>
          </p:cNvSpPr>
          <p:nvPr>
            <p:ph type="dt" sz="half" idx="2"/>
          </p:nvPr>
        </p:nvSpPr>
        <p:spPr/>
        <p:txBody>
          <a:bodyPr/>
          <a:lstStyle/>
          <a:p>
            <a:fld id="{4255902C-8C1A-4DAD-A8E7-D33067E00D87}" type="datetime2">
              <a:rPr lang="da-DK" smtClean="0"/>
              <a:t>6. april 2020</a:t>
            </a:fld>
            <a:endParaRPr lang="en-GB" dirty="0"/>
          </a:p>
        </p:txBody>
      </p:sp>
      <p:pic>
        <p:nvPicPr>
          <p:cNvPr id="4" name="Optaget lyd">
            <a:hlinkClick r:id="" action="ppaction://media"/>
            <a:extLst>
              <a:ext uri="{FF2B5EF4-FFF2-40B4-BE49-F238E27FC236}">
                <a16:creationId xmlns:a16="http://schemas.microsoft.com/office/drawing/2014/main" id="{0637032B-D2CE-4761-B635-9F4836F4C0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403334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EMPLAFYSLIDEID" val="636197327925817204"/>
</p:tagLst>
</file>

<file path=ppt/theme/theme1.xml><?xml version="1.0" encoding="utf-8"?>
<a:theme xmlns:a="http://schemas.openxmlformats.org/drawingml/2006/main" name="Københavns Professionshøjskole">
  <a:themeElements>
    <a:clrScheme name="Københavns Professionshøjskole">
      <a:dk1>
        <a:srgbClr val="000000"/>
      </a:dk1>
      <a:lt1>
        <a:srgbClr val="FFFFFF"/>
      </a:lt1>
      <a:dk2>
        <a:srgbClr val="000000"/>
      </a:dk2>
      <a:lt2>
        <a:srgbClr val="FFFFFF"/>
      </a:lt2>
      <a:accent1>
        <a:srgbClr val="FA3C3C"/>
      </a:accent1>
      <a:accent2>
        <a:srgbClr val="FA8C8C"/>
      </a:accent2>
      <a:accent3>
        <a:srgbClr val="FAD9D9"/>
      </a:accent3>
      <a:accent4>
        <a:srgbClr val="005447"/>
      </a:accent4>
      <a:accent5>
        <a:srgbClr val="449A92"/>
      </a:accent5>
      <a:accent6>
        <a:srgbClr val="C6DEDB"/>
      </a:accent6>
      <a:hlink>
        <a:srgbClr val="FA3C3C"/>
      </a:hlink>
      <a:folHlink>
        <a:srgbClr val="005447"/>
      </a:folHlink>
    </a:clrScheme>
    <a:fontScheme name="K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b="1" noProof="0" dirty="0">
            <a:solidFill>
              <a:schemeClr val="bg1"/>
            </a:solidFill>
            <a:latin typeface="+mn-lt"/>
            <a:cs typeface="Arial Bold"/>
          </a:defRPr>
        </a:defPPr>
      </a:lstStyle>
    </a:txDef>
  </a:objectDefaults>
  <a:extraClrSchemeLst/>
  <a:extLst>
    <a:ext uri="{05A4C25C-085E-4340-85A3-A5531E510DB2}">
      <thm15:themeFamily xmlns:thm15="http://schemas.microsoft.com/office/thememl/2012/main" name="Metropol Basis.potx" id="{AE914001-0B5F-4CC7-BC1C-7FDF869E2037}" vid="{4D584845-0B5D-4D78-8C36-79E14000C3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473DEE90682CC47BD2D9AC8C9F7CB92" ma:contentTypeVersion="11" ma:contentTypeDescription="Opret et nyt dokument." ma:contentTypeScope="" ma:versionID="1c085372904e2215c090f31afa9b1037">
  <xsd:schema xmlns:xsd="http://www.w3.org/2001/XMLSchema" xmlns:xs="http://www.w3.org/2001/XMLSchema" xmlns:p="http://schemas.microsoft.com/office/2006/metadata/properties" xmlns:ns3="c5e9f425-d750-4535-889e-48d4812f0284" xmlns:ns4="6923449c-7a53-40c2-a20d-c97f2c9d85f0" targetNamespace="http://schemas.microsoft.com/office/2006/metadata/properties" ma:root="true" ma:fieldsID="2ed758bd365aa85e2fedacac0c1b8a89" ns3:_="" ns4:_="">
    <xsd:import namespace="c5e9f425-d750-4535-889e-48d4812f0284"/>
    <xsd:import namespace="6923449c-7a53-40c2-a20d-c97f2c9d85f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e9f425-d750-4535-889e-48d4812f02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23449c-7a53-40c2-a20d-c97f2c9d85f0"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element name="SharingHintHash" ma:index="18" nillable="true" ma:displayName="Hashværdi for deling"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178B94-E740-49F7-A4DD-B7CFEB39CEE9}">
  <ds:schemaRefs>
    <ds:schemaRef ds:uri="http://purl.org/dc/dcmitype/"/>
    <ds:schemaRef ds:uri="http://purl.org/dc/term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schemas.microsoft.com/office/2006/documentManagement/types"/>
    <ds:schemaRef ds:uri="6923449c-7a53-40c2-a20d-c97f2c9d85f0"/>
    <ds:schemaRef ds:uri="c5e9f425-d750-4535-889e-48d4812f0284"/>
    <ds:schemaRef ds:uri="http://www.w3.org/XML/1998/namespace"/>
  </ds:schemaRefs>
</ds:datastoreItem>
</file>

<file path=customXml/itemProps2.xml><?xml version="1.0" encoding="utf-8"?>
<ds:datastoreItem xmlns:ds="http://schemas.openxmlformats.org/officeDocument/2006/customXml" ds:itemID="{A2484C63-9E43-4788-9913-E455BE9AFA1B}">
  <ds:schemaRefs>
    <ds:schemaRef ds:uri="http://schemas.microsoft.com/sharepoint/v3/contenttype/forms"/>
  </ds:schemaRefs>
</ds:datastoreItem>
</file>

<file path=customXml/itemProps3.xml><?xml version="1.0" encoding="utf-8"?>
<ds:datastoreItem xmlns:ds="http://schemas.openxmlformats.org/officeDocument/2006/customXml" ds:itemID="{61E06C9B-25B2-46CE-8DC0-4528354DF8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e9f425-d750-4535-889e-48d4812f0284"/>
    <ds:schemaRef ds:uri="6923449c-7a53-40c2-a20d-c97f2c9d85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1351</Words>
  <Application>Microsoft Office PowerPoint</Application>
  <PresentationFormat>Skærmshow (16:9)</PresentationFormat>
  <Paragraphs>168</Paragraphs>
  <Slides>24</Slides>
  <Notes>1</Notes>
  <HiddenSlides>0</HiddenSlides>
  <MMClips>22</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24</vt:i4>
      </vt:variant>
    </vt:vector>
  </HeadingPairs>
  <TitlesOfParts>
    <vt:vector size="29" baseType="lpstr">
      <vt:lpstr>Arial</vt:lpstr>
      <vt:lpstr>Calibri</vt:lpstr>
      <vt:lpstr>Georgia</vt:lpstr>
      <vt:lpstr>Wingdings</vt:lpstr>
      <vt:lpstr>Københavns Professionshøjskole</vt:lpstr>
      <vt:lpstr>PowerPoint-præsentation</vt:lpstr>
      <vt:lpstr>Præsentation af meritlæreruddannelsen gennem tekst og lyd</vt:lpstr>
      <vt:lpstr>Hvorfor læse til lærer?</vt:lpstr>
      <vt:lpstr>Adgang</vt:lpstr>
      <vt:lpstr>Overblik Indhold</vt:lpstr>
      <vt:lpstr>Overblik Forløb</vt:lpstr>
      <vt:lpstr>Overblik Arbejds- og studiebelastning per modul</vt:lpstr>
      <vt:lpstr>Undervisningsfag</vt:lpstr>
      <vt:lpstr>Undervisningsfag 30 ECTS</vt:lpstr>
      <vt:lpstr>Undervisningsfag 30 ECTS</vt:lpstr>
      <vt:lpstr>Valg af undervisningsfag</vt:lpstr>
      <vt:lpstr>Pædagogik og lærerfaglighed 40 ECTS</vt:lpstr>
      <vt:lpstr>Praktik (PR3) 10 ECTS</vt:lpstr>
      <vt:lpstr>Specialpædagogisk toning</vt:lpstr>
      <vt:lpstr>Modulformer</vt:lpstr>
      <vt:lpstr>Netbaserede moduler</vt:lpstr>
      <vt:lpstr>Optagelse</vt:lpstr>
      <vt:lpstr>Optagelse Undervisningsfag</vt:lpstr>
      <vt:lpstr>Merit for moduler</vt:lpstr>
      <vt:lpstr>Priser</vt:lpstr>
      <vt:lpstr>Ansøgning</vt:lpstr>
      <vt:lpstr>Ansøgning Kalender</vt:lpstr>
      <vt:lpstr>Mere information</vt:lpstr>
      <vt:lpstr>Velkommen til meritlæreruddannelsen!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2020-04-06T15:46:18Z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2017-09-21T12:30:54.3270011Z</vt:lpwstr>
  </property>
  <property fmtid="{D5CDD505-2E9C-101B-9397-08002B2CF9AE}" pid="3" name="ContentTypeId">
    <vt:lpwstr>0x010100E473DEE90682CC47BD2D9AC8C9F7CB92</vt:lpwstr>
  </property>
</Properties>
</file>