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0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1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2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3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4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5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6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7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18.xml" ContentType="application/vnd.openxmlformats-officedocument.presentationml.tag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19.xml" ContentType="application/vnd.openxmlformats-officedocument.presentationml.tag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21.xml" ContentType="application/vnd.openxmlformats-officedocument.presentationml.tag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22.xml" ContentType="application/vnd.openxmlformats-officedocument.presentationml.tag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ags/tag23.xml" ContentType="application/vnd.openxmlformats-officedocument.presentationml.tag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24.xml" ContentType="application/vnd.openxmlformats-officedocument.presentationml.tag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ags/tag25.xml" ContentType="application/vnd.openxmlformats-officedocument.presentationml.tag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ags/tag26.xml" ContentType="application/vnd.openxmlformats-officedocument.presentationml.tag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ags/tag27.xml" ContentType="application/vnd.openxmlformats-officedocument.presentationml.tag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ags/tag28.xml" ContentType="application/vnd.openxmlformats-officedocument.presentationml.tag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ags/tag29.xml" ContentType="application/vnd.openxmlformats-officedocument.presentationml.tag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ags/tag30.xml" ContentType="application/vnd.openxmlformats-officedocument.presentationml.tag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ags/tag31.xml" ContentType="application/vnd.openxmlformats-officedocument.presentationml.tag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9" r:id="rId6"/>
    <p:sldId id="305" r:id="rId7"/>
    <p:sldId id="262" r:id="rId8"/>
    <p:sldId id="297" r:id="rId9"/>
    <p:sldId id="271" r:id="rId10"/>
    <p:sldId id="282" r:id="rId11"/>
    <p:sldId id="283" r:id="rId12"/>
    <p:sldId id="284" r:id="rId13"/>
    <p:sldId id="298" r:id="rId14"/>
    <p:sldId id="285" r:id="rId15"/>
    <p:sldId id="286" r:id="rId16"/>
    <p:sldId id="307" r:id="rId17"/>
    <p:sldId id="294" r:id="rId18"/>
    <p:sldId id="293" r:id="rId19"/>
    <p:sldId id="292" r:id="rId20"/>
    <p:sldId id="295" r:id="rId21"/>
    <p:sldId id="289" r:id="rId22"/>
    <p:sldId id="290" r:id="rId23"/>
    <p:sldId id="291" r:id="rId24"/>
    <p:sldId id="306" r:id="rId25"/>
    <p:sldId id="296" r:id="rId26"/>
    <p:sldId id="287" r:id="rId27"/>
    <p:sldId id="288" r:id="rId28"/>
    <p:sldId id="272" r:id="rId29"/>
    <p:sldId id="279" r:id="rId30"/>
    <p:sldId id="277" r:id="rId31"/>
    <p:sldId id="299" r:id="rId32"/>
    <p:sldId id="274" r:id="rId33"/>
    <p:sldId id="275" r:id="rId34"/>
    <p:sldId id="278" r:id="rId35"/>
    <p:sldId id="276" r:id="rId36"/>
    <p:sldId id="281" r:id="rId37"/>
    <p:sldId id="280" r:id="rId38"/>
    <p:sldId id="273" r:id="rId39"/>
    <p:sldId id="263" r:id="rId40"/>
    <p:sldId id="300" r:id="rId41"/>
    <p:sldId id="301" r:id="rId42"/>
    <p:sldId id="302" r:id="rId43"/>
    <p:sldId id="303" r:id="rId44"/>
    <p:sldId id="304" r:id="rId45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48C78"/>
    <a:srgbClr val="8CCDB9"/>
    <a:srgbClr val="FF7C80"/>
    <a:srgbClr val="FA3C3C"/>
    <a:srgbClr val="FFFFFF"/>
    <a:srgbClr val="000000"/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04" y="72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Folkeskolelærer!$C$93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Folkeskolelærer!$B$94:$B$105</c:f>
              <c:strCache>
                <c:ptCount val="12"/>
                <c:pt idx="0">
                  <c:v>Jeg har det generelt godt med at være sammen med andre studerende i sociale sammenhænge (n=850)</c:v>
                </c:pt>
                <c:pt idx="1">
                  <c:v>Mine medstuderende accepterer mig som den person jeg er (n=850)</c:v>
                </c:pt>
                <c:pt idx="2">
                  <c:v>Jeg føler der er et stort pres for at jeg skal præstere (n=850)</c:v>
                </c:pt>
                <c:pt idx="3">
                  <c:v>Jeg har følt mig mobbet på uddannelsesstedet indenfor de seneste 12 måneder (n=850)</c:v>
                </c:pt>
                <c:pt idx="4">
                  <c:v>Jeg har oplevet at medstuderende er blevet udsat for mobning indenfor de seneste 12 måneder (n=850)</c:v>
                </c:pt>
                <c:pt idx="5">
                  <c:v>Jeg synes der er en god luftkvalitet i undervisningslokalerne (n=850)</c:v>
                </c:pt>
                <c:pt idx="6">
                  <c:v>Jeg er ikke forstyrret af udefrakommende støj i undervisningslokalerne (n=850)</c:v>
                </c:pt>
                <c:pt idx="7">
                  <c:v>Jeg synes at lokalerne generelt har en passende temperatur (n=850)</c:v>
                </c:pt>
                <c:pt idx="8">
                  <c:v>Jeg synes at pladsforholdene i undervisningslokalerne er tilfredsstillende (n=850)</c:v>
                </c:pt>
                <c:pt idx="9">
                  <c:v>Jeg er generelt tilfreds med rengøringen på uddannelsesstedet (n=850)</c:v>
                </c:pt>
                <c:pt idx="10">
                  <c:v>Jeg synes at uddannelsesstedets toiletter er rene (n=850)</c:v>
                </c:pt>
                <c:pt idx="11">
                  <c:v>Lokalerne er velegnede til den undervisning der foregår i dem (n=850)</c:v>
                </c:pt>
              </c:strCache>
            </c:strRef>
          </c:cat>
          <c:val>
            <c:numRef>
              <c:f>Folkeskolelærer!$C$94:$C$105</c:f>
              <c:numCache>
                <c:formatCode>General</c:formatCode>
                <c:ptCount val="12"/>
                <c:pt idx="0">
                  <c:v>17</c:v>
                </c:pt>
                <c:pt idx="1">
                  <c:v>13</c:v>
                </c:pt>
                <c:pt idx="2">
                  <c:v>96</c:v>
                </c:pt>
                <c:pt idx="3">
                  <c:v>640</c:v>
                </c:pt>
                <c:pt idx="4">
                  <c:v>498</c:v>
                </c:pt>
                <c:pt idx="5">
                  <c:v>133</c:v>
                </c:pt>
                <c:pt idx="6">
                  <c:v>63</c:v>
                </c:pt>
                <c:pt idx="7">
                  <c:v>85</c:v>
                </c:pt>
                <c:pt idx="8">
                  <c:v>93</c:v>
                </c:pt>
                <c:pt idx="9">
                  <c:v>26</c:v>
                </c:pt>
                <c:pt idx="10">
                  <c:v>32</c:v>
                </c:pt>
                <c:pt idx="1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6-4DFB-862D-77727C3B6327}"/>
            </c:ext>
          </c:extLst>
        </c:ser>
        <c:ser>
          <c:idx val="1"/>
          <c:order val="1"/>
          <c:tx>
            <c:strRef>
              <c:f>Folkeskolelærer!$D$93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Folkeskolelærer!$B$94:$B$105</c:f>
              <c:strCache>
                <c:ptCount val="12"/>
                <c:pt idx="0">
                  <c:v>Jeg har det generelt godt med at være sammen med andre studerende i sociale sammenhænge (n=850)</c:v>
                </c:pt>
                <c:pt idx="1">
                  <c:v>Mine medstuderende accepterer mig som den person jeg er (n=850)</c:v>
                </c:pt>
                <c:pt idx="2">
                  <c:v>Jeg føler der er et stort pres for at jeg skal præstere (n=850)</c:v>
                </c:pt>
                <c:pt idx="3">
                  <c:v>Jeg har følt mig mobbet på uddannelsesstedet indenfor de seneste 12 måneder (n=850)</c:v>
                </c:pt>
                <c:pt idx="4">
                  <c:v>Jeg har oplevet at medstuderende er blevet udsat for mobning indenfor de seneste 12 måneder (n=850)</c:v>
                </c:pt>
                <c:pt idx="5">
                  <c:v>Jeg synes der er en god luftkvalitet i undervisningslokalerne (n=850)</c:v>
                </c:pt>
                <c:pt idx="6">
                  <c:v>Jeg er ikke forstyrret af udefrakommende støj i undervisningslokalerne (n=850)</c:v>
                </c:pt>
                <c:pt idx="7">
                  <c:v>Jeg synes at lokalerne generelt har en passende temperatur (n=850)</c:v>
                </c:pt>
                <c:pt idx="8">
                  <c:v>Jeg synes at pladsforholdene i undervisningslokalerne er tilfredsstillende (n=850)</c:v>
                </c:pt>
                <c:pt idx="9">
                  <c:v>Jeg er generelt tilfreds med rengøringen på uddannelsesstedet (n=850)</c:v>
                </c:pt>
                <c:pt idx="10">
                  <c:v>Jeg synes at uddannelsesstedets toiletter er rene (n=850)</c:v>
                </c:pt>
                <c:pt idx="11">
                  <c:v>Lokalerne er velegnede til den undervisning der foregår i dem (n=850)</c:v>
                </c:pt>
              </c:strCache>
            </c:strRef>
          </c:cat>
          <c:val>
            <c:numRef>
              <c:f>Folkeskolelærer!$D$94:$D$105</c:f>
              <c:numCache>
                <c:formatCode>General</c:formatCode>
                <c:ptCount val="12"/>
                <c:pt idx="0">
                  <c:v>35</c:v>
                </c:pt>
                <c:pt idx="1">
                  <c:v>18</c:v>
                </c:pt>
                <c:pt idx="2">
                  <c:v>230</c:v>
                </c:pt>
                <c:pt idx="3">
                  <c:v>130</c:v>
                </c:pt>
                <c:pt idx="4">
                  <c:v>175</c:v>
                </c:pt>
                <c:pt idx="5">
                  <c:v>199</c:v>
                </c:pt>
                <c:pt idx="6">
                  <c:v>211</c:v>
                </c:pt>
                <c:pt idx="7">
                  <c:v>228</c:v>
                </c:pt>
                <c:pt idx="8">
                  <c:v>171</c:v>
                </c:pt>
                <c:pt idx="9">
                  <c:v>42</c:v>
                </c:pt>
                <c:pt idx="10">
                  <c:v>57</c:v>
                </c:pt>
                <c:pt idx="11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6-4DFB-862D-77727C3B6327}"/>
            </c:ext>
          </c:extLst>
        </c:ser>
        <c:ser>
          <c:idx val="2"/>
          <c:order val="2"/>
          <c:tx>
            <c:strRef>
              <c:f>Folkeskolelærer!$E$93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Folkeskolelærer!$B$94:$B$105</c:f>
              <c:strCache>
                <c:ptCount val="12"/>
                <c:pt idx="0">
                  <c:v>Jeg har det generelt godt med at være sammen med andre studerende i sociale sammenhænge (n=850)</c:v>
                </c:pt>
                <c:pt idx="1">
                  <c:v>Mine medstuderende accepterer mig som den person jeg er (n=850)</c:v>
                </c:pt>
                <c:pt idx="2">
                  <c:v>Jeg føler der er et stort pres for at jeg skal præstere (n=850)</c:v>
                </c:pt>
                <c:pt idx="3">
                  <c:v>Jeg har følt mig mobbet på uddannelsesstedet indenfor de seneste 12 måneder (n=850)</c:v>
                </c:pt>
                <c:pt idx="4">
                  <c:v>Jeg har oplevet at medstuderende er blevet udsat for mobning indenfor de seneste 12 måneder (n=850)</c:v>
                </c:pt>
                <c:pt idx="5">
                  <c:v>Jeg synes der er en god luftkvalitet i undervisningslokalerne (n=850)</c:v>
                </c:pt>
                <c:pt idx="6">
                  <c:v>Jeg er ikke forstyrret af udefrakommende støj i undervisningslokalerne (n=850)</c:v>
                </c:pt>
                <c:pt idx="7">
                  <c:v>Jeg synes at lokalerne generelt har en passende temperatur (n=850)</c:v>
                </c:pt>
                <c:pt idx="8">
                  <c:v>Jeg synes at pladsforholdene i undervisningslokalerne er tilfredsstillende (n=850)</c:v>
                </c:pt>
                <c:pt idx="9">
                  <c:v>Jeg er generelt tilfreds med rengøringen på uddannelsesstedet (n=850)</c:v>
                </c:pt>
                <c:pt idx="10">
                  <c:v>Jeg synes at uddannelsesstedets toiletter er rene (n=850)</c:v>
                </c:pt>
                <c:pt idx="11">
                  <c:v>Lokalerne er velegnede til den undervisning der foregår i dem (n=850)</c:v>
                </c:pt>
              </c:strCache>
            </c:strRef>
          </c:cat>
          <c:val>
            <c:numRef>
              <c:f>Folkeskolelærer!$E$94:$E$105</c:f>
              <c:numCache>
                <c:formatCode>General</c:formatCode>
                <c:ptCount val="12"/>
                <c:pt idx="0">
                  <c:v>78</c:v>
                </c:pt>
                <c:pt idx="1">
                  <c:v>78</c:v>
                </c:pt>
                <c:pt idx="2">
                  <c:v>230</c:v>
                </c:pt>
                <c:pt idx="3">
                  <c:v>25</c:v>
                </c:pt>
                <c:pt idx="4">
                  <c:v>58</c:v>
                </c:pt>
                <c:pt idx="5">
                  <c:v>193</c:v>
                </c:pt>
                <c:pt idx="6">
                  <c:v>145</c:v>
                </c:pt>
                <c:pt idx="7">
                  <c:v>127</c:v>
                </c:pt>
                <c:pt idx="8">
                  <c:v>114</c:v>
                </c:pt>
                <c:pt idx="9">
                  <c:v>71</c:v>
                </c:pt>
                <c:pt idx="10">
                  <c:v>120</c:v>
                </c:pt>
                <c:pt idx="1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76-4DFB-862D-77727C3B6327}"/>
            </c:ext>
          </c:extLst>
        </c:ser>
        <c:ser>
          <c:idx val="3"/>
          <c:order val="3"/>
          <c:tx>
            <c:strRef>
              <c:f>Folkeskolelærer!$F$93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Folkeskolelærer!$B$94:$B$105</c:f>
              <c:strCache>
                <c:ptCount val="12"/>
                <c:pt idx="0">
                  <c:v>Jeg har det generelt godt med at være sammen med andre studerende i sociale sammenhænge (n=850)</c:v>
                </c:pt>
                <c:pt idx="1">
                  <c:v>Mine medstuderende accepterer mig som den person jeg er (n=850)</c:v>
                </c:pt>
                <c:pt idx="2">
                  <c:v>Jeg føler der er et stort pres for at jeg skal præstere (n=850)</c:v>
                </c:pt>
                <c:pt idx="3">
                  <c:v>Jeg har følt mig mobbet på uddannelsesstedet indenfor de seneste 12 måneder (n=850)</c:v>
                </c:pt>
                <c:pt idx="4">
                  <c:v>Jeg har oplevet at medstuderende er blevet udsat for mobning indenfor de seneste 12 måneder (n=850)</c:v>
                </c:pt>
                <c:pt idx="5">
                  <c:v>Jeg synes der er en god luftkvalitet i undervisningslokalerne (n=850)</c:v>
                </c:pt>
                <c:pt idx="6">
                  <c:v>Jeg er ikke forstyrret af udefrakommende støj i undervisningslokalerne (n=850)</c:v>
                </c:pt>
                <c:pt idx="7">
                  <c:v>Jeg synes at lokalerne generelt har en passende temperatur (n=850)</c:v>
                </c:pt>
                <c:pt idx="8">
                  <c:v>Jeg synes at pladsforholdene i undervisningslokalerne er tilfredsstillende (n=850)</c:v>
                </c:pt>
                <c:pt idx="9">
                  <c:v>Jeg er generelt tilfreds med rengøringen på uddannelsesstedet (n=850)</c:v>
                </c:pt>
                <c:pt idx="10">
                  <c:v>Jeg synes at uddannelsesstedets toiletter er rene (n=850)</c:v>
                </c:pt>
                <c:pt idx="11">
                  <c:v>Lokalerne er velegnede til den undervisning der foregår i dem (n=850)</c:v>
                </c:pt>
              </c:strCache>
            </c:strRef>
          </c:cat>
          <c:val>
            <c:numRef>
              <c:f>Folkeskolelærer!$F$94:$F$105</c:f>
              <c:numCache>
                <c:formatCode>General</c:formatCode>
                <c:ptCount val="12"/>
                <c:pt idx="0">
                  <c:v>333</c:v>
                </c:pt>
                <c:pt idx="1">
                  <c:v>329</c:v>
                </c:pt>
                <c:pt idx="2">
                  <c:v>219</c:v>
                </c:pt>
                <c:pt idx="3">
                  <c:v>34</c:v>
                </c:pt>
                <c:pt idx="4">
                  <c:v>82</c:v>
                </c:pt>
                <c:pt idx="5">
                  <c:v>247</c:v>
                </c:pt>
                <c:pt idx="6">
                  <c:v>299</c:v>
                </c:pt>
                <c:pt idx="7">
                  <c:v>330</c:v>
                </c:pt>
                <c:pt idx="8">
                  <c:v>348</c:v>
                </c:pt>
                <c:pt idx="9">
                  <c:v>446</c:v>
                </c:pt>
                <c:pt idx="10">
                  <c:v>422</c:v>
                </c:pt>
                <c:pt idx="11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6-4DFB-862D-77727C3B6327}"/>
            </c:ext>
          </c:extLst>
        </c:ser>
        <c:ser>
          <c:idx val="4"/>
          <c:order val="4"/>
          <c:tx>
            <c:strRef>
              <c:f>Folkeskolelærer!$G$93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Folkeskolelærer!$B$94:$B$105</c:f>
              <c:strCache>
                <c:ptCount val="12"/>
                <c:pt idx="0">
                  <c:v>Jeg har det generelt godt med at være sammen med andre studerende i sociale sammenhænge (n=850)</c:v>
                </c:pt>
                <c:pt idx="1">
                  <c:v>Mine medstuderende accepterer mig som den person jeg er (n=850)</c:v>
                </c:pt>
                <c:pt idx="2">
                  <c:v>Jeg føler der er et stort pres for at jeg skal præstere (n=850)</c:v>
                </c:pt>
                <c:pt idx="3">
                  <c:v>Jeg har følt mig mobbet på uddannelsesstedet indenfor de seneste 12 måneder (n=850)</c:v>
                </c:pt>
                <c:pt idx="4">
                  <c:v>Jeg har oplevet at medstuderende er blevet udsat for mobning indenfor de seneste 12 måneder (n=850)</c:v>
                </c:pt>
                <c:pt idx="5">
                  <c:v>Jeg synes der er en god luftkvalitet i undervisningslokalerne (n=850)</c:v>
                </c:pt>
                <c:pt idx="6">
                  <c:v>Jeg er ikke forstyrret af udefrakommende støj i undervisningslokalerne (n=850)</c:v>
                </c:pt>
                <c:pt idx="7">
                  <c:v>Jeg synes at lokalerne generelt har en passende temperatur (n=850)</c:v>
                </c:pt>
                <c:pt idx="8">
                  <c:v>Jeg synes at pladsforholdene i undervisningslokalerne er tilfredsstillende (n=850)</c:v>
                </c:pt>
                <c:pt idx="9">
                  <c:v>Jeg er generelt tilfreds med rengøringen på uddannelsesstedet (n=850)</c:v>
                </c:pt>
                <c:pt idx="10">
                  <c:v>Jeg synes at uddannelsesstedets toiletter er rene (n=850)</c:v>
                </c:pt>
                <c:pt idx="11">
                  <c:v>Lokalerne er velegnede til den undervisning der foregår i dem (n=850)</c:v>
                </c:pt>
              </c:strCache>
            </c:strRef>
          </c:cat>
          <c:val>
            <c:numRef>
              <c:f>Folkeskolelærer!$G$94:$G$105</c:f>
              <c:numCache>
                <c:formatCode>General</c:formatCode>
                <c:ptCount val="12"/>
                <c:pt idx="0">
                  <c:v>380</c:v>
                </c:pt>
                <c:pt idx="1">
                  <c:v>396</c:v>
                </c:pt>
                <c:pt idx="2">
                  <c:v>74</c:v>
                </c:pt>
                <c:pt idx="3">
                  <c:v>15</c:v>
                </c:pt>
                <c:pt idx="4">
                  <c:v>22</c:v>
                </c:pt>
                <c:pt idx="5">
                  <c:v>58</c:v>
                </c:pt>
                <c:pt idx="6">
                  <c:v>128</c:v>
                </c:pt>
                <c:pt idx="7">
                  <c:v>76</c:v>
                </c:pt>
                <c:pt idx="8">
                  <c:v>123</c:v>
                </c:pt>
                <c:pt idx="9">
                  <c:v>254</c:v>
                </c:pt>
                <c:pt idx="10">
                  <c:v>214</c:v>
                </c:pt>
                <c:pt idx="11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6-4DFB-862D-77727C3B6327}"/>
            </c:ext>
          </c:extLst>
        </c:ser>
        <c:ser>
          <c:idx val="5"/>
          <c:order val="5"/>
          <c:tx>
            <c:strRef>
              <c:f>Folkeskolelærer!$H$93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Folkeskolelærer!$B$94:$B$105</c:f>
              <c:strCache>
                <c:ptCount val="12"/>
                <c:pt idx="0">
                  <c:v>Jeg har det generelt godt med at være sammen med andre studerende i sociale sammenhænge (n=850)</c:v>
                </c:pt>
                <c:pt idx="1">
                  <c:v>Mine medstuderende accepterer mig som den person jeg er (n=850)</c:v>
                </c:pt>
                <c:pt idx="2">
                  <c:v>Jeg føler der er et stort pres for at jeg skal præstere (n=850)</c:v>
                </c:pt>
                <c:pt idx="3">
                  <c:v>Jeg har følt mig mobbet på uddannelsesstedet indenfor de seneste 12 måneder (n=850)</c:v>
                </c:pt>
                <c:pt idx="4">
                  <c:v>Jeg har oplevet at medstuderende er blevet udsat for mobning indenfor de seneste 12 måneder (n=850)</c:v>
                </c:pt>
                <c:pt idx="5">
                  <c:v>Jeg synes der er en god luftkvalitet i undervisningslokalerne (n=850)</c:v>
                </c:pt>
                <c:pt idx="6">
                  <c:v>Jeg er ikke forstyrret af udefrakommende støj i undervisningslokalerne (n=850)</c:v>
                </c:pt>
                <c:pt idx="7">
                  <c:v>Jeg synes at lokalerne generelt har en passende temperatur (n=850)</c:v>
                </c:pt>
                <c:pt idx="8">
                  <c:v>Jeg synes at pladsforholdene i undervisningslokalerne er tilfredsstillende (n=850)</c:v>
                </c:pt>
                <c:pt idx="9">
                  <c:v>Jeg er generelt tilfreds med rengøringen på uddannelsesstedet (n=850)</c:v>
                </c:pt>
                <c:pt idx="10">
                  <c:v>Jeg synes at uddannelsesstedets toiletter er rene (n=850)</c:v>
                </c:pt>
                <c:pt idx="11">
                  <c:v>Lokalerne er velegnede til den undervisning der foregår i dem (n=850)</c:v>
                </c:pt>
              </c:strCache>
            </c:strRef>
          </c:cat>
          <c:val>
            <c:numRef>
              <c:f>Folkeskolelærer!$H$94:$H$105</c:f>
              <c:numCache>
                <c:formatCode>General</c:formatCode>
                <c:ptCount val="12"/>
                <c:pt idx="0">
                  <c:v>7</c:v>
                </c:pt>
                <c:pt idx="1">
                  <c:v>16</c:v>
                </c:pt>
                <c:pt idx="2">
                  <c:v>1</c:v>
                </c:pt>
                <c:pt idx="3">
                  <c:v>6</c:v>
                </c:pt>
                <c:pt idx="4">
                  <c:v>15</c:v>
                </c:pt>
                <c:pt idx="5">
                  <c:v>20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11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76-4DFB-862D-77727C3B6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070095"/>
        <c:axId val="28621135"/>
      </c:barChart>
      <c:catAx>
        <c:axId val="61070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621135"/>
        <c:crosses val="autoZero"/>
        <c:auto val="1"/>
        <c:lblAlgn val="ctr"/>
        <c:lblOffset val="100"/>
        <c:noMultiLvlLbl val="0"/>
      </c:catAx>
      <c:valAx>
        <c:axId val="28621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07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55668906166602"/>
          <c:y val="0.13166504758043637"/>
          <c:w val="0.51797443558548895"/>
          <c:h val="0.752569662239299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Administrationsøkonom!$B$3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Administrationsøkonom!$A$4:$A$15</c:f>
              <c:strCache>
                <c:ptCount val="12"/>
                <c:pt idx="0">
                  <c:v>Jeg har det generelt godt med at være sammen med andre studerende i sociale sammenhænge (n=32)</c:v>
                </c:pt>
                <c:pt idx="1">
                  <c:v>Mine medstuderende accepterer mig som den person jeg er (n=32)</c:v>
                </c:pt>
                <c:pt idx="2">
                  <c:v>Jeg føler der er et stort pres for at jeg skal præstere (n=32)</c:v>
                </c:pt>
                <c:pt idx="3">
                  <c:v>Jeg har følt mig mobbet på uddannelsesstedet indenfor de seneste 12 måneder (n=32)</c:v>
                </c:pt>
                <c:pt idx="4">
                  <c:v>Jeg har oplevet at medstuderende er blevet udsat for mobning indenfor de seneste 12 måneder (n=32)</c:v>
                </c:pt>
                <c:pt idx="5">
                  <c:v>Jeg synes der er en god luftkvalitet i undervisningslokalerne (n=32)</c:v>
                </c:pt>
                <c:pt idx="6">
                  <c:v>Jeg er ikke forstyrret af udefrakommende støj i undervisningslokalerne (n=32)</c:v>
                </c:pt>
                <c:pt idx="7">
                  <c:v>Jeg synes at lokalerne generelt har en passende temperatur (n=32)</c:v>
                </c:pt>
                <c:pt idx="8">
                  <c:v>Jeg synes at pladsforholdene i undervisningslokalerne er tilfredsstillende (n=32)</c:v>
                </c:pt>
                <c:pt idx="9">
                  <c:v>Jeg er generelt tilfreds med rengøringen på uddannelsesstedet (n=32)</c:v>
                </c:pt>
                <c:pt idx="10">
                  <c:v>Jeg synes at uddannelsesstedets toiletter er rene (n=32)</c:v>
                </c:pt>
                <c:pt idx="11">
                  <c:v>Lokalerne er velegnede til den undervisning der foregår i dem (n=32)</c:v>
                </c:pt>
              </c:strCache>
            </c:strRef>
          </c:cat>
          <c:val>
            <c:numRef>
              <c:f>Administrationsøkonom!$B$4:$B$15</c:f>
              <c:numCache>
                <c:formatCode>General</c:formatCode>
                <c:ptCount val="12"/>
                <c:pt idx="2">
                  <c:v>1</c:v>
                </c:pt>
                <c:pt idx="3">
                  <c:v>21</c:v>
                </c:pt>
                <c:pt idx="4">
                  <c:v>17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6-41B5-9E60-9F029FF140F8}"/>
            </c:ext>
          </c:extLst>
        </c:ser>
        <c:ser>
          <c:idx val="1"/>
          <c:order val="1"/>
          <c:tx>
            <c:strRef>
              <c:f>Administrationsøkonom!$C$3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Administrationsøkonom!$A$4:$A$15</c:f>
              <c:strCache>
                <c:ptCount val="12"/>
                <c:pt idx="0">
                  <c:v>Jeg har det generelt godt med at være sammen med andre studerende i sociale sammenhænge (n=32)</c:v>
                </c:pt>
                <c:pt idx="1">
                  <c:v>Mine medstuderende accepterer mig som den person jeg er (n=32)</c:v>
                </c:pt>
                <c:pt idx="2">
                  <c:v>Jeg føler der er et stort pres for at jeg skal præstere (n=32)</c:v>
                </c:pt>
                <c:pt idx="3">
                  <c:v>Jeg har følt mig mobbet på uddannelsesstedet indenfor de seneste 12 måneder (n=32)</c:v>
                </c:pt>
                <c:pt idx="4">
                  <c:v>Jeg har oplevet at medstuderende er blevet udsat for mobning indenfor de seneste 12 måneder (n=32)</c:v>
                </c:pt>
                <c:pt idx="5">
                  <c:v>Jeg synes der er en god luftkvalitet i undervisningslokalerne (n=32)</c:v>
                </c:pt>
                <c:pt idx="6">
                  <c:v>Jeg er ikke forstyrret af udefrakommende støj i undervisningslokalerne (n=32)</c:v>
                </c:pt>
                <c:pt idx="7">
                  <c:v>Jeg synes at lokalerne generelt har en passende temperatur (n=32)</c:v>
                </c:pt>
                <c:pt idx="8">
                  <c:v>Jeg synes at pladsforholdene i undervisningslokalerne er tilfredsstillende (n=32)</c:v>
                </c:pt>
                <c:pt idx="9">
                  <c:v>Jeg er generelt tilfreds med rengøringen på uddannelsesstedet (n=32)</c:v>
                </c:pt>
                <c:pt idx="10">
                  <c:v>Jeg synes at uddannelsesstedets toiletter er rene (n=32)</c:v>
                </c:pt>
                <c:pt idx="11">
                  <c:v>Lokalerne er velegnede til den undervisning der foregår i dem (n=32)</c:v>
                </c:pt>
              </c:strCache>
            </c:strRef>
          </c:cat>
          <c:val>
            <c:numRef>
              <c:f>Administrationsøkonom!$C$4:$C$15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13</c:v>
                </c:pt>
                <c:pt idx="3">
                  <c:v>9</c:v>
                </c:pt>
                <c:pt idx="4">
                  <c:v>12</c:v>
                </c:pt>
                <c:pt idx="5">
                  <c:v>11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6-41B5-9E60-9F029FF140F8}"/>
            </c:ext>
          </c:extLst>
        </c:ser>
        <c:ser>
          <c:idx val="2"/>
          <c:order val="2"/>
          <c:tx>
            <c:strRef>
              <c:f>Administrationsøkonom!$D$3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Administrationsøkonom!$A$4:$A$15</c:f>
              <c:strCache>
                <c:ptCount val="12"/>
                <c:pt idx="0">
                  <c:v>Jeg har det generelt godt med at være sammen med andre studerende i sociale sammenhænge (n=32)</c:v>
                </c:pt>
                <c:pt idx="1">
                  <c:v>Mine medstuderende accepterer mig som den person jeg er (n=32)</c:v>
                </c:pt>
                <c:pt idx="2">
                  <c:v>Jeg føler der er et stort pres for at jeg skal præstere (n=32)</c:v>
                </c:pt>
                <c:pt idx="3">
                  <c:v>Jeg har følt mig mobbet på uddannelsesstedet indenfor de seneste 12 måneder (n=32)</c:v>
                </c:pt>
                <c:pt idx="4">
                  <c:v>Jeg har oplevet at medstuderende er blevet udsat for mobning indenfor de seneste 12 måneder (n=32)</c:v>
                </c:pt>
                <c:pt idx="5">
                  <c:v>Jeg synes der er en god luftkvalitet i undervisningslokalerne (n=32)</c:v>
                </c:pt>
                <c:pt idx="6">
                  <c:v>Jeg er ikke forstyrret af udefrakommende støj i undervisningslokalerne (n=32)</c:v>
                </c:pt>
                <c:pt idx="7">
                  <c:v>Jeg synes at lokalerne generelt har en passende temperatur (n=32)</c:v>
                </c:pt>
                <c:pt idx="8">
                  <c:v>Jeg synes at pladsforholdene i undervisningslokalerne er tilfredsstillende (n=32)</c:v>
                </c:pt>
                <c:pt idx="9">
                  <c:v>Jeg er generelt tilfreds med rengøringen på uddannelsesstedet (n=32)</c:v>
                </c:pt>
                <c:pt idx="10">
                  <c:v>Jeg synes at uddannelsesstedets toiletter er rene (n=32)</c:v>
                </c:pt>
                <c:pt idx="11">
                  <c:v>Lokalerne er velegnede til den undervisning der foregår i dem (n=32)</c:v>
                </c:pt>
              </c:strCache>
            </c:strRef>
          </c:cat>
          <c:val>
            <c:numRef>
              <c:f>Administrationsøkonom!$D$4:$D$15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  <c:pt idx="5">
                  <c:v>11</c:v>
                </c:pt>
                <c:pt idx="6">
                  <c:v>5</c:v>
                </c:pt>
                <c:pt idx="7">
                  <c:v>13</c:v>
                </c:pt>
                <c:pt idx="8">
                  <c:v>8</c:v>
                </c:pt>
                <c:pt idx="9">
                  <c:v>5</c:v>
                </c:pt>
                <c:pt idx="10">
                  <c:v>6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6-41B5-9E60-9F029FF140F8}"/>
            </c:ext>
          </c:extLst>
        </c:ser>
        <c:ser>
          <c:idx val="3"/>
          <c:order val="3"/>
          <c:tx>
            <c:strRef>
              <c:f>Administrationsøkonom!$E$3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Administrationsøkonom!$A$4:$A$15</c:f>
              <c:strCache>
                <c:ptCount val="12"/>
                <c:pt idx="0">
                  <c:v>Jeg har det generelt godt med at være sammen med andre studerende i sociale sammenhænge (n=32)</c:v>
                </c:pt>
                <c:pt idx="1">
                  <c:v>Mine medstuderende accepterer mig som den person jeg er (n=32)</c:v>
                </c:pt>
                <c:pt idx="2">
                  <c:v>Jeg føler der er et stort pres for at jeg skal præstere (n=32)</c:v>
                </c:pt>
                <c:pt idx="3">
                  <c:v>Jeg har følt mig mobbet på uddannelsesstedet indenfor de seneste 12 måneder (n=32)</c:v>
                </c:pt>
                <c:pt idx="4">
                  <c:v>Jeg har oplevet at medstuderende er blevet udsat for mobning indenfor de seneste 12 måneder (n=32)</c:v>
                </c:pt>
                <c:pt idx="5">
                  <c:v>Jeg synes der er en god luftkvalitet i undervisningslokalerne (n=32)</c:v>
                </c:pt>
                <c:pt idx="6">
                  <c:v>Jeg er ikke forstyrret af udefrakommende støj i undervisningslokalerne (n=32)</c:v>
                </c:pt>
                <c:pt idx="7">
                  <c:v>Jeg synes at lokalerne generelt har en passende temperatur (n=32)</c:v>
                </c:pt>
                <c:pt idx="8">
                  <c:v>Jeg synes at pladsforholdene i undervisningslokalerne er tilfredsstillende (n=32)</c:v>
                </c:pt>
                <c:pt idx="9">
                  <c:v>Jeg er generelt tilfreds med rengøringen på uddannelsesstedet (n=32)</c:v>
                </c:pt>
                <c:pt idx="10">
                  <c:v>Jeg synes at uddannelsesstedets toiletter er rene (n=32)</c:v>
                </c:pt>
                <c:pt idx="11">
                  <c:v>Lokalerne er velegnede til den undervisning der foregår i dem (n=32)</c:v>
                </c:pt>
              </c:strCache>
            </c:strRef>
          </c:cat>
          <c:val>
            <c:numRef>
              <c:f>Administrationsøkonom!$E$4:$E$15</c:f>
              <c:numCache>
                <c:formatCode>General</c:formatCode>
                <c:ptCount val="12"/>
                <c:pt idx="0">
                  <c:v>19</c:v>
                </c:pt>
                <c:pt idx="1">
                  <c:v>18</c:v>
                </c:pt>
                <c:pt idx="2">
                  <c:v>8</c:v>
                </c:pt>
                <c:pt idx="4">
                  <c:v>2</c:v>
                </c:pt>
                <c:pt idx="5">
                  <c:v>3</c:v>
                </c:pt>
                <c:pt idx="6">
                  <c:v>10</c:v>
                </c:pt>
                <c:pt idx="7">
                  <c:v>9</c:v>
                </c:pt>
                <c:pt idx="8">
                  <c:v>11</c:v>
                </c:pt>
                <c:pt idx="9">
                  <c:v>16</c:v>
                </c:pt>
                <c:pt idx="10">
                  <c:v>17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D6-41B5-9E60-9F029FF140F8}"/>
            </c:ext>
          </c:extLst>
        </c:ser>
        <c:ser>
          <c:idx val="4"/>
          <c:order val="4"/>
          <c:tx>
            <c:strRef>
              <c:f>Administrationsøkonom!$F$3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Administrationsøkonom!$A$4:$A$15</c:f>
              <c:strCache>
                <c:ptCount val="12"/>
                <c:pt idx="0">
                  <c:v>Jeg har det generelt godt med at være sammen med andre studerende i sociale sammenhænge (n=32)</c:v>
                </c:pt>
                <c:pt idx="1">
                  <c:v>Mine medstuderende accepterer mig som den person jeg er (n=32)</c:v>
                </c:pt>
                <c:pt idx="2">
                  <c:v>Jeg føler der er et stort pres for at jeg skal præstere (n=32)</c:v>
                </c:pt>
                <c:pt idx="3">
                  <c:v>Jeg har følt mig mobbet på uddannelsesstedet indenfor de seneste 12 måneder (n=32)</c:v>
                </c:pt>
                <c:pt idx="4">
                  <c:v>Jeg har oplevet at medstuderende er blevet udsat for mobning indenfor de seneste 12 måneder (n=32)</c:v>
                </c:pt>
                <c:pt idx="5">
                  <c:v>Jeg synes der er en god luftkvalitet i undervisningslokalerne (n=32)</c:v>
                </c:pt>
                <c:pt idx="6">
                  <c:v>Jeg er ikke forstyrret af udefrakommende støj i undervisningslokalerne (n=32)</c:v>
                </c:pt>
                <c:pt idx="7">
                  <c:v>Jeg synes at lokalerne generelt har en passende temperatur (n=32)</c:v>
                </c:pt>
                <c:pt idx="8">
                  <c:v>Jeg synes at pladsforholdene i undervisningslokalerne er tilfredsstillende (n=32)</c:v>
                </c:pt>
                <c:pt idx="9">
                  <c:v>Jeg er generelt tilfreds med rengøringen på uddannelsesstedet (n=32)</c:v>
                </c:pt>
                <c:pt idx="10">
                  <c:v>Jeg synes at uddannelsesstedets toiletter er rene (n=32)</c:v>
                </c:pt>
                <c:pt idx="11">
                  <c:v>Lokalerne er velegnede til den undervisning der foregår i dem (n=32)</c:v>
                </c:pt>
              </c:strCache>
            </c:strRef>
          </c:cat>
          <c:val>
            <c:numRef>
              <c:f>Administrationsøkonom!$F$4:$F$15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D6-41B5-9E60-9F029FF140F8}"/>
            </c:ext>
          </c:extLst>
        </c:ser>
        <c:ser>
          <c:idx val="5"/>
          <c:order val="5"/>
          <c:tx>
            <c:strRef>
              <c:f>Administrationsøkonom!$G$3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Administrationsøkonom!$A$4:$A$15</c:f>
              <c:strCache>
                <c:ptCount val="12"/>
                <c:pt idx="0">
                  <c:v>Jeg har det generelt godt med at være sammen med andre studerende i sociale sammenhænge (n=32)</c:v>
                </c:pt>
                <c:pt idx="1">
                  <c:v>Mine medstuderende accepterer mig som den person jeg er (n=32)</c:v>
                </c:pt>
                <c:pt idx="2">
                  <c:v>Jeg føler der er et stort pres for at jeg skal præstere (n=32)</c:v>
                </c:pt>
                <c:pt idx="3">
                  <c:v>Jeg har følt mig mobbet på uddannelsesstedet indenfor de seneste 12 måneder (n=32)</c:v>
                </c:pt>
                <c:pt idx="4">
                  <c:v>Jeg har oplevet at medstuderende er blevet udsat for mobning indenfor de seneste 12 måneder (n=32)</c:v>
                </c:pt>
                <c:pt idx="5">
                  <c:v>Jeg synes der er en god luftkvalitet i undervisningslokalerne (n=32)</c:v>
                </c:pt>
                <c:pt idx="6">
                  <c:v>Jeg er ikke forstyrret af udefrakommende støj i undervisningslokalerne (n=32)</c:v>
                </c:pt>
                <c:pt idx="7">
                  <c:v>Jeg synes at lokalerne generelt har en passende temperatur (n=32)</c:v>
                </c:pt>
                <c:pt idx="8">
                  <c:v>Jeg synes at pladsforholdene i undervisningslokalerne er tilfredsstillende (n=32)</c:v>
                </c:pt>
                <c:pt idx="9">
                  <c:v>Jeg er generelt tilfreds med rengøringen på uddannelsesstedet (n=32)</c:v>
                </c:pt>
                <c:pt idx="10">
                  <c:v>Jeg synes at uddannelsesstedets toiletter er rene (n=32)</c:v>
                </c:pt>
                <c:pt idx="11">
                  <c:v>Lokalerne er velegnede til den undervisning der foregår i dem (n=32)</c:v>
                </c:pt>
              </c:strCache>
            </c:strRef>
          </c:cat>
          <c:val>
            <c:numRef>
              <c:f>Administrationsøkonom!$G$4:$G$15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D6-41B5-9E60-9F029FF1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2165504"/>
        <c:axId val="1360016400"/>
      </c:barChart>
      <c:catAx>
        <c:axId val="121216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0016400"/>
        <c:crosses val="autoZero"/>
        <c:auto val="1"/>
        <c:lblAlgn val="ctr"/>
        <c:lblOffset val="100"/>
        <c:noMultiLvlLbl val="0"/>
      </c:catAx>
      <c:valAx>
        <c:axId val="136001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21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575507464088"/>
          <c:y val="0.95200428589436537"/>
          <c:w val="0.60618322080809084"/>
          <c:h val="4.799571410563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'Katastrofe- og risikomanager'!$C$5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'Katastrofe- og risikomanager'!$B$6:$B$17</c:f>
              <c:strCache>
                <c:ptCount val="12"/>
                <c:pt idx="0">
                  <c:v>Jeg har det generelt godt med at være sammen med andre studerende i sociale sammenhænge (n=63)</c:v>
                </c:pt>
                <c:pt idx="1">
                  <c:v>Mine medstuderende accepterer mig som den person jeg er (n=63)</c:v>
                </c:pt>
                <c:pt idx="2">
                  <c:v>Jeg føler der er et stort pres for at jeg skal præstere (n=63)</c:v>
                </c:pt>
                <c:pt idx="3">
                  <c:v>Jeg har følt mig mobbet på uddannelsesstedet indenfor de seneste 12 måneder (n=63)</c:v>
                </c:pt>
                <c:pt idx="4">
                  <c:v>Jeg har oplevet at medstuderende er blevet udsat for mobning indenfor de seneste 12 måneder (n=63)</c:v>
                </c:pt>
                <c:pt idx="5">
                  <c:v>Jeg synes der er en god luftkvalitet i undervisningslokalerne (n=63)</c:v>
                </c:pt>
                <c:pt idx="6">
                  <c:v>Jeg er ikke forstyrret af udefrakommende støj i undervisningslokalerne (n=63)</c:v>
                </c:pt>
                <c:pt idx="7">
                  <c:v>Jeg synes at lokalerne generelt har en passende temperatur (n=63)</c:v>
                </c:pt>
                <c:pt idx="8">
                  <c:v>Jeg synes at pladsforholdene i undervisningslokalerne er tilfredsstillende (n=63)</c:v>
                </c:pt>
                <c:pt idx="9">
                  <c:v>Jeg er generelt tilfreds med rengøringen på uddannelsesstedet (n=63)</c:v>
                </c:pt>
                <c:pt idx="10">
                  <c:v>Jeg synes at uddannelsesstedets toiletter er rene (n=63)</c:v>
                </c:pt>
                <c:pt idx="11">
                  <c:v>Lokalerne er velegnede til den undervisning der foregår i dem (n=63)</c:v>
                </c:pt>
              </c:strCache>
            </c:strRef>
          </c:cat>
          <c:val>
            <c:numRef>
              <c:f>'Katastrofe- og risikomanager'!$C$6:$C$17</c:f>
              <c:numCache>
                <c:formatCode>General</c:formatCode>
                <c:ptCount val="12"/>
                <c:pt idx="1">
                  <c:v>1</c:v>
                </c:pt>
                <c:pt idx="2">
                  <c:v>2</c:v>
                </c:pt>
                <c:pt idx="3">
                  <c:v>45</c:v>
                </c:pt>
                <c:pt idx="4">
                  <c:v>27</c:v>
                </c:pt>
                <c:pt idx="5">
                  <c:v>8</c:v>
                </c:pt>
                <c:pt idx="6">
                  <c:v>4</c:v>
                </c:pt>
                <c:pt idx="7">
                  <c:v>5</c:v>
                </c:pt>
                <c:pt idx="8">
                  <c:v>10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A-4CFD-95A7-09C800F6A342}"/>
            </c:ext>
          </c:extLst>
        </c:ser>
        <c:ser>
          <c:idx val="1"/>
          <c:order val="1"/>
          <c:tx>
            <c:strRef>
              <c:f>'Katastrofe- og risikomanager'!$D$5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'Katastrofe- og risikomanager'!$B$6:$B$17</c:f>
              <c:strCache>
                <c:ptCount val="12"/>
                <c:pt idx="0">
                  <c:v>Jeg har det generelt godt med at være sammen med andre studerende i sociale sammenhænge (n=63)</c:v>
                </c:pt>
                <c:pt idx="1">
                  <c:v>Mine medstuderende accepterer mig som den person jeg er (n=63)</c:v>
                </c:pt>
                <c:pt idx="2">
                  <c:v>Jeg føler der er et stort pres for at jeg skal præstere (n=63)</c:v>
                </c:pt>
                <c:pt idx="3">
                  <c:v>Jeg har følt mig mobbet på uddannelsesstedet indenfor de seneste 12 måneder (n=63)</c:v>
                </c:pt>
                <c:pt idx="4">
                  <c:v>Jeg har oplevet at medstuderende er blevet udsat for mobning indenfor de seneste 12 måneder (n=63)</c:v>
                </c:pt>
                <c:pt idx="5">
                  <c:v>Jeg synes der er en god luftkvalitet i undervisningslokalerne (n=63)</c:v>
                </c:pt>
                <c:pt idx="6">
                  <c:v>Jeg er ikke forstyrret af udefrakommende støj i undervisningslokalerne (n=63)</c:v>
                </c:pt>
                <c:pt idx="7">
                  <c:v>Jeg synes at lokalerne generelt har en passende temperatur (n=63)</c:v>
                </c:pt>
                <c:pt idx="8">
                  <c:v>Jeg synes at pladsforholdene i undervisningslokalerne er tilfredsstillende (n=63)</c:v>
                </c:pt>
                <c:pt idx="9">
                  <c:v>Jeg er generelt tilfreds med rengøringen på uddannelsesstedet (n=63)</c:v>
                </c:pt>
                <c:pt idx="10">
                  <c:v>Jeg synes at uddannelsesstedets toiletter er rene (n=63)</c:v>
                </c:pt>
                <c:pt idx="11">
                  <c:v>Lokalerne er velegnede til den undervisning der foregår i dem (n=63)</c:v>
                </c:pt>
              </c:strCache>
            </c:strRef>
          </c:cat>
          <c:val>
            <c:numRef>
              <c:f>'Katastrofe- og risikomanager'!$D$6:$D$17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21</c:v>
                </c:pt>
                <c:pt idx="3">
                  <c:v>11</c:v>
                </c:pt>
                <c:pt idx="4">
                  <c:v>14</c:v>
                </c:pt>
                <c:pt idx="5">
                  <c:v>23</c:v>
                </c:pt>
                <c:pt idx="6">
                  <c:v>15</c:v>
                </c:pt>
                <c:pt idx="7">
                  <c:v>19</c:v>
                </c:pt>
                <c:pt idx="8">
                  <c:v>17</c:v>
                </c:pt>
                <c:pt idx="9">
                  <c:v>3</c:v>
                </c:pt>
                <c:pt idx="10">
                  <c:v>5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A-4CFD-95A7-09C800F6A342}"/>
            </c:ext>
          </c:extLst>
        </c:ser>
        <c:ser>
          <c:idx val="2"/>
          <c:order val="2"/>
          <c:tx>
            <c:strRef>
              <c:f>'Katastrofe- og risikomanager'!$E$5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'Katastrofe- og risikomanager'!$B$6:$B$17</c:f>
              <c:strCache>
                <c:ptCount val="12"/>
                <c:pt idx="0">
                  <c:v>Jeg har det generelt godt med at være sammen med andre studerende i sociale sammenhænge (n=63)</c:v>
                </c:pt>
                <c:pt idx="1">
                  <c:v>Mine medstuderende accepterer mig som den person jeg er (n=63)</c:v>
                </c:pt>
                <c:pt idx="2">
                  <c:v>Jeg føler der er et stort pres for at jeg skal præstere (n=63)</c:v>
                </c:pt>
                <c:pt idx="3">
                  <c:v>Jeg har følt mig mobbet på uddannelsesstedet indenfor de seneste 12 måneder (n=63)</c:v>
                </c:pt>
                <c:pt idx="4">
                  <c:v>Jeg har oplevet at medstuderende er blevet udsat for mobning indenfor de seneste 12 måneder (n=63)</c:v>
                </c:pt>
                <c:pt idx="5">
                  <c:v>Jeg synes der er en god luftkvalitet i undervisningslokalerne (n=63)</c:v>
                </c:pt>
                <c:pt idx="6">
                  <c:v>Jeg er ikke forstyrret af udefrakommende støj i undervisningslokalerne (n=63)</c:v>
                </c:pt>
                <c:pt idx="7">
                  <c:v>Jeg synes at lokalerne generelt har en passende temperatur (n=63)</c:v>
                </c:pt>
                <c:pt idx="8">
                  <c:v>Jeg synes at pladsforholdene i undervisningslokalerne er tilfredsstillende (n=63)</c:v>
                </c:pt>
                <c:pt idx="9">
                  <c:v>Jeg er generelt tilfreds med rengøringen på uddannelsesstedet (n=63)</c:v>
                </c:pt>
                <c:pt idx="10">
                  <c:v>Jeg synes at uddannelsesstedets toiletter er rene (n=63)</c:v>
                </c:pt>
                <c:pt idx="11">
                  <c:v>Lokalerne er velegnede til den undervisning der foregår i dem (n=63)</c:v>
                </c:pt>
              </c:strCache>
            </c:strRef>
          </c:cat>
          <c:val>
            <c:numRef>
              <c:f>'Katastrofe- og risikomanager'!$E$6:$E$17</c:f>
              <c:numCache>
                <c:formatCode>General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16</c:v>
                </c:pt>
                <c:pt idx="3">
                  <c:v>3</c:v>
                </c:pt>
                <c:pt idx="4">
                  <c:v>11</c:v>
                </c:pt>
                <c:pt idx="5">
                  <c:v>17</c:v>
                </c:pt>
                <c:pt idx="6">
                  <c:v>17</c:v>
                </c:pt>
                <c:pt idx="7">
                  <c:v>13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1A-4CFD-95A7-09C800F6A342}"/>
            </c:ext>
          </c:extLst>
        </c:ser>
        <c:ser>
          <c:idx val="3"/>
          <c:order val="3"/>
          <c:tx>
            <c:strRef>
              <c:f>'Katastrofe- og risikomanager'!$F$5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8CCD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D1A-4CFD-95A7-09C800F6A342}"/>
              </c:ext>
            </c:extLst>
          </c:dPt>
          <c:cat>
            <c:strRef>
              <c:f>'Katastrofe- og risikomanager'!$B$6:$B$17</c:f>
              <c:strCache>
                <c:ptCount val="12"/>
                <c:pt idx="0">
                  <c:v>Jeg har det generelt godt med at være sammen med andre studerende i sociale sammenhænge (n=63)</c:v>
                </c:pt>
                <c:pt idx="1">
                  <c:v>Mine medstuderende accepterer mig som den person jeg er (n=63)</c:v>
                </c:pt>
                <c:pt idx="2">
                  <c:v>Jeg føler der er et stort pres for at jeg skal præstere (n=63)</c:v>
                </c:pt>
                <c:pt idx="3">
                  <c:v>Jeg har følt mig mobbet på uddannelsesstedet indenfor de seneste 12 måneder (n=63)</c:v>
                </c:pt>
                <c:pt idx="4">
                  <c:v>Jeg har oplevet at medstuderende er blevet udsat for mobning indenfor de seneste 12 måneder (n=63)</c:v>
                </c:pt>
                <c:pt idx="5">
                  <c:v>Jeg synes der er en god luftkvalitet i undervisningslokalerne (n=63)</c:v>
                </c:pt>
                <c:pt idx="6">
                  <c:v>Jeg er ikke forstyrret af udefrakommende støj i undervisningslokalerne (n=63)</c:v>
                </c:pt>
                <c:pt idx="7">
                  <c:v>Jeg synes at lokalerne generelt har en passende temperatur (n=63)</c:v>
                </c:pt>
                <c:pt idx="8">
                  <c:v>Jeg synes at pladsforholdene i undervisningslokalerne er tilfredsstillende (n=63)</c:v>
                </c:pt>
                <c:pt idx="9">
                  <c:v>Jeg er generelt tilfreds med rengøringen på uddannelsesstedet (n=63)</c:v>
                </c:pt>
                <c:pt idx="10">
                  <c:v>Jeg synes at uddannelsesstedets toiletter er rene (n=63)</c:v>
                </c:pt>
                <c:pt idx="11">
                  <c:v>Lokalerne er velegnede til den undervisning der foregår i dem (n=63)</c:v>
                </c:pt>
              </c:strCache>
            </c:strRef>
          </c:cat>
          <c:val>
            <c:numRef>
              <c:f>'Katastrofe- og risikomanager'!$F$6:$F$17</c:f>
              <c:numCache>
                <c:formatCode>General</c:formatCode>
                <c:ptCount val="12"/>
                <c:pt idx="0">
                  <c:v>33</c:v>
                </c:pt>
                <c:pt idx="1">
                  <c:v>33</c:v>
                </c:pt>
                <c:pt idx="2">
                  <c:v>15</c:v>
                </c:pt>
                <c:pt idx="3">
                  <c:v>3</c:v>
                </c:pt>
                <c:pt idx="4">
                  <c:v>7</c:v>
                </c:pt>
                <c:pt idx="5">
                  <c:v>14</c:v>
                </c:pt>
                <c:pt idx="6">
                  <c:v>25</c:v>
                </c:pt>
                <c:pt idx="7">
                  <c:v>25</c:v>
                </c:pt>
                <c:pt idx="8">
                  <c:v>22</c:v>
                </c:pt>
                <c:pt idx="9">
                  <c:v>34</c:v>
                </c:pt>
                <c:pt idx="10">
                  <c:v>32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1A-4CFD-95A7-09C800F6A342}"/>
            </c:ext>
          </c:extLst>
        </c:ser>
        <c:ser>
          <c:idx val="4"/>
          <c:order val="4"/>
          <c:tx>
            <c:strRef>
              <c:f>'Katastrofe- og risikomanager'!$G$5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'Katastrofe- og risikomanager'!$B$6:$B$17</c:f>
              <c:strCache>
                <c:ptCount val="12"/>
                <c:pt idx="0">
                  <c:v>Jeg har det generelt godt med at være sammen med andre studerende i sociale sammenhænge (n=63)</c:v>
                </c:pt>
                <c:pt idx="1">
                  <c:v>Mine medstuderende accepterer mig som den person jeg er (n=63)</c:v>
                </c:pt>
                <c:pt idx="2">
                  <c:v>Jeg føler der er et stort pres for at jeg skal præstere (n=63)</c:v>
                </c:pt>
                <c:pt idx="3">
                  <c:v>Jeg har følt mig mobbet på uddannelsesstedet indenfor de seneste 12 måneder (n=63)</c:v>
                </c:pt>
                <c:pt idx="4">
                  <c:v>Jeg har oplevet at medstuderende er blevet udsat for mobning indenfor de seneste 12 måneder (n=63)</c:v>
                </c:pt>
                <c:pt idx="5">
                  <c:v>Jeg synes der er en god luftkvalitet i undervisningslokalerne (n=63)</c:v>
                </c:pt>
                <c:pt idx="6">
                  <c:v>Jeg er ikke forstyrret af udefrakommende støj i undervisningslokalerne (n=63)</c:v>
                </c:pt>
                <c:pt idx="7">
                  <c:v>Jeg synes at lokalerne generelt har en passende temperatur (n=63)</c:v>
                </c:pt>
                <c:pt idx="8">
                  <c:v>Jeg synes at pladsforholdene i undervisningslokalerne er tilfredsstillende (n=63)</c:v>
                </c:pt>
                <c:pt idx="9">
                  <c:v>Jeg er generelt tilfreds med rengøringen på uddannelsesstedet (n=63)</c:v>
                </c:pt>
                <c:pt idx="10">
                  <c:v>Jeg synes at uddannelsesstedets toiletter er rene (n=63)</c:v>
                </c:pt>
                <c:pt idx="11">
                  <c:v>Lokalerne er velegnede til den undervisning der foregår i dem (n=63)</c:v>
                </c:pt>
              </c:strCache>
            </c:strRef>
          </c:cat>
          <c:val>
            <c:numRef>
              <c:f>'Katastrofe- og risikomanager'!$G$6:$G$17</c:f>
              <c:numCache>
                <c:formatCode>General</c:formatCode>
                <c:ptCount val="12"/>
                <c:pt idx="0">
                  <c:v>18</c:v>
                </c:pt>
                <c:pt idx="1">
                  <c:v>19</c:v>
                </c:pt>
                <c:pt idx="2">
                  <c:v>9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18</c:v>
                </c:pt>
                <c:pt idx="10">
                  <c:v>19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A-4CFD-95A7-09C800F6A342}"/>
            </c:ext>
          </c:extLst>
        </c:ser>
        <c:ser>
          <c:idx val="5"/>
          <c:order val="5"/>
          <c:tx>
            <c:strRef>
              <c:f>'Katastrofe- og risikomanager'!$H$5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'Katastrofe- og risikomanager'!$B$6:$B$17</c:f>
              <c:strCache>
                <c:ptCount val="12"/>
                <c:pt idx="0">
                  <c:v>Jeg har det generelt godt med at være sammen med andre studerende i sociale sammenhænge (n=63)</c:v>
                </c:pt>
                <c:pt idx="1">
                  <c:v>Mine medstuderende accepterer mig som den person jeg er (n=63)</c:v>
                </c:pt>
                <c:pt idx="2">
                  <c:v>Jeg føler der er et stort pres for at jeg skal præstere (n=63)</c:v>
                </c:pt>
                <c:pt idx="3">
                  <c:v>Jeg har følt mig mobbet på uddannelsesstedet indenfor de seneste 12 måneder (n=63)</c:v>
                </c:pt>
                <c:pt idx="4">
                  <c:v>Jeg har oplevet at medstuderende er blevet udsat for mobning indenfor de seneste 12 måneder (n=63)</c:v>
                </c:pt>
                <c:pt idx="5">
                  <c:v>Jeg synes der er en god luftkvalitet i undervisningslokalerne (n=63)</c:v>
                </c:pt>
                <c:pt idx="6">
                  <c:v>Jeg er ikke forstyrret af udefrakommende støj i undervisningslokalerne (n=63)</c:v>
                </c:pt>
                <c:pt idx="7">
                  <c:v>Jeg synes at lokalerne generelt har en passende temperatur (n=63)</c:v>
                </c:pt>
                <c:pt idx="8">
                  <c:v>Jeg synes at pladsforholdene i undervisningslokalerne er tilfredsstillende (n=63)</c:v>
                </c:pt>
                <c:pt idx="9">
                  <c:v>Jeg er generelt tilfreds med rengøringen på uddannelsesstedet (n=63)</c:v>
                </c:pt>
                <c:pt idx="10">
                  <c:v>Jeg synes at uddannelsesstedets toiletter er rene (n=63)</c:v>
                </c:pt>
                <c:pt idx="11">
                  <c:v>Lokalerne er velegnede til den undervisning der foregår i dem (n=63)</c:v>
                </c:pt>
              </c:strCache>
            </c:strRef>
          </c:cat>
          <c:val>
            <c:numRef>
              <c:f>'Katastrofe- og risikomanager'!$H$6:$H$17</c:f>
              <c:numCache>
                <c:formatCode>General</c:formatCode>
                <c:ptCount val="12"/>
                <c:pt idx="1">
                  <c:v>1</c:v>
                </c:pt>
                <c:pt idx="4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1A-4CFD-95A7-09C800F6A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5236240"/>
        <c:axId val="1357933888"/>
      </c:barChart>
      <c:catAx>
        <c:axId val="206523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7933888"/>
        <c:crosses val="autoZero"/>
        <c:auto val="1"/>
        <c:lblAlgn val="ctr"/>
        <c:lblOffset val="100"/>
        <c:noMultiLvlLbl val="0"/>
      </c:catAx>
      <c:valAx>
        <c:axId val="135793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6523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31978571432633"/>
          <c:y val="0.95096764104921438"/>
          <c:w val="0.62644566347869057"/>
          <c:h val="4.9032358950785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'Offentlig administration'!$C$2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'Offentlig administration'!$B$3:$B$14</c:f>
              <c:strCache>
                <c:ptCount val="12"/>
                <c:pt idx="0">
                  <c:v>Jeg har det generelt godt med at være sammen med andre studerende i sociale sammenhænge (n=106)</c:v>
                </c:pt>
                <c:pt idx="1">
                  <c:v>Mine medstuderende accepterer mig som den person jeg er (n=106)</c:v>
                </c:pt>
                <c:pt idx="2">
                  <c:v>Jeg føler der er et stort pres for at jeg skal præstere (n=106)</c:v>
                </c:pt>
                <c:pt idx="3">
                  <c:v>Jeg har følt mig mobbet på uddannelsesstedet indenfor de seneste 12 måneder (n=106)</c:v>
                </c:pt>
                <c:pt idx="4">
                  <c:v>Jeg har oplevet at medstuderende er blevet udsat for mobning indenfor de seneste 12 måneder (n=106)</c:v>
                </c:pt>
                <c:pt idx="5">
                  <c:v>Jeg synes der er en god luftkvalitet i undervisningslokalerne (n=106)</c:v>
                </c:pt>
                <c:pt idx="6">
                  <c:v>Jeg er ikke forstyrret af udefrakommende støj i undervisningslokalerne (n=106)</c:v>
                </c:pt>
                <c:pt idx="7">
                  <c:v>Jeg synes at lokalerne generelt har en passende temperatur (n=106)</c:v>
                </c:pt>
                <c:pt idx="8">
                  <c:v>Jeg synes at pladsforholdene i undervisningslokalerne er tilfredsstillende (n=106)</c:v>
                </c:pt>
                <c:pt idx="9">
                  <c:v>Jeg er generelt tilfreds med rengøringen på uddannelsesstedet (n=106)</c:v>
                </c:pt>
                <c:pt idx="10">
                  <c:v>Jeg synes at uddannelsesstedets toiletter er rene (n=106)</c:v>
                </c:pt>
                <c:pt idx="11">
                  <c:v>Lokalerne er velegnede til den undervisning der foregår i dem (n=106)</c:v>
                </c:pt>
              </c:strCache>
            </c:strRef>
          </c:cat>
          <c:val>
            <c:numRef>
              <c:f>'Offentlig administration'!$C$3:$C$14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8</c:v>
                </c:pt>
                <c:pt idx="3">
                  <c:v>81</c:v>
                </c:pt>
                <c:pt idx="4">
                  <c:v>64</c:v>
                </c:pt>
                <c:pt idx="5">
                  <c:v>20</c:v>
                </c:pt>
                <c:pt idx="6">
                  <c:v>15</c:v>
                </c:pt>
                <c:pt idx="7">
                  <c:v>13</c:v>
                </c:pt>
                <c:pt idx="8">
                  <c:v>13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9-4D13-89DA-5965BE08C688}"/>
            </c:ext>
          </c:extLst>
        </c:ser>
        <c:ser>
          <c:idx val="1"/>
          <c:order val="1"/>
          <c:tx>
            <c:strRef>
              <c:f>'Offentlig administration'!$D$2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'Offentlig administration'!$B$3:$B$14</c:f>
              <c:strCache>
                <c:ptCount val="12"/>
                <c:pt idx="0">
                  <c:v>Jeg har det generelt godt med at være sammen med andre studerende i sociale sammenhænge (n=106)</c:v>
                </c:pt>
                <c:pt idx="1">
                  <c:v>Mine medstuderende accepterer mig som den person jeg er (n=106)</c:v>
                </c:pt>
                <c:pt idx="2">
                  <c:v>Jeg føler der er et stort pres for at jeg skal præstere (n=106)</c:v>
                </c:pt>
                <c:pt idx="3">
                  <c:v>Jeg har følt mig mobbet på uddannelsesstedet indenfor de seneste 12 måneder (n=106)</c:v>
                </c:pt>
                <c:pt idx="4">
                  <c:v>Jeg har oplevet at medstuderende er blevet udsat for mobning indenfor de seneste 12 måneder (n=106)</c:v>
                </c:pt>
                <c:pt idx="5">
                  <c:v>Jeg synes der er en god luftkvalitet i undervisningslokalerne (n=106)</c:v>
                </c:pt>
                <c:pt idx="6">
                  <c:v>Jeg er ikke forstyrret af udefrakommende støj i undervisningslokalerne (n=106)</c:v>
                </c:pt>
                <c:pt idx="7">
                  <c:v>Jeg synes at lokalerne generelt har en passende temperatur (n=106)</c:v>
                </c:pt>
                <c:pt idx="8">
                  <c:v>Jeg synes at pladsforholdene i undervisningslokalerne er tilfredsstillende (n=106)</c:v>
                </c:pt>
                <c:pt idx="9">
                  <c:v>Jeg er generelt tilfreds med rengøringen på uddannelsesstedet (n=106)</c:v>
                </c:pt>
                <c:pt idx="10">
                  <c:v>Jeg synes at uddannelsesstedets toiletter er rene (n=106)</c:v>
                </c:pt>
                <c:pt idx="11">
                  <c:v>Lokalerne er velegnede til den undervisning der foregår i dem (n=106)</c:v>
                </c:pt>
              </c:strCache>
            </c:strRef>
          </c:cat>
          <c:val>
            <c:numRef>
              <c:f>'Offentlig administration'!$D$3:$D$14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29</c:v>
                </c:pt>
                <c:pt idx="3">
                  <c:v>15</c:v>
                </c:pt>
                <c:pt idx="4">
                  <c:v>24</c:v>
                </c:pt>
                <c:pt idx="5">
                  <c:v>30</c:v>
                </c:pt>
                <c:pt idx="6">
                  <c:v>39</c:v>
                </c:pt>
                <c:pt idx="7">
                  <c:v>23</c:v>
                </c:pt>
                <c:pt idx="8">
                  <c:v>30</c:v>
                </c:pt>
                <c:pt idx="9">
                  <c:v>11</c:v>
                </c:pt>
                <c:pt idx="10">
                  <c:v>15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9-4D13-89DA-5965BE08C688}"/>
            </c:ext>
          </c:extLst>
        </c:ser>
        <c:ser>
          <c:idx val="2"/>
          <c:order val="2"/>
          <c:tx>
            <c:strRef>
              <c:f>'Offentlig administration'!$E$2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'Offentlig administration'!$B$3:$B$14</c:f>
              <c:strCache>
                <c:ptCount val="12"/>
                <c:pt idx="0">
                  <c:v>Jeg har det generelt godt med at være sammen med andre studerende i sociale sammenhænge (n=106)</c:v>
                </c:pt>
                <c:pt idx="1">
                  <c:v>Mine medstuderende accepterer mig som den person jeg er (n=106)</c:v>
                </c:pt>
                <c:pt idx="2">
                  <c:v>Jeg føler der er et stort pres for at jeg skal præstere (n=106)</c:v>
                </c:pt>
                <c:pt idx="3">
                  <c:v>Jeg har følt mig mobbet på uddannelsesstedet indenfor de seneste 12 måneder (n=106)</c:v>
                </c:pt>
                <c:pt idx="4">
                  <c:v>Jeg har oplevet at medstuderende er blevet udsat for mobning indenfor de seneste 12 måneder (n=106)</c:v>
                </c:pt>
                <c:pt idx="5">
                  <c:v>Jeg synes der er en god luftkvalitet i undervisningslokalerne (n=106)</c:v>
                </c:pt>
                <c:pt idx="6">
                  <c:v>Jeg er ikke forstyrret af udefrakommende støj i undervisningslokalerne (n=106)</c:v>
                </c:pt>
                <c:pt idx="7">
                  <c:v>Jeg synes at lokalerne generelt har en passende temperatur (n=106)</c:v>
                </c:pt>
                <c:pt idx="8">
                  <c:v>Jeg synes at pladsforholdene i undervisningslokalerne er tilfredsstillende (n=106)</c:v>
                </c:pt>
                <c:pt idx="9">
                  <c:v>Jeg er generelt tilfreds med rengøringen på uddannelsesstedet (n=106)</c:v>
                </c:pt>
                <c:pt idx="10">
                  <c:v>Jeg synes at uddannelsesstedets toiletter er rene (n=106)</c:v>
                </c:pt>
                <c:pt idx="11">
                  <c:v>Lokalerne er velegnede til den undervisning der foregår i dem (n=106)</c:v>
                </c:pt>
              </c:strCache>
            </c:strRef>
          </c:cat>
          <c:val>
            <c:numRef>
              <c:f>'Offentlig administration'!$E$3:$E$14</c:f>
              <c:numCache>
                <c:formatCode>General</c:formatCode>
                <c:ptCount val="12"/>
                <c:pt idx="0">
                  <c:v>10</c:v>
                </c:pt>
                <c:pt idx="1">
                  <c:v>9</c:v>
                </c:pt>
                <c:pt idx="2">
                  <c:v>31</c:v>
                </c:pt>
                <c:pt idx="3">
                  <c:v>4</c:v>
                </c:pt>
                <c:pt idx="4">
                  <c:v>7</c:v>
                </c:pt>
                <c:pt idx="5">
                  <c:v>24</c:v>
                </c:pt>
                <c:pt idx="6">
                  <c:v>20</c:v>
                </c:pt>
                <c:pt idx="7">
                  <c:v>15</c:v>
                </c:pt>
                <c:pt idx="8">
                  <c:v>19</c:v>
                </c:pt>
                <c:pt idx="9">
                  <c:v>18</c:v>
                </c:pt>
                <c:pt idx="10">
                  <c:v>18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9-4D13-89DA-5965BE08C688}"/>
            </c:ext>
          </c:extLst>
        </c:ser>
        <c:ser>
          <c:idx val="3"/>
          <c:order val="3"/>
          <c:tx>
            <c:strRef>
              <c:f>'Offentlig administration'!$F$2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'Offentlig administration'!$B$3:$B$14</c:f>
              <c:strCache>
                <c:ptCount val="12"/>
                <c:pt idx="0">
                  <c:v>Jeg har det generelt godt med at være sammen med andre studerende i sociale sammenhænge (n=106)</c:v>
                </c:pt>
                <c:pt idx="1">
                  <c:v>Mine medstuderende accepterer mig som den person jeg er (n=106)</c:v>
                </c:pt>
                <c:pt idx="2">
                  <c:v>Jeg føler der er et stort pres for at jeg skal præstere (n=106)</c:v>
                </c:pt>
                <c:pt idx="3">
                  <c:v>Jeg har følt mig mobbet på uddannelsesstedet indenfor de seneste 12 måneder (n=106)</c:v>
                </c:pt>
                <c:pt idx="4">
                  <c:v>Jeg har oplevet at medstuderende er blevet udsat for mobning indenfor de seneste 12 måneder (n=106)</c:v>
                </c:pt>
                <c:pt idx="5">
                  <c:v>Jeg synes der er en god luftkvalitet i undervisningslokalerne (n=106)</c:v>
                </c:pt>
                <c:pt idx="6">
                  <c:v>Jeg er ikke forstyrret af udefrakommende støj i undervisningslokalerne (n=106)</c:v>
                </c:pt>
                <c:pt idx="7">
                  <c:v>Jeg synes at lokalerne generelt har en passende temperatur (n=106)</c:v>
                </c:pt>
                <c:pt idx="8">
                  <c:v>Jeg synes at pladsforholdene i undervisningslokalerne er tilfredsstillende (n=106)</c:v>
                </c:pt>
                <c:pt idx="9">
                  <c:v>Jeg er generelt tilfreds med rengøringen på uddannelsesstedet (n=106)</c:v>
                </c:pt>
                <c:pt idx="10">
                  <c:v>Jeg synes at uddannelsesstedets toiletter er rene (n=106)</c:v>
                </c:pt>
                <c:pt idx="11">
                  <c:v>Lokalerne er velegnede til den undervisning der foregår i dem (n=106)</c:v>
                </c:pt>
              </c:strCache>
            </c:strRef>
          </c:cat>
          <c:val>
            <c:numRef>
              <c:f>'Offentlig administration'!$F$3:$F$14</c:f>
              <c:numCache>
                <c:formatCode>General</c:formatCode>
                <c:ptCount val="12"/>
                <c:pt idx="0">
                  <c:v>52</c:v>
                </c:pt>
                <c:pt idx="1">
                  <c:v>48</c:v>
                </c:pt>
                <c:pt idx="2">
                  <c:v>23</c:v>
                </c:pt>
                <c:pt idx="3">
                  <c:v>4</c:v>
                </c:pt>
                <c:pt idx="4">
                  <c:v>7</c:v>
                </c:pt>
                <c:pt idx="5">
                  <c:v>25</c:v>
                </c:pt>
                <c:pt idx="6">
                  <c:v>21</c:v>
                </c:pt>
                <c:pt idx="7">
                  <c:v>47</c:v>
                </c:pt>
                <c:pt idx="8">
                  <c:v>37</c:v>
                </c:pt>
                <c:pt idx="9">
                  <c:v>53</c:v>
                </c:pt>
                <c:pt idx="10">
                  <c:v>48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9-4D13-89DA-5965BE08C688}"/>
            </c:ext>
          </c:extLst>
        </c:ser>
        <c:ser>
          <c:idx val="4"/>
          <c:order val="4"/>
          <c:tx>
            <c:strRef>
              <c:f>'Offentlig administration'!$G$2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'Offentlig administration'!$B$3:$B$14</c:f>
              <c:strCache>
                <c:ptCount val="12"/>
                <c:pt idx="0">
                  <c:v>Jeg har det generelt godt med at være sammen med andre studerende i sociale sammenhænge (n=106)</c:v>
                </c:pt>
                <c:pt idx="1">
                  <c:v>Mine medstuderende accepterer mig som den person jeg er (n=106)</c:v>
                </c:pt>
                <c:pt idx="2">
                  <c:v>Jeg føler der er et stort pres for at jeg skal præstere (n=106)</c:v>
                </c:pt>
                <c:pt idx="3">
                  <c:v>Jeg har følt mig mobbet på uddannelsesstedet indenfor de seneste 12 måneder (n=106)</c:v>
                </c:pt>
                <c:pt idx="4">
                  <c:v>Jeg har oplevet at medstuderende er blevet udsat for mobning indenfor de seneste 12 måneder (n=106)</c:v>
                </c:pt>
                <c:pt idx="5">
                  <c:v>Jeg synes der er en god luftkvalitet i undervisningslokalerne (n=106)</c:v>
                </c:pt>
                <c:pt idx="6">
                  <c:v>Jeg er ikke forstyrret af udefrakommende støj i undervisningslokalerne (n=106)</c:v>
                </c:pt>
                <c:pt idx="7">
                  <c:v>Jeg synes at lokalerne generelt har en passende temperatur (n=106)</c:v>
                </c:pt>
                <c:pt idx="8">
                  <c:v>Jeg synes at pladsforholdene i undervisningslokalerne er tilfredsstillende (n=106)</c:v>
                </c:pt>
                <c:pt idx="9">
                  <c:v>Jeg er generelt tilfreds med rengøringen på uddannelsesstedet (n=106)</c:v>
                </c:pt>
                <c:pt idx="10">
                  <c:v>Jeg synes at uddannelsesstedets toiletter er rene (n=106)</c:v>
                </c:pt>
                <c:pt idx="11">
                  <c:v>Lokalerne er velegnede til den undervisning der foregår i dem (n=106)</c:v>
                </c:pt>
              </c:strCache>
            </c:strRef>
          </c:cat>
          <c:val>
            <c:numRef>
              <c:f>'Offentlig administration'!$G$3:$G$14</c:f>
              <c:numCache>
                <c:formatCode>General</c:formatCode>
                <c:ptCount val="12"/>
                <c:pt idx="0">
                  <c:v>31</c:v>
                </c:pt>
                <c:pt idx="1">
                  <c:v>38</c:v>
                </c:pt>
                <c:pt idx="2">
                  <c:v>14</c:v>
                </c:pt>
                <c:pt idx="4">
                  <c:v>2</c:v>
                </c:pt>
                <c:pt idx="5">
                  <c:v>4</c:v>
                </c:pt>
                <c:pt idx="6">
                  <c:v>10</c:v>
                </c:pt>
                <c:pt idx="7">
                  <c:v>6</c:v>
                </c:pt>
                <c:pt idx="8">
                  <c:v>6</c:v>
                </c:pt>
                <c:pt idx="9">
                  <c:v>16</c:v>
                </c:pt>
                <c:pt idx="10">
                  <c:v>16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A9-4D13-89DA-5965BE08C688}"/>
            </c:ext>
          </c:extLst>
        </c:ser>
        <c:ser>
          <c:idx val="5"/>
          <c:order val="5"/>
          <c:tx>
            <c:strRef>
              <c:f>'Offentlig administration'!$H$2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'Offentlig administration'!$B$3:$B$14</c:f>
              <c:strCache>
                <c:ptCount val="12"/>
                <c:pt idx="0">
                  <c:v>Jeg har det generelt godt med at være sammen med andre studerende i sociale sammenhænge (n=106)</c:v>
                </c:pt>
                <c:pt idx="1">
                  <c:v>Mine medstuderende accepterer mig som den person jeg er (n=106)</c:v>
                </c:pt>
                <c:pt idx="2">
                  <c:v>Jeg føler der er et stort pres for at jeg skal præstere (n=106)</c:v>
                </c:pt>
                <c:pt idx="3">
                  <c:v>Jeg har følt mig mobbet på uddannelsesstedet indenfor de seneste 12 måneder (n=106)</c:v>
                </c:pt>
                <c:pt idx="4">
                  <c:v>Jeg har oplevet at medstuderende er blevet udsat for mobning indenfor de seneste 12 måneder (n=106)</c:v>
                </c:pt>
                <c:pt idx="5">
                  <c:v>Jeg synes der er en god luftkvalitet i undervisningslokalerne (n=106)</c:v>
                </c:pt>
                <c:pt idx="6">
                  <c:v>Jeg er ikke forstyrret af udefrakommende støj i undervisningslokalerne (n=106)</c:v>
                </c:pt>
                <c:pt idx="7">
                  <c:v>Jeg synes at lokalerne generelt har en passende temperatur (n=106)</c:v>
                </c:pt>
                <c:pt idx="8">
                  <c:v>Jeg synes at pladsforholdene i undervisningslokalerne er tilfredsstillende (n=106)</c:v>
                </c:pt>
                <c:pt idx="9">
                  <c:v>Jeg er generelt tilfreds med rengøringen på uddannelsesstedet (n=106)</c:v>
                </c:pt>
                <c:pt idx="10">
                  <c:v>Jeg synes at uddannelsesstedets toiletter er rene (n=106)</c:v>
                </c:pt>
                <c:pt idx="11">
                  <c:v>Lokalerne er velegnede til den undervisning der foregår i dem (n=106)</c:v>
                </c:pt>
              </c:strCache>
            </c:strRef>
          </c:cat>
          <c:val>
            <c:numRef>
              <c:f>'Offentlig administration'!$H$3:$H$14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A9-4D13-89DA-5965BE08C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2570608"/>
        <c:axId val="1357884384"/>
      </c:barChart>
      <c:catAx>
        <c:axId val="94257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7884384"/>
        <c:crosses val="autoZero"/>
        <c:auto val="1"/>
        <c:lblAlgn val="ctr"/>
        <c:lblOffset val="100"/>
        <c:noMultiLvlLbl val="0"/>
      </c:catAx>
      <c:valAx>
        <c:axId val="135788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257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48474966531499"/>
          <c:y val="0.95209695117913595"/>
          <c:w val="0.60672833050950326"/>
          <c:h val="4.790304882086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Pædagog!$B$63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solidFill>
                <a:srgbClr val="FA3C3C"/>
              </a:solidFill>
            </a:ln>
            <a:effectLst/>
          </c:spPr>
          <c:invertIfNegative val="0"/>
          <c:cat>
            <c:strRef>
              <c:f>Pædagog!$A$64:$A$75</c:f>
              <c:strCache>
                <c:ptCount val="12"/>
                <c:pt idx="0">
                  <c:v>Jeg har det generelt godt med at være sammen med andre studerende i sociale sammenhænge (n=2006)</c:v>
                </c:pt>
                <c:pt idx="1">
                  <c:v>Mine medstuderende accepterer mig som den person jeg er (n=2006)</c:v>
                </c:pt>
                <c:pt idx="2">
                  <c:v>Jeg føler der er et stort pres for at jeg skal præstere (n=2006)</c:v>
                </c:pt>
                <c:pt idx="3">
                  <c:v>Jeg har følt mig mobbet på uddannelsesstedet indenfor de seneste 12 måneder (n=2006)</c:v>
                </c:pt>
                <c:pt idx="4">
                  <c:v>Jeg har oplevet at medstuderende er blevet udsat for mobning indenfor de seneste 12 måneder (n=2006)</c:v>
                </c:pt>
                <c:pt idx="5">
                  <c:v>Jeg synes der er en god luftkvalitet i undervisningslokalerne (n=2006)</c:v>
                </c:pt>
                <c:pt idx="6">
                  <c:v>Jeg er ikke forstyrret af udefrakommende støj i undervisningslokalerne (n=2006)</c:v>
                </c:pt>
                <c:pt idx="7">
                  <c:v>Jeg synes at lokalerne generelt har en passende temperatur (n=2006)</c:v>
                </c:pt>
                <c:pt idx="8">
                  <c:v>Jeg synes at pladsforholdene i undervisningslokalerne er tilfredsstillende (n=2006)</c:v>
                </c:pt>
                <c:pt idx="9">
                  <c:v>Jeg er generelt tilfreds med rengøringen på uddannelsesstedet (n=2006)</c:v>
                </c:pt>
                <c:pt idx="10">
                  <c:v>Jeg synes at uddannelsesstedets toiletter er rene (n=2006)</c:v>
                </c:pt>
                <c:pt idx="11">
                  <c:v>Lokalerne er velegnede til den undervisning der foregår i dem (n=2006)</c:v>
                </c:pt>
              </c:strCache>
            </c:strRef>
          </c:cat>
          <c:val>
            <c:numRef>
              <c:f>Pædagog!$B$64:$B$75</c:f>
              <c:numCache>
                <c:formatCode>General</c:formatCode>
                <c:ptCount val="12"/>
                <c:pt idx="0">
                  <c:v>30</c:v>
                </c:pt>
                <c:pt idx="1">
                  <c:v>21</c:v>
                </c:pt>
                <c:pt idx="2">
                  <c:v>170</c:v>
                </c:pt>
                <c:pt idx="3">
                  <c:v>1435</c:v>
                </c:pt>
                <c:pt idx="4">
                  <c:v>1081</c:v>
                </c:pt>
                <c:pt idx="5">
                  <c:v>429</c:v>
                </c:pt>
                <c:pt idx="6">
                  <c:v>175</c:v>
                </c:pt>
                <c:pt idx="7">
                  <c:v>211</c:v>
                </c:pt>
                <c:pt idx="8">
                  <c:v>311</c:v>
                </c:pt>
                <c:pt idx="9">
                  <c:v>63</c:v>
                </c:pt>
                <c:pt idx="10">
                  <c:v>87</c:v>
                </c:pt>
                <c:pt idx="1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7-42DB-93D7-B0B46C12346A}"/>
            </c:ext>
          </c:extLst>
        </c:ser>
        <c:ser>
          <c:idx val="1"/>
          <c:order val="1"/>
          <c:tx>
            <c:strRef>
              <c:f>Pædagog!$C$63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Pædagog!$A$64:$A$75</c:f>
              <c:strCache>
                <c:ptCount val="12"/>
                <c:pt idx="0">
                  <c:v>Jeg har det generelt godt med at være sammen med andre studerende i sociale sammenhænge (n=2006)</c:v>
                </c:pt>
                <c:pt idx="1">
                  <c:v>Mine medstuderende accepterer mig som den person jeg er (n=2006)</c:v>
                </c:pt>
                <c:pt idx="2">
                  <c:v>Jeg føler der er et stort pres for at jeg skal præstere (n=2006)</c:v>
                </c:pt>
                <c:pt idx="3">
                  <c:v>Jeg har følt mig mobbet på uddannelsesstedet indenfor de seneste 12 måneder (n=2006)</c:v>
                </c:pt>
                <c:pt idx="4">
                  <c:v>Jeg har oplevet at medstuderende er blevet udsat for mobning indenfor de seneste 12 måneder (n=2006)</c:v>
                </c:pt>
                <c:pt idx="5">
                  <c:v>Jeg synes der er en god luftkvalitet i undervisningslokalerne (n=2006)</c:v>
                </c:pt>
                <c:pt idx="6">
                  <c:v>Jeg er ikke forstyrret af udefrakommende støj i undervisningslokalerne (n=2006)</c:v>
                </c:pt>
                <c:pt idx="7">
                  <c:v>Jeg synes at lokalerne generelt har en passende temperatur (n=2006)</c:v>
                </c:pt>
                <c:pt idx="8">
                  <c:v>Jeg synes at pladsforholdene i undervisningslokalerne er tilfredsstillende (n=2006)</c:v>
                </c:pt>
                <c:pt idx="9">
                  <c:v>Jeg er generelt tilfreds med rengøringen på uddannelsesstedet (n=2006)</c:v>
                </c:pt>
                <c:pt idx="10">
                  <c:v>Jeg synes at uddannelsesstedets toiletter er rene (n=2006)</c:v>
                </c:pt>
                <c:pt idx="11">
                  <c:v>Lokalerne er velegnede til den undervisning der foregår i dem (n=2006)</c:v>
                </c:pt>
              </c:strCache>
            </c:strRef>
          </c:cat>
          <c:val>
            <c:numRef>
              <c:f>Pædagog!$C$64:$C$75</c:f>
              <c:numCache>
                <c:formatCode>General</c:formatCode>
                <c:ptCount val="12"/>
                <c:pt idx="0">
                  <c:v>87</c:v>
                </c:pt>
                <c:pt idx="1">
                  <c:v>53</c:v>
                </c:pt>
                <c:pt idx="2">
                  <c:v>486</c:v>
                </c:pt>
                <c:pt idx="3">
                  <c:v>337</c:v>
                </c:pt>
                <c:pt idx="4">
                  <c:v>444</c:v>
                </c:pt>
                <c:pt idx="5">
                  <c:v>466</c:v>
                </c:pt>
                <c:pt idx="6">
                  <c:v>477</c:v>
                </c:pt>
                <c:pt idx="7">
                  <c:v>483</c:v>
                </c:pt>
                <c:pt idx="8">
                  <c:v>464</c:v>
                </c:pt>
                <c:pt idx="9">
                  <c:v>109</c:v>
                </c:pt>
                <c:pt idx="10">
                  <c:v>178</c:v>
                </c:pt>
                <c:pt idx="1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E7-42DB-93D7-B0B46C12346A}"/>
            </c:ext>
          </c:extLst>
        </c:ser>
        <c:ser>
          <c:idx val="2"/>
          <c:order val="2"/>
          <c:tx>
            <c:strRef>
              <c:f>Pædagog!$D$63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Pædagog!$A$64:$A$75</c:f>
              <c:strCache>
                <c:ptCount val="12"/>
                <c:pt idx="0">
                  <c:v>Jeg har det generelt godt med at være sammen med andre studerende i sociale sammenhænge (n=2006)</c:v>
                </c:pt>
                <c:pt idx="1">
                  <c:v>Mine medstuderende accepterer mig som den person jeg er (n=2006)</c:v>
                </c:pt>
                <c:pt idx="2">
                  <c:v>Jeg føler der er et stort pres for at jeg skal præstere (n=2006)</c:v>
                </c:pt>
                <c:pt idx="3">
                  <c:v>Jeg har følt mig mobbet på uddannelsesstedet indenfor de seneste 12 måneder (n=2006)</c:v>
                </c:pt>
                <c:pt idx="4">
                  <c:v>Jeg har oplevet at medstuderende er blevet udsat for mobning indenfor de seneste 12 måneder (n=2006)</c:v>
                </c:pt>
                <c:pt idx="5">
                  <c:v>Jeg synes der er en god luftkvalitet i undervisningslokalerne (n=2006)</c:v>
                </c:pt>
                <c:pt idx="6">
                  <c:v>Jeg er ikke forstyrret af udefrakommende støj i undervisningslokalerne (n=2006)</c:v>
                </c:pt>
                <c:pt idx="7">
                  <c:v>Jeg synes at lokalerne generelt har en passende temperatur (n=2006)</c:v>
                </c:pt>
                <c:pt idx="8">
                  <c:v>Jeg synes at pladsforholdene i undervisningslokalerne er tilfredsstillende (n=2006)</c:v>
                </c:pt>
                <c:pt idx="9">
                  <c:v>Jeg er generelt tilfreds med rengøringen på uddannelsesstedet (n=2006)</c:v>
                </c:pt>
                <c:pt idx="10">
                  <c:v>Jeg synes at uddannelsesstedets toiletter er rene (n=2006)</c:v>
                </c:pt>
                <c:pt idx="11">
                  <c:v>Lokalerne er velegnede til den undervisning der foregår i dem (n=2006)</c:v>
                </c:pt>
              </c:strCache>
            </c:strRef>
          </c:cat>
          <c:val>
            <c:numRef>
              <c:f>Pædagog!$D$64:$D$75</c:f>
              <c:numCache>
                <c:formatCode>General</c:formatCode>
                <c:ptCount val="12"/>
                <c:pt idx="0">
                  <c:v>225</c:v>
                </c:pt>
                <c:pt idx="1">
                  <c:v>221</c:v>
                </c:pt>
                <c:pt idx="2">
                  <c:v>565</c:v>
                </c:pt>
                <c:pt idx="3">
                  <c:v>107</c:v>
                </c:pt>
                <c:pt idx="4">
                  <c:v>193</c:v>
                </c:pt>
                <c:pt idx="5">
                  <c:v>519</c:v>
                </c:pt>
                <c:pt idx="6">
                  <c:v>432</c:v>
                </c:pt>
                <c:pt idx="7">
                  <c:v>466</c:v>
                </c:pt>
                <c:pt idx="8">
                  <c:v>406</c:v>
                </c:pt>
                <c:pt idx="9">
                  <c:v>327</c:v>
                </c:pt>
                <c:pt idx="10">
                  <c:v>317</c:v>
                </c:pt>
                <c:pt idx="11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7-42DB-93D7-B0B46C12346A}"/>
            </c:ext>
          </c:extLst>
        </c:ser>
        <c:ser>
          <c:idx val="3"/>
          <c:order val="3"/>
          <c:tx>
            <c:strRef>
              <c:f>Pædagog!$E$63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Pædagog!$A$64:$A$75</c:f>
              <c:strCache>
                <c:ptCount val="12"/>
                <c:pt idx="0">
                  <c:v>Jeg har det generelt godt med at være sammen med andre studerende i sociale sammenhænge (n=2006)</c:v>
                </c:pt>
                <c:pt idx="1">
                  <c:v>Mine medstuderende accepterer mig som den person jeg er (n=2006)</c:v>
                </c:pt>
                <c:pt idx="2">
                  <c:v>Jeg føler der er et stort pres for at jeg skal præstere (n=2006)</c:v>
                </c:pt>
                <c:pt idx="3">
                  <c:v>Jeg har følt mig mobbet på uddannelsesstedet indenfor de seneste 12 måneder (n=2006)</c:v>
                </c:pt>
                <c:pt idx="4">
                  <c:v>Jeg har oplevet at medstuderende er blevet udsat for mobning indenfor de seneste 12 måneder (n=2006)</c:v>
                </c:pt>
                <c:pt idx="5">
                  <c:v>Jeg synes der er en god luftkvalitet i undervisningslokalerne (n=2006)</c:v>
                </c:pt>
                <c:pt idx="6">
                  <c:v>Jeg er ikke forstyrret af udefrakommende støj i undervisningslokalerne (n=2006)</c:v>
                </c:pt>
                <c:pt idx="7">
                  <c:v>Jeg synes at lokalerne generelt har en passende temperatur (n=2006)</c:v>
                </c:pt>
                <c:pt idx="8">
                  <c:v>Jeg synes at pladsforholdene i undervisningslokalerne er tilfredsstillende (n=2006)</c:v>
                </c:pt>
                <c:pt idx="9">
                  <c:v>Jeg er generelt tilfreds med rengøringen på uddannelsesstedet (n=2006)</c:v>
                </c:pt>
                <c:pt idx="10">
                  <c:v>Jeg synes at uddannelsesstedets toiletter er rene (n=2006)</c:v>
                </c:pt>
                <c:pt idx="11">
                  <c:v>Lokalerne er velegnede til den undervisning der foregår i dem (n=2006)</c:v>
                </c:pt>
              </c:strCache>
            </c:strRef>
          </c:cat>
          <c:val>
            <c:numRef>
              <c:f>Pædagog!$E$64:$E$75</c:f>
              <c:numCache>
                <c:formatCode>General</c:formatCode>
                <c:ptCount val="12"/>
                <c:pt idx="0">
                  <c:v>855</c:v>
                </c:pt>
                <c:pt idx="1">
                  <c:v>861</c:v>
                </c:pt>
                <c:pt idx="2">
                  <c:v>530</c:v>
                </c:pt>
                <c:pt idx="3">
                  <c:v>77</c:v>
                </c:pt>
                <c:pt idx="4">
                  <c:v>174</c:v>
                </c:pt>
                <c:pt idx="5">
                  <c:v>438</c:v>
                </c:pt>
                <c:pt idx="6">
                  <c:v>696</c:v>
                </c:pt>
                <c:pt idx="7">
                  <c:v>705</c:v>
                </c:pt>
                <c:pt idx="8">
                  <c:v>654</c:v>
                </c:pt>
                <c:pt idx="9">
                  <c:v>1034</c:v>
                </c:pt>
                <c:pt idx="10">
                  <c:v>1047</c:v>
                </c:pt>
                <c:pt idx="11">
                  <c:v>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E7-42DB-93D7-B0B46C12346A}"/>
            </c:ext>
          </c:extLst>
        </c:ser>
        <c:ser>
          <c:idx val="4"/>
          <c:order val="4"/>
          <c:tx>
            <c:strRef>
              <c:f>Pædagog!$F$63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Pædagog!$A$64:$A$75</c:f>
              <c:strCache>
                <c:ptCount val="12"/>
                <c:pt idx="0">
                  <c:v>Jeg har det generelt godt med at være sammen med andre studerende i sociale sammenhænge (n=2006)</c:v>
                </c:pt>
                <c:pt idx="1">
                  <c:v>Mine medstuderende accepterer mig som den person jeg er (n=2006)</c:v>
                </c:pt>
                <c:pt idx="2">
                  <c:v>Jeg føler der er et stort pres for at jeg skal præstere (n=2006)</c:v>
                </c:pt>
                <c:pt idx="3">
                  <c:v>Jeg har følt mig mobbet på uddannelsesstedet indenfor de seneste 12 måneder (n=2006)</c:v>
                </c:pt>
                <c:pt idx="4">
                  <c:v>Jeg har oplevet at medstuderende er blevet udsat for mobning indenfor de seneste 12 måneder (n=2006)</c:v>
                </c:pt>
                <c:pt idx="5">
                  <c:v>Jeg synes der er en god luftkvalitet i undervisningslokalerne (n=2006)</c:v>
                </c:pt>
                <c:pt idx="6">
                  <c:v>Jeg er ikke forstyrret af udefrakommende støj i undervisningslokalerne (n=2006)</c:v>
                </c:pt>
                <c:pt idx="7">
                  <c:v>Jeg synes at lokalerne generelt har en passende temperatur (n=2006)</c:v>
                </c:pt>
                <c:pt idx="8">
                  <c:v>Jeg synes at pladsforholdene i undervisningslokalerne er tilfredsstillende (n=2006)</c:v>
                </c:pt>
                <c:pt idx="9">
                  <c:v>Jeg er generelt tilfreds med rengøringen på uddannelsesstedet (n=2006)</c:v>
                </c:pt>
                <c:pt idx="10">
                  <c:v>Jeg synes at uddannelsesstedets toiletter er rene (n=2006)</c:v>
                </c:pt>
                <c:pt idx="11">
                  <c:v>Lokalerne er velegnede til den undervisning der foregår i dem (n=2006)</c:v>
                </c:pt>
              </c:strCache>
            </c:strRef>
          </c:cat>
          <c:val>
            <c:numRef>
              <c:f>Pædagog!$F$64:$F$75</c:f>
              <c:numCache>
                <c:formatCode>General</c:formatCode>
                <c:ptCount val="12"/>
                <c:pt idx="0">
                  <c:v>796</c:v>
                </c:pt>
                <c:pt idx="1">
                  <c:v>796</c:v>
                </c:pt>
                <c:pt idx="2">
                  <c:v>231</c:v>
                </c:pt>
                <c:pt idx="3">
                  <c:v>30</c:v>
                </c:pt>
                <c:pt idx="4">
                  <c:v>51</c:v>
                </c:pt>
                <c:pt idx="5">
                  <c:v>117</c:v>
                </c:pt>
                <c:pt idx="6">
                  <c:v>215</c:v>
                </c:pt>
                <c:pt idx="7">
                  <c:v>130</c:v>
                </c:pt>
                <c:pt idx="8">
                  <c:v>160</c:v>
                </c:pt>
                <c:pt idx="9">
                  <c:v>429</c:v>
                </c:pt>
                <c:pt idx="10">
                  <c:v>363</c:v>
                </c:pt>
                <c:pt idx="11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E7-42DB-93D7-B0B46C12346A}"/>
            </c:ext>
          </c:extLst>
        </c:ser>
        <c:ser>
          <c:idx val="5"/>
          <c:order val="5"/>
          <c:tx>
            <c:strRef>
              <c:f>Pædagog!$G$63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Pædagog!$A$64:$A$75</c:f>
              <c:strCache>
                <c:ptCount val="12"/>
                <c:pt idx="0">
                  <c:v>Jeg har det generelt godt med at være sammen med andre studerende i sociale sammenhænge (n=2006)</c:v>
                </c:pt>
                <c:pt idx="1">
                  <c:v>Mine medstuderende accepterer mig som den person jeg er (n=2006)</c:v>
                </c:pt>
                <c:pt idx="2">
                  <c:v>Jeg føler der er et stort pres for at jeg skal præstere (n=2006)</c:v>
                </c:pt>
                <c:pt idx="3">
                  <c:v>Jeg har følt mig mobbet på uddannelsesstedet indenfor de seneste 12 måneder (n=2006)</c:v>
                </c:pt>
                <c:pt idx="4">
                  <c:v>Jeg har oplevet at medstuderende er blevet udsat for mobning indenfor de seneste 12 måneder (n=2006)</c:v>
                </c:pt>
                <c:pt idx="5">
                  <c:v>Jeg synes der er en god luftkvalitet i undervisningslokalerne (n=2006)</c:v>
                </c:pt>
                <c:pt idx="6">
                  <c:v>Jeg er ikke forstyrret af udefrakommende støj i undervisningslokalerne (n=2006)</c:v>
                </c:pt>
                <c:pt idx="7">
                  <c:v>Jeg synes at lokalerne generelt har en passende temperatur (n=2006)</c:v>
                </c:pt>
                <c:pt idx="8">
                  <c:v>Jeg synes at pladsforholdene i undervisningslokalerne er tilfredsstillende (n=2006)</c:v>
                </c:pt>
                <c:pt idx="9">
                  <c:v>Jeg er generelt tilfreds med rengøringen på uddannelsesstedet (n=2006)</c:v>
                </c:pt>
                <c:pt idx="10">
                  <c:v>Jeg synes at uddannelsesstedets toiletter er rene (n=2006)</c:v>
                </c:pt>
                <c:pt idx="11">
                  <c:v>Lokalerne er velegnede til den undervisning der foregår i dem (n=2006)</c:v>
                </c:pt>
              </c:strCache>
            </c:strRef>
          </c:cat>
          <c:val>
            <c:numRef>
              <c:f>Pædagog!$G$64:$G$75</c:f>
              <c:numCache>
                <c:formatCode>General</c:formatCode>
                <c:ptCount val="12"/>
                <c:pt idx="0">
                  <c:v>13</c:v>
                </c:pt>
                <c:pt idx="1">
                  <c:v>54</c:v>
                </c:pt>
                <c:pt idx="2">
                  <c:v>24</c:v>
                </c:pt>
                <c:pt idx="3">
                  <c:v>20</c:v>
                </c:pt>
                <c:pt idx="4">
                  <c:v>63</c:v>
                </c:pt>
                <c:pt idx="5">
                  <c:v>37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44</c:v>
                </c:pt>
                <c:pt idx="10">
                  <c:v>14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E7-42DB-93D7-B0B46C123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611616"/>
        <c:axId val="1357934304"/>
      </c:barChart>
      <c:catAx>
        <c:axId val="86261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7934304"/>
        <c:crosses val="autoZero"/>
        <c:auto val="1"/>
        <c:lblAlgn val="ctr"/>
        <c:lblOffset val="100"/>
        <c:noMultiLvlLbl val="0"/>
      </c:catAx>
      <c:valAx>
        <c:axId val="13579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26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44503362624143"/>
          <c:y val="0.94711128094227526"/>
          <c:w val="0.61614786664672605"/>
          <c:h val="4.6995670465362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Pædagog!$B$3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Pædagog!$A$4:$A$15</c:f>
              <c:strCache>
                <c:ptCount val="12"/>
                <c:pt idx="0">
                  <c:v>Jeg har det generelt godt med at være sammen med andre studerende i sociale sammenhænge (n=218)</c:v>
                </c:pt>
                <c:pt idx="1">
                  <c:v>Mine medstuderende accepterer mig som den person jeg er (n=218)</c:v>
                </c:pt>
                <c:pt idx="2">
                  <c:v>Jeg føler der er et stort pres for at jeg skal præstere (n=218)</c:v>
                </c:pt>
                <c:pt idx="3">
                  <c:v>Jeg har følt mig mobbet på uddannelsesstedet indenfor de seneste 12 måneder (n=218)</c:v>
                </c:pt>
                <c:pt idx="4">
                  <c:v>Jeg har oplevet at medstuderende er blevet udsat for mobning indenfor de seneste 12 måneder (n=218)</c:v>
                </c:pt>
                <c:pt idx="5">
                  <c:v>Jeg synes der er en god luftkvalitet i undervisningslokalerne (n=218)</c:v>
                </c:pt>
                <c:pt idx="6">
                  <c:v>Jeg er ikke forstyrret af udefrakommende støj i undervisningslokalerne (n=218)</c:v>
                </c:pt>
                <c:pt idx="7">
                  <c:v>Jeg synes at lokalerne generelt har en passende temperatur (n=218)</c:v>
                </c:pt>
                <c:pt idx="8">
                  <c:v>Jeg synes at pladsforholdene i undervisningslokalerne er tilfredsstillende (n=218)</c:v>
                </c:pt>
                <c:pt idx="9">
                  <c:v>Jeg er generelt tilfreds med rengøringen på uddannelsesstedet (n=218)</c:v>
                </c:pt>
                <c:pt idx="10">
                  <c:v>Jeg synes at uddannelsesstedets toiletter er rene (n=218)</c:v>
                </c:pt>
                <c:pt idx="11">
                  <c:v>Lokalerne er velegnede til den undervisning der foregår i dem (n=218)</c:v>
                </c:pt>
              </c:strCache>
            </c:strRef>
          </c:cat>
          <c:val>
            <c:numRef>
              <c:f>Pædagog!$B$4:$B$15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22</c:v>
                </c:pt>
                <c:pt idx="3">
                  <c:v>144</c:v>
                </c:pt>
                <c:pt idx="4">
                  <c:v>105</c:v>
                </c:pt>
                <c:pt idx="5">
                  <c:v>31</c:v>
                </c:pt>
                <c:pt idx="6">
                  <c:v>12</c:v>
                </c:pt>
                <c:pt idx="7">
                  <c:v>6</c:v>
                </c:pt>
                <c:pt idx="8">
                  <c:v>12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D-47BE-9BDB-B3D65127C563}"/>
            </c:ext>
          </c:extLst>
        </c:ser>
        <c:ser>
          <c:idx val="1"/>
          <c:order val="1"/>
          <c:tx>
            <c:strRef>
              <c:f>Pædagog!$C$3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Pædagog!$A$4:$A$15</c:f>
              <c:strCache>
                <c:ptCount val="12"/>
                <c:pt idx="0">
                  <c:v>Jeg har det generelt godt med at være sammen med andre studerende i sociale sammenhænge (n=218)</c:v>
                </c:pt>
                <c:pt idx="1">
                  <c:v>Mine medstuderende accepterer mig som den person jeg er (n=218)</c:v>
                </c:pt>
                <c:pt idx="2">
                  <c:v>Jeg føler der er et stort pres for at jeg skal præstere (n=218)</c:v>
                </c:pt>
                <c:pt idx="3">
                  <c:v>Jeg har følt mig mobbet på uddannelsesstedet indenfor de seneste 12 måneder (n=218)</c:v>
                </c:pt>
                <c:pt idx="4">
                  <c:v>Jeg har oplevet at medstuderende er blevet udsat for mobning indenfor de seneste 12 måneder (n=218)</c:v>
                </c:pt>
                <c:pt idx="5">
                  <c:v>Jeg synes der er en god luftkvalitet i undervisningslokalerne (n=218)</c:v>
                </c:pt>
                <c:pt idx="6">
                  <c:v>Jeg er ikke forstyrret af udefrakommende støj i undervisningslokalerne (n=218)</c:v>
                </c:pt>
                <c:pt idx="7">
                  <c:v>Jeg synes at lokalerne generelt har en passende temperatur (n=218)</c:v>
                </c:pt>
                <c:pt idx="8">
                  <c:v>Jeg synes at pladsforholdene i undervisningslokalerne er tilfredsstillende (n=218)</c:v>
                </c:pt>
                <c:pt idx="9">
                  <c:v>Jeg er generelt tilfreds med rengøringen på uddannelsesstedet (n=218)</c:v>
                </c:pt>
                <c:pt idx="10">
                  <c:v>Jeg synes at uddannelsesstedets toiletter er rene (n=218)</c:v>
                </c:pt>
                <c:pt idx="11">
                  <c:v>Lokalerne er velegnede til den undervisning der foregår i dem (n=218)</c:v>
                </c:pt>
              </c:strCache>
            </c:strRef>
          </c:cat>
          <c:val>
            <c:numRef>
              <c:f>Pædagog!$C$4:$C$15</c:f>
              <c:numCache>
                <c:formatCode>General</c:formatCode>
                <c:ptCount val="12"/>
                <c:pt idx="0">
                  <c:v>21</c:v>
                </c:pt>
                <c:pt idx="1">
                  <c:v>5</c:v>
                </c:pt>
                <c:pt idx="2">
                  <c:v>38</c:v>
                </c:pt>
                <c:pt idx="3">
                  <c:v>46</c:v>
                </c:pt>
                <c:pt idx="4">
                  <c:v>51</c:v>
                </c:pt>
                <c:pt idx="5">
                  <c:v>49</c:v>
                </c:pt>
                <c:pt idx="6">
                  <c:v>57</c:v>
                </c:pt>
                <c:pt idx="7">
                  <c:v>48</c:v>
                </c:pt>
                <c:pt idx="8">
                  <c:v>45</c:v>
                </c:pt>
                <c:pt idx="9">
                  <c:v>10</c:v>
                </c:pt>
                <c:pt idx="10">
                  <c:v>14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D-47BE-9BDB-B3D65127C563}"/>
            </c:ext>
          </c:extLst>
        </c:ser>
        <c:ser>
          <c:idx val="2"/>
          <c:order val="2"/>
          <c:tx>
            <c:strRef>
              <c:f>Pædagog!$D$3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Pædagog!$A$4:$A$15</c:f>
              <c:strCache>
                <c:ptCount val="12"/>
                <c:pt idx="0">
                  <c:v>Jeg har det generelt godt med at være sammen med andre studerende i sociale sammenhænge (n=218)</c:v>
                </c:pt>
                <c:pt idx="1">
                  <c:v>Mine medstuderende accepterer mig som den person jeg er (n=218)</c:v>
                </c:pt>
                <c:pt idx="2">
                  <c:v>Jeg føler der er et stort pres for at jeg skal præstere (n=218)</c:v>
                </c:pt>
                <c:pt idx="3">
                  <c:v>Jeg har følt mig mobbet på uddannelsesstedet indenfor de seneste 12 måneder (n=218)</c:v>
                </c:pt>
                <c:pt idx="4">
                  <c:v>Jeg har oplevet at medstuderende er blevet udsat for mobning indenfor de seneste 12 måneder (n=218)</c:v>
                </c:pt>
                <c:pt idx="5">
                  <c:v>Jeg synes der er en god luftkvalitet i undervisningslokalerne (n=218)</c:v>
                </c:pt>
                <c:pt idx="6">
                  <c:v>Jeg er ikke forstyrret af udefrakommende støj i undervisningslokalerne (n=218)</c:v>
                </c:pt>
                <c:pt idx="7">
                  <c:v>Jeg synes at lokalerne generelt har en passende temperatur (n=218)</c:v>
                </c:pt>
                <c:pt idx="8">
                  <c:v>Jeg synes at pladsforholdene i undervisningslokalerne er tilfredsstillende (n=218)</c:v>
                </c:pt>
                <c:pt idx="9">
                  <c:v>Jeg er generelt tilfreds med rengøringen på uddannelsesstedet (n=218)</c:v>
                </c:pt>
                <c:pt idx="10">
                  <c:v>Jeg synes at uddannelsesstedets toiletter er rene (n=218)</c:v>
                </c:pt>
                <c:pt idx="11">
                  <c:v>Lokalerne er velegnede til den undervisning der foregår i dem (n=218)</c:v>
                </c:pt>
              </c:strCache>
            </c:strRef>
          </c:cat>
          <c:val>
            <c:numRef>
              <c:f>Pædagog!$D$4:$D$15</c:f>
              <c:numCache>
                <c:formatCode>General</c:formatCode>
                <c:ptCount val="12"/>
                <c:pt idx="0">
                  <c:v>29</c:v>
                </c:pt>
                <c:pt idx="1">
                  <c:v>36</c:v>
                </c:pt>
                <c:pt idx="2">
                  <c:v>56</c:v>
                </c:pt>
                <c:pt idx="3">
                  <c:v>10</c:v>
                </c:pt>
                <c:pt idx="4">
                  <c:v>22</c:v>
                </c:pt>
                <c:pt idx="5">
                  <c:v>57</c:v>
                </c:pt>
                <c:pt idx="6">
                  <c:v>47</c:v>
                </c:pt>
                <c:pt idx="7">
                  <c:v>54</c:v>
                </c:pt>
                <c:pt idx="8">
                  <c:v>43</c:v>
                </c:pt>
                <c:pt idx="9">
                  <c:v>30</c:v>
                </c:pt>
                <c:pt idx="10">
                  <c:v>22</c:v>
                </c:pt>
                <c:pt idx="1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D-47BE-9BDB-B3D65127C563}"/>
            </c:ext>
          </c:extLst>
        </c:ser>
        <c:ser>
          <c:idx val="3"/>
          <c:order val="3"/>
          <c:tx>
            <c:strRef>
              <c:f>Pædagog!$E$3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Pædagog!$A$4:$A$15</c:f>
              <c:strCache>
                <c:ptCount val="12"/>
                <c:pt idx="0">
                  <c:v>Jeg har det generelt godt med at være sammen med andre studerende i sociale sammenhænge (n=218)</c:v>
                </c:pt>
                <c:pt idx="1">
                  <c:v>Mine medstuderende accepterer mig som den person jeg er (n=218)</c:v>
                </c:pt>
                <c:pt idx="2">
                  <c:v>Jeg føler der er et stort pres for at jeg skal præstere (n=218)</c:v>
                </c:pt>
                <c:pt idx="3">
                  <c:v>Jeg har følt mig mobbet på uddannelsesstedet indenfor de seneste 12 måneder (n=218)</c:v>
                </c:pt>
                <c:pt idx="4">
                  <c:v>Jeg har oplevet at medstuderende er blevet udsat for mobning indenfor de seneste 12 måneder (n=218)</c:v>
                </c:pt>
                <c:pt idx="5">
                  <c:v>Jeg synes der er en god luftkvalitet i undervisningslokalerne (n=218)</c:v>
                </c:pt>
                <c:pt idx="6">
                  <c:v>Jeg er ikke forstyrret af udefrakommende støj i undervisningslokalerne (n=218)</c:v>
                </c:pt>
                <c:pt idx="7">
                  <c:v>Jeg synes at lokalerne generelt har en passende temperatur (n=218)</c:v>
                </c:pt>
                <c:pt idx="8">
                  <c:v>Jeg synes at pladsforholdene i undervisningslokalerne er tilfredsstillende (n=218)</c:v>
                </c:pt>
                <c:pt idx="9">
                  <c:v>Jeg er generelt tilfreds med rengøringen på uddannelsesstedet (n=218)</c:v>
                </c:pt>
                <c:pt idx="10">
                  <c:v>Jeg synes at uddannelsesstedets toiletter er rene (n=218)</c:v>
                </c:pt>
                <c:pt idx="11">
                  <c:v>Lokalerne er velegnede til den undervisning der foregår i dem (n=218)</c:v>
                </c:pt>
              </c:strCache>
            </c:strRef>
          </c:cat>
          <c:val>
            <c:numRef>
              <c:f>Pædagog!$E$4:$E$15</c:f>
              <c:numCache>
                <c:formatCode>General</c:formatCode>
                <c:ptCount val="12"/>
                <c:pt idx="0">
                  <c:v>87</c:v>
                </c:pt>
                <c:pt idx="1">
                  <c:v>99</c:v>
                </c:pt>
                <c:pt idx="2">
                  <c:v>73</c:v>
                </c:pt>
                <c:pt idx="3">
                  <c:v>9</c:v>
                </c:pt>
                <c:pt idx="4">
                  <c:v>29</c:v>
                </c:pt>
                <c:pt idx="5">
                  <c:v>62</c:v>
                </c:pt>
                <c:pt idx="6">
                  <c:v>71</c:v>
                </c:pt>
                <c:pt idx="7">
                  <c:v>91</c:v>
                </c:pt>
                <c:pt idx="8">
                  <c:v>84</c:v>
                </c:pt>
                <c:pt idx="9">
                  <c:v>113</c:v>
                </c:pt>
                <c:pt idx="10">
                  <c:v>120</c:v>
                </c:pt>
                <c:pt idx="1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2D-47BE-9BDB-B3D65127C563}"/>
            </c:ext>
          </c:extLst>
        </c:ser>
        <c:ser>
          <c:idx val="4"/>
          <c:order val="4"/>
          <c:tx>
            <c:strRef>
              <c:f>Pædagog!$F$3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Pædagog!$A$4:$A$15</c:f>
              <c:strCache>
                <c:ptCount val="12"/>
                <c:pt idx="0">
                  <c:v>Jeg har det generelt godt med at være sammen med andre studerende i sociale sammenhænge (n=218)</c:v>
                </c:pt>
                <c:pt idx="1">
                  <c:v>Mine medstuderende accepterer mig som den person jeg er (n=218)</c:v>
                </c:pt>
                <c:pt idx="2">
                  <c:v>Jeg føler der er et stort pres for at jeg skal præstere (n=218)</c:v>
                </c:pt>
                <c:pt idx="3">
                  <c:v>Jeg har følt mig mobbet på uddannelsesstedet indenfor de seneste 12 måneder (n=218)</c:v>
                </c:pt>
                <c:pt idx="4">
                  <c:v>Jeg har oplevet at medstuderende er blevet udsat for mobning indenfor de seneste 12 måneder (n=218)</c:v>
                </c:pt>
                <c:pt idx="5">
                  <c:v>Jeg synes der er en god luftkvalitet i undervisningslokalerne (n=218)</c:v>
                </c:pt>
                <c:pt idx="6">
                  <c:v>Jeg er ikke forstyrret af udefrakommende støj i undervisningslokalerne (n=218)</c:v>
                </c:pt>
                <c:pt idx="7">
                  <c:v>Jeg synes at lokalerne generelt har en passende temperatur (n=218)</c:v>
                </c:pt>
                <c:pt idx="8">
                  <c:v>Jeg synes at pladsforholdene i undervisningslokalerne er tilfredsstillende (n=218)</c:v>
                </c:pt>
                <c:pt idx="9">
                  <c:v>Jeg er generelt tilfreds med rengøringen på uddannelsesstedet (n=218)</c:v>
                </c:pt>
                <c:pt idx="10">
                  <c:v>Jeg synes at uddannelsesstedets toiletter er rene (n=218)</c:v>
                </c:pt>
                <c:pt idx="11">
                  <c:v>Lokalerne er velegnede til den undervisning der foregår i dem (n=218)</c:v>
                </c:pt>
              </c:strCache>
            </c:strRef>
          </c:cat>
          <c:val>
            <c:numRef>
              <c:f>Pædagog!$F$4:$F$15</c:f>
              <c:numCache>
                <c:formatCode>General</c:formatCode>
                <c:ptCount val="12"/>
                <c:pt idx="0">
                  <c:v>73</c:v>
                </c:pt>
                <c:pt idx="1">
                  <c:v>65</c:v>
                </c:pt>
                <c:pt idx="2">
                  <c:v>26</c:v>
                </c:pt>
                <c:pt idx="3">
                  <c:v>6</c:v>
                </c:pt>
                <c:pt idx="4">
                  <c:v>6</c:v>
                </c:pt>
                <c:pt idx="5">
                  <c:v>15</c:v>
                </c:pt>
                <c:pt idx="6">
                  <c:v>30</c:v>
                </c:pt>
                <c:pt idx="7">
                  <c:v>19</c:v>
                </c:pt>
                <c:pt idx="8">
                  <c:v>34</c:v>
                </c:pt>
                <c:pt idx="9">
                  <c:v>57</c:v>
                </c:pt>
                <c:pt idx="10">
                  <c:v>55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2D-47BE-9BDB-B3D65127C563}"/>
            </c:ext>
          </c:extLst>
        </c:ser>
        <c:ser>
          <c:idx val="5"/>
          <c:order val="5"/>
          <c:tx>
            <c:strRef>
              <c:f>Pædagog!$G$3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Pædagog!$A$4:$A$15</c:f>
              <c:strCache>
                <c:ptCount val="12"/>
                <c:pt idx="0">
                  <c:v>Jeg har det generelt godt med at være sammen med andre studerende i sociale sammenhænge (n=218)</c:v>
                </c:pt>
                <c:pt idx="1">
                  <c:v>Mine medstuderende accepterer mig som den person jeg er (n=218)</c:v>
                </c:pt>
                <c:pt idx="2">
                  <c:v>Jeg føler der er et stort pres for at jeg skal præstere (n=218)</c:v>
                </c:pt>
                <c:pt idx="3">
                  <c:v>Jeg har følt mig mobbet på uddannelsesstedet indenfor de seneste 12 måneder (n=218)</c:v>
                </c:pt>
                <c:pt idx="4">
                  <c:v>Jeg har oplevet at medstuderende er blevet udsat for mobning indenfor de seneste 12 måneder (n=218)</c:v>
                </c:pt>
                <c:pt idx="5">
                  <c:v>Jeg synes der er en god luftkvalitet i undervisningslokalerne (n=218)</c:v>
                </c:pt>
                <c:pt idx="6">
                  <c:v>Jeg er ikke forstyrret af udefrakommende støj i undervisningslokalerne (n=218)</c:v>
                </c:pt>
                <c:pt idx="7">
                  <c:v>Jeg synes at lokalerne generelt har en passende temperatur (n=218)</c:v>
                </c:pt>
                <c:pt idx="8">
                  <c:v>Jeg synes at pladsforholdene i undervisningslokalerne er tilfredsstillende (n=218)</c:v>
                </c:pt>
                <c:pt idx="9">
                  <c:v>Jeg er generelt tilfreds med rengøringen på uddannelsesstedet (n=218)</c:v>
                </c:pt>
                <c:pt idx="10">
                  <c:v>Jeg synes at uddannelsesstedets toiletter er rene (n=218)</c:v>
                </c:pt>
                <c:pt idx="11">
                  <c:v>Lokalerne er velegnede til den undervisning der foregår i dem (n=218)</c:v>
                </c:pt>
              </c:strCache>
            </c:strRef>
          </c:cat>
          <c:val>
            <c:numRef>
              <c:f>Pædagog!$G$4:$G$15</c:f>
              <c:numCache>
                <c:formatCode>General</c:formatCode>
                <c:ptCount val="12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2D-47BE-9BDB-B3D65127C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9018080"/>
        <c:axId val="1267022048"/>
      </c:barChart>
      <c:catAx>
        <c:axId val="135901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7022048"/>
        <c:crosses val="autoZero"/>
        <c:auto val="1"/>
        <c:lblAlgn val="ctr"/>
        <c:lblOffset val="100"/>
        <c:noMultiLvlLbl val="0"/>
      </c:catAx>
      <c:valAx>
        <c:axId val="126702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90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41382327209102"/>
          <c:y val="0.95172411491986275"/>
          <c:w val="0.60239457567804022"/>
          <c:h val="4.8275885080137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Pædagog!$B$23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Pædagog!$A$24:$A$35</c:f>
              <c:strCache>
                <c:ptCount val="12"/>
                <c:pt idx="0">
                  <c:v>Jeg har det generelt godt med at være sammen med andre studerende i sociale sammenhænge (n=1762)</c:v>
                </c:pt>
                <c:pt idx="1">
                  <c:v>Mine medstuderende accepterer mig som den person jeg er (n=1762)</c:v>
                </c:pt>
                <c:pt idx="2">
                  <c:v>Jeg føler der er et stort pres for at jeg skal præstere</c:v>
                </c:pt>
                <c:pt idx="3">
                  <c:v>Jeg har følt mig mobbet på uddannelsesstedet indenfor de seneste 12 måneder (n=1762)</c:v>
                </c:pt>
                <c:pt idx="4">
                  <c:v>Jeg har oplevet at medstuderende er blevet udsat for mobning indenfor de seneste 12 måneder (n=1762) </c:v>
                </c:pt>
                <c:pt idx="5">
                  <c:v>Jeg synes der er en god luftkvalitet i undervisningslokalerne (n=1762)</c:v>
                </c:pt>
                <c:pt idx="6">
                  <c:v>Jeg er ikke forstyrret af udefrakommende støj i undervisningslokalerne (n=1762) </c:v>
                </c:pt>
                <c:pt idx="7">
                  <c:v>Jeg synes at lokalerne generelt har en passende temperatur (n=1762)</c:v>
                </c:pt>
                <c:pt idx="8">
                  <c:v>Jeg synes at pladsforholdene i undervisningslokalerne er tilfredsstillende (n=1762)</c:v>
                </c:pt>
                <c:pt idx="9">
                  <c:v>Jeg er generelt tilfreds med rengøringen på uddannelsesstedet (n=1762)</c:v>
                </c:pt>
                <c:pt idx="10">
                  <c:v>Jeg synes at uddannelsesstedets toiletter er rene (n=1762)</c:v>
                </c:pt>
                <c:pt idx="11">
                  <c:v>Lokalerne er velegnede til den undervisning der foregår i dem (n=1762)</c:v>
                </c:pt>
              </c:strCache>
            </c:strRef>
          </c:cat>
          <c:val>
            <c:numRef>
              <c:f>Pædagog!$B$24:$B$35</c:f>
              <c:numCache>
                <c:formatCode>General</c:formatCode>
                <c:ptCount val="12"/>
                <c:pt idx="0">
                  <c:v>23</c:v>
                </c:pt>
                <c:pt idx="1">
                  <c:v>15</c:v>
                </c:pt>
                <c:pt idx="2">
                  <c:v>147</c:v>
                </c:pt>
                <c:pt idx="3">
                  <c:v>1275</c:v>
                </c:pt>
                <c:pt idx="4">
                  <c:v>961</c:v>
                </c:pt>
                <c:pt idx="5">
                  <c:v>394</c:v>
                </c:pt>
                <c:pt idx="6">
                  <c:v>157</c:v>
                </c:pt>
                <c:pt idx="7">
                  <c:v>201</c:v>
                </c:pt>
                <c:pt idx="8">
                  <c:v>294</c:v>
                </c:pt>
                <c:pt idx="9">
                  <c:v>56</c:v>
                </c:pt>
                <c:pt idx="10">
                  <c:v>81</c:v>
                </c:pt>
                <c:pt idx="1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8-4025-9022-73043DE3A507}"/>
            </c:ext>
          </c:extLst>
        </c:ser>
        <c:ser>
          <c:idx val="1"/>
          <c:order val="1"/>
          <c:tx>
            <c:strRef>
              <c:f>Pædagog!$C$23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Pædagog!$A$24:$A$35</c:f>
              <c:strCache>
                <c:ptCount val="12"/>
                <c:pt idx="0">
                  <c:v>Jeg har det generelt godt med at være sammen med andre studerende i sociale sammenhænge (n=1762)</c:v>
                </c:pt>
                <c:pt idx="1">
                  <c:v>Mine medstuderende accepterer mig som den person jeg er (n=1762)</c:v>
                </c:pt>
                <c:pt idx="2">
                  <c:v>Jeg føler der er et stort pres for at jeg skal præstere</c:v>
                </c:pt>
                <c:pt idx="3">
                  <c:v>Jeg har følt mig mobbet på uddannelsesstedet indenfor de seneste 12 måneder (n=1762)</c:v>
                </c:pt>
                <c:pt idx="4">
                  <c:v>Jeg har oplevet at medstuderende er blevet udsat for mobning indenfor de seneste 12 måneder (n=1762) </c:v>
                </c:pt>
                <c:pt idx="5">
                  <c:v>Jeg synes der er en god luftkvalitet i undervisningslokalerne (n=1762)</c:v>
                </c:pt>
                <c:pt idx="6">
                  <c:v>Jeg er ikke forstyrret af udefrakommende støj i undervisningslokalerne (n=1762) </c:v>
                </c:pt>
                <c:pt idx="7">
                  <c:v>Jeg synes at lokalerne generelt har en passende temperatur (n=1762)</c:v>
                </c:pt>
                <c:pt idx="8">
                  <c:v>Jeg synes at pladsforholdene i undervisningslokalerne er tilfredsstillende (n=1762)</c:v>
                </c:pt>
                <c:pt idx="9">
                  <c:v>Jeg er generelt tilfreds med rengøringen på uddannelsesstedet (n=1762)</c:v>
                </c:pt>
                <c:pt idx="10">
                  <c:v>Jeg synes at uddannelsesstedets toiletter er rene (n=1762)</c:v>
                </c:pt>
                <c:pt idx="11">
                  <c:v>Lokalerne er velegnede til den undervisning der foregår i dem (n=1762)</c:v>
                </c:pt>
              </c:strCache>
            </c:strRef>
          </c:cat>
          <c:val>
            <c:numRef>
              <c:f>Pædagog!$C$24:$C$35</c:f>
              <c:numCache>
                <c:formatCode>General</c:formatCode>
                <c:ptCount val="12"/>
                <c:pt idx="0">
                  <c:v>65</c:v>
                </c:pt>
                <c:pt idx="1">
                  <c:v>47</c:v>
                </c:pt>
                <c:pt idx="2">
                  <c:v>444</c:v>
                </c:pt>
                <c:pt idx="3">
                  <c:v>286</c:v>
                </c:pt>
                <c:pt idx="4">
                  <c:v>387</c:v>
                </c:pt>
                <c:pt idx="5">
                  <c:v>413</c:v>
                </c:pt>
                <c:pt idx="6">
                  <c:v>417</c:v>
                </c:pt>
                <c:pt idx="7">
                  <c:v>431</c:v>
                </c:pt>
                <c:pt idx="8">
                  <c:v>417</c:v>
                </c:pt>
                <c:pt idx="9">
                  <c:v>98</c:v>
                </c:pt>
                <c:pt idx="10">
                  <c:v>161</c:v>
                </c:pt>
                <c:pt idx="11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8-4025-9022-73043DE3A507}"/>
            </c:ext>
          </c:extLst>
        </c:ser>
        <c:ser>
          <c:idx val="2"/>
          <c:order val="2"/>
          <c:tx>
            <c:strRef>
              <c:f>Pædagog!$D$23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Pædagog!$A$24:$A$35</c:f>
              <c:strCache>
                <c:ptCount val="12"/>
                <c:pt idx="0">
                  <c:v>Jeg har det generelt godt med at være sammen med andre studerende i sociale sammenhænge (n=1762)</c:v>
                </c:pt>
                <c:pt idx="1">
                  <c:v>Mine medstuderende accepterer mig som den person jeg er (n=1762)</c:v>
                </c:pt>
                <c:pt idx="2">
                  <c:v>Jeg føler der er et stort pres for at jeg skal præstere</c:v>
                </c:pt>
                <c:pt idx="3">
                  <c:v>Jeg har følt mig mobbet på uddannelsesstedet indenfor de seneste 12 måneder (n=1762)</c:v>
                </c:pt>
                <c:pt idx="4">
                  <c:v>Jeg har oplevet at medstuderende er blevet udsat for mobning indenfor de seneste 12 måneder (n=1762) </c:v>
                </c:pt>
                <c:pt idx="5">
                  <c:v>Jeg synes der er en god luftkvalitet i undervisningslokalerne (n=1762)</c:v>
                </c:pt>
                <c:pt idx="6">
                  <c:v>Jeg er ikke forstyrret af udefrakommende støj i undervisningslokalerne (n=1762) </c:v>
                </c:pt>
                <c:pt idx="7">
                  <c:v>Jeg synes at lokalerne generelt har en passende temperatur (n=1762)</c:v>
                </c:pt>
                <c:pt idx="8">
                  <c:v>Jeg synes at pladsforholdene i undervisningslokalerne er tilfredsstillende (n=1762)</c:v>
                </c:pt>
                <c:pt idx="9">
                  <c:v>Jeg er generelt tilfreds med rengøringen på uddannelsesstedet (n=1762)</c:v>
                </c:pt>
                <c:pt idx="10">
                  <c:v>Jeg synes at uddannelsesstedets toiletter er rene (n=1762)</c:v>
                </c:pt>
                <c:pt idx="11">
                  <c:v>Lokalerne er velegnede til den undervisning der foregår i dem (n=1762)</c:v>
                </c:pt>
              </c:strCache>
            </c:strRef>
          </c:cat>
          <c:val>
            <c:numRef>
              <c:f>Pædagog!$D$24:$D$35</c:f>
              <c:numCache>
                <c:formatCode>General</c:formatCode>
                <c:ptCount val="12"/>
                <c:pt idx="0">
                  <c:v>192</c:v>
                </c:pt>
                <c:pt idx="1">
                  <c:v>178</c:v>
                </c:pt>
                <c:pt idx="2">
                  <c:v>500</c:v>
                </c:pt>
                <c:pt idx="3">
                  <c:v>95</c:v>
                </c:pt>
                <c:pt idx="4">
                  <c:v>170</c:v>
                </c:pt>
                <c:pt idx="5">
                  <c:v>456</c:v>
                </c:pt>
                <c:pt idx="6">
                  <c:v>377</c:v>
                </c:pt>
                <c:pt idx="7">
                  <c:v>407</c:v>
                </c:pt>
                <c:pt idx="8">
                  <c:v>358</c:v>
                </c:pt>
                <c:pt idx="9">
                  <c:v>296</c:v>
                </c:pt>
                <c:pt idx="10">
                  <c:v>294</c:v>
                </c:pt>
                <c:pt idx="11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8-4025-9022-73043DE3A507}"/>
            </c:ext>
          </c:extLst>
        </c:ser>
        <c:ser>
          <c:idx val="3"/>
          <c:order val="3"/>
          <c:tx>
            <c:strRef>
              <c:f>Pædagog!$E$23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Pædagog!$A$24:$A$35</c:f>
              <c:strCache>
                <c:ptCount val="12"/>
                <c:pt idx="0">
                  <c:v>Jeg har det generelt godt med at være sammen med andre studerende i sociale sammenhænge (n=1762)</c:v>
                </c:pt>
                <c:pt idx="1">
                  <c:v>Mine medstuderende accepterer mig som den person jeg er (n=1762)</c:v>
                </c:pt>
                <c:pt idx="2">
                  <c:v>Jeg føler der er et stort pres for at jeg skal præstere</c:v>
                </c:pt>
                <c:pt idx="3">
                  <c:v>Jeg har følt mig mobbet på uddannelsesstedet indenfor de seneste 12 måneder (n=1762)</c:v>
                </c:pt>
                <c:pt idx="4">
                  <c:v>Jeg har oplevet at medstuderende er blevet udsat for mobning indenfor de seneste 12 måneder (n=1762) </c:v>
                </c:pt>
                <c:pt idx="5">
                  <c:v>Jeg synes der er en god luftkvalitet i undervisningslokalerne (n=1762)</c:v>
                </c:pt>
                <c:pt idx="6">
                  <c:v>Jeg er ikke forstyrret af udefrakommende støj i undervisningslokalerne (n=1762) </c:v>
                </c:pt>
                <c:pt idx="7">
                  <c:v>Jeg synes at lokalerne generelt har en passende temperatur (n=1762)</c:v>
                </c:pt>
                <c:pt idx="8">
                  <c:v>Jeg synes at pladsforholdene i undervisningslokalerne er tilfredsstillende (n=1762)</c:v>
                </c:pt>
                <c:pt idx="9">
                  <c:v>Jeg er generelt tilfreds med rengøringen på uddannelsesstedet (n=1762)</c:v>
                </c:pt>
                <c:pt idx="10">
                  <c:v>Jeg synes at uddannelsesstedets toiletter er rene (n=1762)</c:v>
                </c:pt>
                <c:pt idx="11">
                  <c:v>Lokalerne er velegnede til den undervisning der foregår i dem (n=1762)</c:v>
                </c:pt>
              </c:strCache>
            </c:strRef>
          </c:cat>
          <c:val>
            <c:numRef>
              <c:f>Pædagog!$E$24:$E$35</c:f>
              <c:numCache>
                <c:formatCode>General</c:formatCode>
                <c:ptCount val="12"/>
                <c:pt idx="0">
                  <c:v>758</c:v>
                </c:pt>
                <c:pt idx="1">
                  <c:v>755</c:v>
                </c:pt>
                <c:pt idx="2">
                  <c:v>451</c:v>
                </c:pt>
                <c:pt idx="3">
                  <c:v>66</c:v>
                </c:pt>
                <c:pt idx="4">
                  <c:v>142</c:v>
                </c:pt>
                <c:pt idx="5">
                  <c:v>368</c:v>
                </c:pt>
                <c:pt idx="6">
                  <c:v>620</c:v>
                </c:pt>
                <c:pt idx="7">
                  <c:v>605</c:v>
                </c:pt>
                <c:pt idx="8">
                  <c:v>559</c:v>
                </c:pt>
                <c:pt idx="9">
                  <c:v>913</c:v>
                </c:pt>
                <c:pt idx="10">
                  <c:v>918</c:v>
                </c:pt>
                <c:pt idx="11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8-4025-9022-73043DE3A507}"/>
            </c:ext>
          </c:extLst>
        </c:ser>
        <c:ser>
          <c:idx val="4"/>
          <c:order val="4"/>
          <c:tx>
            <c:strRef>
              <c:f>Pædagog!$F$23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Pædagog!$A$24:$A$35</c:f>
              <c:strCache>
                <c:ptCount val="12"/>
                <c:pt idx="0">
                  <c:v>Jeg har det generelt godt med at være sammen med andre studerende i sociale sammenhænge (n=1762)</c:v>
                </c:pt>
                <c:pt idx="1">
                  <c:v>Mine medstuderende accepterer mig som den person jeg er (n=1762)</c:v>
                </c:pt>
                <c:pt idx="2">
                  <c:v>Jeg føler der er et stort pres for at jeg skal præstere</c:v>
                </c:pt>
                <c:pt idx="3">
                  <c:v>Jeg har følt mig mobbet på uddannelsesstedet indenfor de seneste 12 måneder (n=1762)</c:v>
                </c:pt>
                <c:pt idx="4">
                  <c:v>Jeg har oplevet at medstuderende er blevet udsat for mobning indenfor de seneste 12 måneder (n=1762) </c:v>
                </c:pt>
                <c:pt idx="5">
                  <c:v>Jeg synes der er en god luftkvalitet i undervisningslokalerne (n=1762)</c:v>
                </c:pt>
                <c:pt idx="6">
                  <c:v>Jeg er ikke forstyrret af udefrakommende støj i undervisningslokalerne (n=1762) </c:v>
                </c:pt>
                <c:pt idx="7">
                  <c:v>Jeg synes at lokalerne generelt har en passende temperatur (n=1762)</c:v>
                </c:pt>
                <c:pt idx="8">
                  <c:v>Jeg synes at pladsforholdene i undervisningslokalerne er tilfredsstillende (n=1762)</c:v>
                </c:pt>
                <c:pt idx="9">
                  <c:v>Jeg er generelt tilfreds med rengøringen på uddannelsesstedet (n=1762)</c:v>
                </c:pt>
                <c:pt idx="10">
                  <c:v>Jeg synes at uddannelsesstedets toiletter er rene (n=1762)</c:v>
                </c:pt>
                <c:pt idx="11">
                  <c:v>Lokalerne er velegnede til den undervisning der foregår i dem (n=1762)</c:v>
                </c:pt>
              </c:strCache>
            </c:strRef>
          </c:cat>
          <c:val>
            <c:numRef>
              <c:f>Pædagog!$F$24:$F$35</c:f>
              <c:numCache>
                <c:formatCode>General</c:formatCode>
                <c:ptCount val="12"/>
                <c:pt idx="0">
                  <c:v>713</c:v>
                </c:pt>
                <c:pt idx="1">
                  <c:v>720</c:v>
                </c:pt>
                <c:pt idx="2">
                  <c:v>199</c:v>
                </c:pt>
                <c:pt idx="3">
                  <c:v>24</c:v>
                </c:pt>
                <c:pt idx="4">
                  <c:v>45</c:v>
                </c:pt>
                <c:pt idx="5">
                  <c:v>98</c:v>
                </c:pt>
                <c:pt idx="6">
                  <c:v>181</c:v>
                </c:pt>
                <c:pt idx="7">
                  <c:v>109</c:v>
                </c:pt>
                <c:pt idx="8">
                  <c:v>124</c:v>
                </c:pt>
                <c:pt idx="9">
                  <c:v>359</c:v>
                </c:pt>
                <c:pt idx="10">
                  <c:v>296</c:v>
                </c:pt>
                <c:pt idx="1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8-4025-9022-73043DE3A507}"/>
            </c:ext>
          </c:extLst>
        </c:ser>
        <c:ser>
          <c:idx val="5"/>
          <c:order val="5"/>
          <c:tx>
            <c:strRef>
              <c:f>Pædagog!$G$23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Pædagog!$A$24:$A$35</c:f>
              <c:strCache>
                <c:ptCount val="12"/>
                <c:pt idx="0">
                  <c:v>Jeg har det generelt godt med at være sammen med andre studerende i sociale sammenhænge (n=1762)</c:v>
                </c:pt>
                <c:pt idx="1">
                  <c:v>Mine medstuderende accepterer mig som den person jeg er (n=1762)</c:v>
                </c:pt>
                <c:pt idx="2">
                  <c:v>Jeg føler der er et stort pres for at jeg skal præstere</c:v>
                </c:pt>
                <c:pt idx="3">
                  <c:v>Jeg har følt mig mobbet på uddannelsesstedet indenfor de seneste 12 måneder (n=1762)</c:v>
                </c:pt>
                <c:pt idx="4">
                  <c:v>Jeg har oplevet at medstuderende er blevet udsat for mobning indenfor de seneste 12 måneder (n=1762) </c:v>
                </c:pt>
                <c:pt idx="5">
                  <c:v>Jeg synes der er en god luftkvalitet i undervisningslokalerne (n=1762)</c:v>
                </c:pt>
                <c:pt idx="6">
                  <c:v>Jeg er ikke forstyrret af udefrakommende støj i undervisningslokalerne (n=1762) </c:v>
                </c:pt>
                <c:pt idx="7">
                  <c:v>Jeg synes at lokalerne generelt har en passende temperatur (n=1762)</c:v>
                </c:pt>
                <c:pt idx="8">
                  <c:v>Jeg synes at pladsforholdene i undervisningslokalerne er tilfredsstillende (n=1762)</c:v>
                </c:pt>
                <c:pt idx="9">
                  <c:v>Jeg er generelt tilfreds med rengøringen på uddannelsesstedet (n=1762)</c:v>
                </c:pt>
                <c:pt idx="10">
                  <c:v>Jeg synes at uddannelsesstedets toiletter er rene (n=1762)</c:v>
                </c:pt>
                <c:pt idx="11">
                  <c:v>Lokalerne er velegnede til den undervisning der foregår i dem (n=1762)</c:v>
                </c:pt>
              </c:strCache>
            </c:strRef>
          </c:cat>
          <c:val>
            <c:numRef>
              <c:f>Pædagog!$G$24:$G$35</c:f>
              <c:numCache>
                <c:formatCode>General</c:formatCode>
                <c:ptCount val="12"/>
                <c:pt idx="0">
                  <c:v>11</c:v>
                </c:pt>
                <c:pt idx="1">
                  <c:v>47</c:v>
                </c:pt>
                <c:pt idx="2">
                  <c:v>21</c:v>
                </c:pt>
                <c:pt idx="3">
                  <c:v>16</c:v>
                </c:pt>
                <c:pt idx="4">
                  <c:v>57</c:v>
                </c:pt>
                <c:pt idx="5">
                  <c:v>33</c:v>
                </c:pt>
                <c:pt idx="6">
                  <c:v>10</c:v>
                </c:pt>
                <c:pt idx="7">
                  <c:v>9</c:v>
                </c:pt>
                <c:pt idx="8">
                  <c:v>10</c:v>
                </c:pt>
                <c:pt idx="9">
                  <c:v>40</c:v>
                </c:pt>
                <c:pt idx="10">
                  <c:v>12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D8-4025-9022-73043DE3A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8326896"/>
        <c:axId val="1267022464"/>
      </c:barChart>
      <c:catAx>
        <c:axId val="140832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7022464"/>
        <c:crosses val="autoZero"/>
        <c:auto val="1"/>
        <c:lblAlgn val="ctr"/>
        <c:lblOffset val="100"/>
        <c:noMultiLvlLbl val="0"/>
      </c:catAx>
      <c:valAx>
        <c:axId val="126702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0832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41382327209102"/>
          <c:y val="0.95144065379000187"/>
          <c:w val="0.60239457567804022"/>
          <c:h val="4.8559346209998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Pædagog!$B$42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Pædagog!$A$43:$A$54</c:f>
              <c:strCache>
                <c:ptCount val="12"/>
                <c:pt idx="0">
                  <c:v>Jeg har det generelt godt med at være sammen med andre studerende i sociale sammenhænge (n=26)</c:v>
                </c:pt>
                <c:pt idx="1">
                  <c:v>Mine medstuderende accepterer mig som den person jeg er (n=26)</c:v>
                </c:pt>
                <c:pt idx="2">
                  <c:v>Jeg føler der er et stort pres for at jeg skal præstere (n=26)</c:v>
                </c:pt>
                <c:pt idx="3">
                  <c:v>Jeg har følt mig mobbet på uddannelsesstedet indenfor de seneste 12 måneder (n=26)</c:v>
                </c:pt>
                <c:pt idx="4">
                  <c:v>Jeg har oplevet at medstuderende er blevet udsat for mobning indenfor de seneste 12 måneder (n=26)</c:v>
                </c:pt>
                <c:pt idx="5">
                  <c:v>Jeg synes der er en god luftkvalitet i undervisningslokalerne (n=26)</c:v>
                </c:pt>
                <c:pt idx="6">
                  <c:v>Jeg er ikke forstyrret af udefrakommende støj i undervisningslokalerne (n=26)</c:v>
                </c:pt>
                <c:pt idx="7">
                  <c:v>Jeg synes at lokalerne generelt har en passende temperatur (n=26)</c:v>
                </c:pt>
                <c:pt idx="8">
                  <c:v>Jeg synes at pladsforholdene i undervisningslokalerne er tilfredsstillende (n=26)</c:v>
                </c:pt>
                <c:pt idx="9">
                  <c:v>Jeg er generelt tilfreds med rengøringen på uddannelsesstedet (n=26)</c:v>
                </c:pt>
                <c:pt idx="10">
                  <c:v>Jeg synes at uddannelsesstedets toiletter er rene (n=26)</c:v>
                </c:pt>
                <c:pt idx="11">
                  <c:v>Lokalerne er velegnede til den undervisning der foregår i dem (n=26)</c:v>
                </c:pt>
              </c:strCache>
            </c:strRef>
          </c:cat>
          <c:val>
            <c:numRef>
              <c:f>Pædagog!$B$43:$B$54</c:f>
              <c:numCache>
                <c:formatCode>General</c:formatCode>
                <c:ptCount val="12"/>
                <c:pt idx="0">
                  <c:v>1</c:v>
                </c:pt>
                <c:pt idx="2">
                  <c:v>1</c:v>
                </c:pt>
                <c:pt idx="3">
                  <c:v>16</c:v>
                </c:pt>
                <c:pt idx="4">
                  <c:v>15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C-4665-9146-832B352A7ED4}"/>
            </c:ext>
          </c:extLst>
        </c:ser>
        <c:ser>
          <c:idx val="1"/>
          <c:order val="1"/>
          <c:tx>
            <c:strRef>
              <c:f>Pædagog!$C$42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Pædagog!$A$43:$A$54</c:f>
              <c:strCache>
                <c:ptCount val="12"/>
                <c:pt idx="0">
                  <c:v>Jeg har det generelt godt med at være sammen med andre studerende i sociale sammenhænge (n=26)</c:v>
                </c:pt>
                <c:pt idx="1">
                  <c:v>Mine medstuderende accepterer mig som den person jeg er (n=26)</c:v>
                </c:pt>
                <c:pt idx="2">
                  <c:v>Jeg føler der er et stort pres for at jeg skal præstere (n=26)</c:v>
                </c:pt>
                <c:pt idx="3">
                  <c:v>Jeg har følt mig mobbet på uddannelsesstedet indenfor de seneste 12 måneder (n=26)</c:v>
                </c:pt>
                <c:pt idx="4">
                  <c:v>Jeg har oplevet at medstuderende er blevet udsat for mobning indenfor de seneste 12 måneder (n=26)</c:v>
                </c:pt>
                <c:pt idx="5">
                  <c:v>Jeg synes der er en god luftkvalitet i undervisningslokalerne (n=26)</c:v>
                </c:pt>
                <c:pt idx="6">
                  <c:v>Jeg er ikke forstyrret af udefrakommende støj i undervisningslokalerne (n=26)</c:v>
                </c:pt>
                <c:pt idx="7">
                  <c:v>Jeg synes at lokalerne generelt har en passende temperatur (n=26)</c:v>
                </c:pt>
                <c:pt idx="8">
                  <c:v>Jeg synes at pladsforholdene i undervisningslokalerne er tilfredsstillende (n=26)</c:v>
                </c:pt>
                <c:pt idx="9">
                  <c:v>Jeg er generelt tilfreds med rengøringen på uddannelsesstedet (n=26)</c:v>
                </c:pt>
                <c:pt idx="10">
                  <c:v>Jeg synes at uddannelsesstedets toiletter er rene (n=26)</c:v>
                </c:pt>
                <c:pt idx="11">
                  <c:v>Lokalerne er velegnede til den undervisning der foregår i dem (n=26)</c:v>
                </c:pt>
              </c:strCache>
            </c:strRef>
          </c:cat>
          <c:val>
            <c:numRef>
              <c:f>Pædagog!$C$43:$C$54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C-4665-9146-832B352A7ED4}"/>
            </c:ext>
          </c:extLst>
        </c:ser>
        <c:ser>
          <c:idx val="2"/>
          <c:order val="2"/>
          <c:tx>
            <c:strRef>
              <c:f>Pædagog!$D$42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Pædagog!$A$43:$A$54</c:f>
              <c:strCache>
                <c:ptCount val="12"/>
                <c:pt idx="0">
                  <c:v>Jeg har det generelt godt med at være sammen med andre studerende i sociale sammenhænge (n=26)</c:v>
                </c:pt>
                <c:pt idx="1">
                  <c:v>Mine medstuderende accepterer mig som den person jeg er (n=26)</c:v>
                </c:pt>
                <c:pt idx="2">
                  <c:v>Jeg føler der er et stort pres for at jeg skal præstere (n=26)</c:v>
                </c:pt>
                <c:pt idx="3">
                  <c:v>Jeg har følt mig mobbet på uddannelsesstedet indenfor de seneste 12 måneder (n=26)</c:v>
                </c:pt>
                <c:pt idx="4">
                  <c:v>Jeg har oplevet at medstuderende er blevet udsat for mobning indenfor de seneste 12 måneder (n=26)</c:v>
                </c:pt>
                <c:pt idx="5">
                  <c:v>Jeg synes der er en god luftkvalitet i undervisningslokalerne (n=26)</c:v>
                </c:pt>
                <c:pt idx="6">
                  <c:v>Jeg er ikke forstyrret af udefrakommende støj i undervisningslokalerne (n=26)</c:v>
                </c:pt>
                <c:pt idx="7">
                  <c:v>Jeg synes at lokalerne generelt har en passende temperatur (n=26)</c:v>
                </c:pt>
                <c:pt idx="8">
                  <c:v>Jeg synes at pladsforholdene i undervisningslokalerne er tilfredsstillende (n=26)</c:v>
                </c:pt>
                <c:pt idx="9">
                  <c:v>Jeg er generelt tilfreds med rengøringen på uddannelsesstedet (n=26)</c:v>
                </c:pt>
                <c:pt idx="10">
                  <c:v>Jeg synes at uddannelsesstedets toiletter er rene (n=26)</c:v>
                </c:pt>
                <c:pt idx="11">
                  <c:v>Lokalerne er velegnede til den undervisning der foregår i dem (n=26)</c:v>
                </c:pt>
              </c:strCache>
            </c:strRef>
          </c:cat>
          <c:val>
            <c:numRef>
              <c:f>Pædagog!$D$43:$D$54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8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C-4665-9146-832B352A7ED4}"/>
            </c:ext>
          </c:extLst>
        </c:ser>
        <c:ser>
          <c:idx val="3"/>
          <c:order val="3"/>
          <c:tx>
            <c:strRef>
              <c:f>Pædagog!$E$42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Pædagog!$A$43:$A$54</c:f>
              <c:strCache>
                <c:ptCount val="12"/>
                <c:pt idx="0">
                  <c:v>Jeg har det generelt godt med at være sammen med andre studerende i sociale sammenhænge (n=26)</c:v>
                </c:pt>
                <c:pt idx="1">
                  <c:v>Mine medstuderende accepterer mig som den person jeg er (n=26)</c:v>
                </c:pt>
                <c:pt idx="2">
                  <c:v>Jeg føler der er et stort pres for at jeg skal præstere (n=26)</c:v>
                </c:pt>
                <c:pt idx="3">
                  <c:v>Jeg har følt mig mobbet på uddannelsesstedet indenfor de seneste 12 måneder (n=26)</c:v>
                </c:pt>
                <c:pt idx="4">
                  <c:v>Jeg har oplevet at medstuderende er blevet udsat for mobning indenfor de seneste 12 måneder (n=26)</c:v>
                </c:pt>
                <c:pt idx="5">
                  <c:v>Jeg synes der er en god luftkvalitet i undervisningslokalerne (n=26)</c:v>
                </c:pt>
                <c:pt idx="6">
                  <c:v>Jeg er ikke forstyrret af udefrakommende støj i undervisningslokalerne (n=26)</c:v>
                </c:pt>
                <c:pt idx="7">
                  <c:v>Jeg synes at lokalerne generelt har en passende temperatur (n=26)</c:v>
                </c:pt>
                <c:pt idx="8">
                  <c:v>Jeg synes at pladsforholdene i undervisningslokalerne er tilfredsstillende (n=26)</c:v>
                </c:pt>
                <c:pt idx="9">
                  <c:v>Jeg er generelt tilfreds med rengøringen på uddannelsesstedet (n=26)</c:v>
                </c:pt>
                <c:pt idx="10">
                  <c:v>Jeg synes at uddannelsesstedets toiletter er rene (n=26)</c:v>
                </c:pt>
                <c:pt idx="11">
                  <c:v>Lokalerne er velegnede til den undervisning der foregår i dem (n=26)</c:v>
                </c:pt>
              </c:strCache>
            </c:strRef>
          </c:cat>
          <c:val>
            <c:numRef>
              <c:f>Pædagog!$E$43:$E$54</c:f>
              <c:numCache>
                <c:formatCode>General</c:formatCode>
                <c:ptCount val="12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CC-4665-9146-832B352A7ED4}"/>
            </c:ext>
          </c:extLst>
        </c:ser>
        <c:ser>
          <c:idx val="4"/>
          <c:order val="4"/>
          <c:tx>
            <c:strRef>
              <c:f>Pædagog!$F$42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Pædagog!$A$43:$A$54</c:f>
              <c:strCache>
                <c:ptCount val="12"/>
                <c:pt idx="0">
                  <c:v>Jeg har det generelt godt med at være sammen med andre studerende i sociale sammenhænge (n=26)</c:v>
                </c:pt>
                <c:pt idx="1">
                  <c:v>Mine medstuderende accepterer mig som den person jeg er (n=26)</c:v>
                </c:pt>
                <c:pt idx="2">
                  <c:v>Jeg føler der er et stort pres for at jeg skal præstere (n=26)</c:v>
                </c:pt>
                <c:pt idx="3">
                  <c:v>Jeg har følt mig mobbet på uddannelsesstedet indenfor de seneste 12 måneder (n=26)</c:v>
                </c:pt>
                <c:pt idx="4">
                  <c:v>Jeg har oplevet at medstuderende er blevet udsat for mobning indenfor de seneste 12 måneder (n=26)</c:v>
                </c:pt>
                <c:pt idx="5">
                  <c:v>Jeg synes der er en god luftkvalitet i undervisningslokalerne (n=26)</c:v>
                </c:pt>
                <c:pt idx="6">
                  <c:v>Jeg er ikke forstyrret af udefrakommende støj i undervisningslokalerne (n=26)</c:v>
                </c:pt>
                <c:pt idx="7">
                  <c:v>Jeg synes at lokalerne generelt har en passende temperatur (n=26)</c:v>
                </c:pt>
                <c:pt idx="8">
                  <c:v>Jeg synes at pladsforholdene i undervisningslokalerne er tilfredsstillende (n=26)</c:v>
                </c:pt>
                <c:pt idx="9">
                  <c:v>Jeg er generelt tilfreds med rengøringen på uddannelsesstedet (n=26)</c:v>
                </c:pt>
                <c:pt idx="10">
                  <c:v>Jeg synes at uddannelsesstedets toiletter er rene (n=26)</c:v>
                </c:pt>
                <c:pt idx="11">
                  <c:v>Lokalerne er velegnede til den undervisning der foregår i dem (n=26)</c:v>
                </c:pt>
              </c:strCache>
            </c:strRef>
          </c:cat>
          <c:val>
            <c:numRef>
              <c:f>Pædagog!$F$43:$F$54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13</c:v>
                </c:pt>
                <c:pt idx="10">
                  <c:v>12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CC-4665-9146-832B352A7ED4}"/>
            </c:ext>
          </c:extLst>
        </c:ser>
        <c:ser>
          <c:idx val="5"/>
          <c:order val="5"/>
          <c:tx>
            <c:strRef>
              <c:f>Pædagog!$G$42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Pædagog!$A$43:$A$54</c:f>
              <c:strCache>
                <c:ptCount val="12"/>
                <c:pt idx="0">
                  <c:v>Jeg har det generelt godt med at være sammen med andre studerende i sociale sammenhænge (n=26)</c:v>
                </c:pt>
                <c:pt idx="1">
                  <c:v>Mine medstuderende accepterer mig som den person jeg er (n=26)</c:v>
                </c:pt>
                <c:pt idx="2">
                  <c:v>Jeg føler der er et stort pres for at jeg skal præstere (n=26)</c:v>
                </c:pt>
                <c:pt idx="3">
                  <c:v>Jeg har følt mig mobbet på uddannelsesstedet indenfor de seneste 12 måneder (n=26)</c:v>
                </c:pt>
                <c:pt idx="4">
                  <c:v>Jeg har oplevet at medstuderende er blevet udsat for mobning indenfor de seneste 12 måneder (n=26)</c:v>
                </c:pt>
                <c:pt idx="5">
                  <c:v>Jeg synes der er en god luftkvalitet i undervisningslokalerne (n=26)</c:v>
                </c:pt>
                <c:pt idx="6">
                  <c:v>Jeg er ikke forstyrret af udefrakommende støj i undervisningslokalerne (n=26)</c:v>
                </c:pt>
                <c:pt idx="7">
                  <c:v>Jeg synes at lokalerne generelt har en passende temperatur (n=26)</c:v>
                </c:pt>
                <c:pt idx="8">
                  <c:v>Jeg synes at pladsforholdene i undervisningslokalerne er tilfredsstillende (n=26)</c:v>
                </c:pt>
                <c:pt idx="9">
                  <c:v>Jeg er generelt tilfreds med rengøringen på uddannelsesstedet (n=26)</c:v>
                </c:pt>
                <c:pt idx="10">
                  <c:v>Jeg synes at uddannelsesstedets toiletter er rene (n=26)</c:v>
                </c:pt>
                <c:pt idx="11">
                  <c:v>Lokalerne er velegnede til den undervisning der foregår i dem (n=26)</c:v>
                </c:pt>
              </c:strCache>
            </c:strRef>
          </c:cat>
          <c:val>
            <c:numRef>
              <c:f>Pædagog!$G$43:$G$54</c:f>
              <c:numCache>
                <c:formatCode>General</c:formatCode>
                <c:ptCount val="12"/>
                <c:pt idx="3">
                  <c:v>1</c:v>
                </c:pt>
                <c:pt idx="4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CC-4665-9146-832B352A7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3588256"/>
        <c:axId val="977489328"/>
      </c:barChart>
      <c:catAx>
        <c:axId val="138358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7489328"/>
        <c:crosses val="autoZero"/>
        <c:auto val="1"/>
        <c:lblAlgn val="ctr"/>
        <c:lblOffset val="100"/>
        <c:noMultiLvlLbl val="0"/>
      </c:catAx>
      <c:valAx>
        <c:axId val="97748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8358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47908700434037"/>
          <c:y val="0.95191124998842658"/>
          <c:w val="0.60672839733948258"/>
          <c:h val="4.8088750011573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Skat!$C$2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Skat!$B$3:$B$14</c:f>
              <c:strCache>
                <c:ptCount val="12"/>
                <c:pt idx="0">
                  <c:v>Jeg har det generelt godt med at være sammen med andre studerende i sociale sammenhænge (n=27)</c:v>
                </c:pt>
                <c:pt idx="1">
                  <c:v>Mine medstuderende accepterer mig som den person jeg er (n=27)</c:v>
                </c:pt>
                <c:pt idx="2">
                  <c:v>Jeg føler der er et stort pres for at jeg skal præstere (n=27)</c:v>
                </c:pt>
                <c:pt idx="3">
                  <c:v>Jeg har følt mig mobbet på uddannelsesstedet indenfor de seneste 12 måneder (n=27)</c:v>
                </c:pt>
                <c:pt idx="4">
                  <c:v>Jeg har oplevet at medstuderende er blevet udsat for mobning indenfor de seneste 12 måneder (n=27)</c:v>
                </c:pt>
                <c:pt idx="5">
                  <c:v>Jeg synes der er en god luftkvalitet i undervisningslokalerne (n=27)</c:v>
                </c:pt>
                <c:pt idx="6">
                  <c:v>Jeg er ikke forstyrret af udefrakommende støj i undervisningslokalerne (n=27)</c:v>
                </c:pt>
                <c:pt idx="7">
                  <c:v>Jeg synes at lokalerne generelt har en passende temperatur (n=27)</c:v>
                </c:pt>
                <c:pt idx="8">
                  <c:v>Jeg synes at pladsforholdene i undervisningslokalerne er tilfredsstillende (n=27)</c:v>
                </c:pt>
                <c:pt idx="9">
                  <c:v>Jeg er generelt tilfreds med rengøringen på uddannelsesstedet (n=27)</c:v>
                </c:pt>
                <c:pt idx="10">
                  <c:v>Jeg synes at uddannelsesstedets toiletter er rene (n=27)</c:v>
                </c:pt>
                <c:pt idx="11">
                  <c:v>Lokalerne er velegnede til den undervisning der foregår i dem (n=27)</c:v>
                </c:pt>
              </c:strCache>
            </c:strRef>
          </c:cat>
          <c:val>
            <c:numRef>
              <c:f>Skat!$C$3:$C$14</c:f>
              <c:numCache>
                <c:formatCode>General</c:formatCode>
                <c:ptCount val="12"/>
                <c:pt idx="0">
                  <c:v>1</c:v>
                </c:pt>
                <c:pt idx="2">
                  <c:v>2</c:v>
                </c:pt>
                <c:pt idx="3">
                  <c:v>17</c:v>
                </c:pt>
                <c:pt idx="4">
                  <c:v>12</c:v>
                </c:pt>
                <c:pt idx="5">
                  <c:v>2</c:v>
                </c:pt>
                <c:pt idx="6">
                  <c:v>6</c:v>
                </c:pt>
                <c:pt idx="7">
                  <c:v>2</c:v>
                </c:pt>
                <c:pt idx="8">
                  <c:v>5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E-41F5-B543-EEA39D506C6D}"/>
            </c:ext>
          </c:extLst>
        </c:ser>
        <c:ser>
          <c:idx val="1"/>
          <c:order val="1"/>
          <c:tx>
            <c:strRef>
              <c:f>Skat!$D$2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Skat!$B$3:$B$14</c:f>
              <c:strCache>
                <c:ptCount val="12"/>
                <c:pt idx="0">
                  <c:v>Jeg har det generelt godt med at være sammen med andre studerende i sociale sammenhænge (n=27)</c:v>
                </c:pt>
                <c:pt idx="1">
                  <c:v>Mine medstuderende accepterer mig som den person jeg er (n=27)</c:v>
                </c:pt>
                <c:pt idx="2">
                  <c:v>Jeg føler der er et stort pres for at jeg skal præstere (n=27)</c:v>
                </c:pt>
                <c:pt idx="3">
                  <c:v>Jeg har følt mig mobbet på uddannelsesstedet indenfor de seneste 12 måneder (n=27)</c:v>
                </c:pt>
                <c:pt idx="4">
                  <c:v>Jeg har oplevet at medstuderende er blevet udsat for mobning indenfor de seneste 12 måneder (n=27)</c:v>
                </c:pt>
                <c:pt idx="5">
                  <c:v>Jeg synes der er en god luftkvalitet i undervisningslokalerne (n=27)</c:v>
                </c:pt>
                <c:pt idx="6">
                  <c:v>Jeg er ikke forstyrret af udefrakommende støj i undervisningslokalerne (n=27)</c:v>
                </c:pt>
                <c:pt idx="7">
                  <c:v>Jeg synes at lokalerne generelt har en passende temperatur (n=27)</c:v>
                </c:pt>
                <c:pt idx="8">
                  <c:v>Jeg synes at pladsforholdene i undervisningslokalerne er tilfredsstillende (n=27)</c:v>
                </c:pt>
                <c:pt idx="9">
                  <c:v>Jeg er generelt tilfreds med rengøringen på uddannelsesstedet (n=27)</c:v>
                </c:pt>
                <c:pt idx="10">
                  <c:v>Jeg synes at uddannelsesstedets toiletter er rene (n=27)</c:v>
                </c:pt>
                <c:pt idx="11">
                  <c:v>Lokalerne er velegnede til den undervisning der foregår i dem (n=27)</c:v>
                </c:pt>
              </c:strCache>
            </c:strRef>
          </c:cat>
          <c:val>
            <c:numRef>
              <c:f>Skat!$D$3:$D$14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11</c:v>
                </c:pt>
                <c:pt idx="10">
                  <c:v>5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E-41F5-B543-EEA39D506C6D}"/>
            </c:ext>
          </c:extLst>
        </c:ser>
        <c:ser>
          <c:idx val="2"/>
          <c:order val="2"/>
          <c:tx>
            <c:strRef>
              <c:f>Skat!$E$2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Skat!$B$3:$B$14</c:f>
              <c:strCache>
                <c:ptCount val="12"/>
                <c:pt idx="0">
                  <c:v>Jeg har det generelt godt med at være sammen med andre studerende i sociale sammenhænge (n=27)</c:v>
                </c:pt>
                <c:pt idx="1">
                  <c:v>Mine medstuderende accepterer mig som den person jeg er (n=27)</c:v>
                </c:pt>
                <c:pt idx="2">
                  <c:v>Jeg føler der er et stort pres for at jeg skal præstere (n=27)</c:v>
                </c:pt>
                <c:pt idx="3">
                  <c:v>Jeg har følt mig mobbet på uddannelsesstedet indenfor de seneste 12 måneder (n=27)</c:v>
                </c:pt>
                <c:pt idx="4">
                  <c:v>Jeg har oplevet at medstuderende er blevet udsat for mobning indenfor de seneste 12 måneder (n=27)</c:v>
                </c:pt>
                <c:pt idx="5">
                  <c:v>Jeg synes der er en god luftkvalitet i undervisningslokalerne (n=27)</c:v>
                </c:pt>
                <c:pt idx="6">
                  <c:v>Jeg er ikke forstyrret af udefrakommende støj i undervisningslokalerne (n=27)</c:v>
                </c:pt>
                <c:pt idx="7">
                  <c:v>Jeg synes at lokalerne generelt har en passende temperatur (n=27)</c:v>
                </c:pt>
                <c:pt idx="8">
                  <c:v>Jeg synes at pladsforholdene i undervisningslokalerne er tilfredsstillende (n=27)</c:v>
                </c:pt>
                <c:pt idx="9">
                  <c:v>Jeg er generelt tilfreds med rengøringen på uddannelsesstedet (n=27)</c:v>
                </c:pt>
                <c:pt idx="10">
                  <c:v>Jeg synes at uddannelsesstedets toiletter er rene (n=27)</c:v>
                </c:pt>
                <c:pt idx="11">
                  <c:v>Lokalerne er velegnede til den undervisning der foregår i dem (n=27)</c:v>
                </c:pt>
              </c:strCache>
            </c:strRef>
          </c:cat>
          <c:val>
            <c:numRef>
              <c:f>Skat!$E$3:$E$14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5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E-41F5-B543-EEA39D506C6D}"/>
            </c:ext>
          </c:extLst>
        </c:ser>
        <c:ser>
          <c:idx val="3"/>
          <c:order val="3"/>
          <c:tx>
            <c:strRef>
              <c:f>Skat!$F$2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Skat!$B$3:$B$14</c:f>
              <c:strCache>
                <c:ptCount val="12"/>
                <c:pt idx="0">
                  <c:v>Jeg har det generelt godt med at være sammen med andre studerende i sociale sammenhænge (n=27)</c:v>
                </c:pt>
                <c:pt idx="1">
                  <c:v>Mine medstuderende accepterer mig som den person jeg er (n=27)</c:v>
                </c:pt>
                <c:pt idx="2">
                  <c:v>Jeg føler der er et stort pres for at jeg skal præstere (n=27)</c:v>
                </c:pt>
                <c:pt idx="3">
                  <c:v>Jeg har følt mig mobbet på uddannelsesstedet indenfor de seneste 12 måneder (n=27)</c:v>
                </c:pt>
                <c:pt idx="4">
                  <c:v>Jeg har oplevet at medstuderende er blevet udsat for mobning indenfor de seneste 12 måneder (n=27)</c:v>
                </c:pt>
                <c:pt idx="5">
                  <c:v>Jeg synes der er en god luftkvalitet i undervisningslokalerne (n=27)</c:v>
                </c:pt>
                <c:pt idx="6">
                  <c:v>Jeg er ikke forstyrret af udefrakommende støj i undervisningslokalerne (n=27)</c:v>
                </c:pt>
                <c:pt idx="7">
                  <c:v>Jeg synes at lokalerne generelt har en passende temperatur (n=27)</c:v>
                </c:pt>
                <c:pt idx="8">
                  <c:v>Jeg synes at pladsforholdene i undervisningslokalerne er tilfredsstillende (n=27)</c:v>
                </c:pt>
                <c:pt idx="9">
                  <c:v>Jeg er generelt tilfreds med rengøringen på uddannelsesstedet (n=27)</c:v>
                </c:pt>
                <c:pt idx="10">
                  <c:v>Jeg synes at uddannelsesstedets toiletter er rene (n=27)</c:v>
                </c:pt>
                <c:pt idx="11">
                  <c:v>Lokalerne er velegnede til den undervisning der foregår i dem (n=27)</c:v>
                </c:pt>
              </c:strCache>
            </c:strRef>
          </c:cat>
          <c:val>
            <c:numRef>
              <c:f>Skat!$F$3:$F$14</c:f>
              <c:numCache>
                <c:formatCode>General</c:formatCode>
                <c:ptCount val="12"/>
                <c:pt idx="0">
                  <c:v>15</c:v>
                </c:pt>
                <c:pt idx="1">
                  <c:v>11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7</c:v>
                </c:pt>
                <c:pt idx="7">
                  <c:v>15</c:v>
                </c:pt>
                <c:pt idx="8">
                  <c:v>7</c:v>
                </c:pt>
                <c:pt idx="9">
                  <c:v>17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AE-41F5-B543-EEA39D506C6D}"/>
            </c:ext>
          </c:extLst>
        </c:ser>
        <c:ser>
          <c:idx val="4"/>
          <c:order val="4"/>
          <c:tx>
            <c:strRef>
              <c:f>Skat!$G$2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Skat!$B$3:$B$14</c:f>
              <c:strCache>
                <c:ptCount val="12"/>
                <c:pt idx="0">
                  <c:v>Jeg har det generelt godt med at være sammen med andre studerende i sociale sammenhænge (n=27)</c:v>
                </c:pt>
                <c:pt idx="1">
                  <c:v>Mine medstuderende accepterer mig som den person jeg er (n=27)</c:v>
                </c:pt>
                <c:pt idx="2">
                  <c:v>Jeg føler der er et stort pres for at jeg skal præstere (n=27)</c:v>
                </c:pt>
                <c:pt idx="3">
                  <c:v>Jeg har følt mig mobbet på uddannelsesstedet indenfor de seneste 12 måneder (n=27)</c:v>
                </c:pt>
                <c:pt idx="4">
                  <c:v>Jeg har oplevet at medstuderende er blevet udsat for mobning indenfor de seneste 12 måneder (n=27)</c:v>
                </c:pt>
                <c:pt idx="5">
                  <c:v>Jeg synes der er en god luftkvalitet i undervisningslokalerne (n=27)</c:v>
                </c:pt>
                <c:pt idx="6">
                  <c:v>Jeg er ikke forstyrret af udefrakommende støj i undervisningslokalerne (n=27)</c:v>
                </c:pt>
                <c:pt idx="7">
                  <c:v>Jeg synes at lokalerne generelt har en passende temperatur (n=27)</c:v>
                </c:pt>
                <c:pt idx="8">
                  <c:v>Jeg synes at pladsforholdene i undervisningslokalerne er tilfredsstillende (n=27)</c:v>
                </c:pt>
                <c:pt idx="9">
                  <c:v>Jeg er generelt tilfreds med rengøringen på uddannelsesstedet (n=27)</c:v>
                </c:pt>
                <c:pt idx="10">
                  <c:v>Jeg synes at uddannelsesstedets toiletter er rene (n=27)</c:v>
                </c:pt>
                <c:pt idx="11">
                  <c:v>Lokalerne er velegnede til den undervisning der foregår i dem (n=27)</c:v>
                </c:pt>
              </c:strCache>
            </c:strRef>
          </c:cat>
          <c:val>
            <c:numRef>
              <c:f>Skat!$G$3:$G$14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5">
                  <c:v>2</c:v>
                </c:pt>
                <c:pt idx="6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AE-41F5-B543-EEA39D506C6D}"/>
            </c:ext>
          </c:extLst>
        </c:ser>
        <c:ser>
          <c:idx val="5"/>
          <c:order val="5"/>
          <c:tx>
            <c:strRef>
              <c:f>Skat!$H$2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Skat!$B$3:$B$14</c:f>
              <c:strCache>
                <c:ptCount val="12"/>
                <c:pt idx="0">
                  <c:v>Jeg har det generelt godt med at være sammen med andre studerende i sociale sammenhænge (n=27)</c:v>
                </c:pt>
                <c:pt idx="1">
                  <c:v>Mine medstuderende accepterer mig som den person jeg er (n=27)</c:v>
                </c:pt>
                <c:pt idx="2">
                  <c:v>Jeg føler der er et stort pres for at jeg skal præstere (n=27)</c:v>
                </c:pt>
                <c:pt idx="3">
                  <c:v>Jeg har følt mig mobbet på uddannelsesstedet indenfor de seneste 12 måneder (n=27)</c:v>
                </c:pt>
                <c:pt idx="4">
                  <c:v>Jeg har oplevet at medstuderende er blevet udsat for mobning indenfor de seneste 12 måneder (n=27)</c:v>
                </c:pt>
                <c:pt idx="5">
                  <c:v>Jeg synes der er en god luftkvalitet i undervisningslokalerne (n=27)</c:v>
                </c:pt>
                <c:pt idx="6">
                  <c:v>Jeg er ikke forstyrret af udefrakommende støj i undervisningslokalerne (n=27)</c:v>
                </c:pt>
                <c:pt idx="7">
                  <c:v>Jeg synes at lokalerne generelt har en passende temperatur (n=27)</c:v>
                </c:pt>
                <c:pt idx="8">
                  <c:v>Jeg synes at pladsforholdene i undervisningslokalerne er tilfredsstillende (n=27)</c:v>
                </c:pt>
                <c:pt idx="9">
                  <c:v>Jeg er generelt tilfreds med rengøringen på uddannelsesstedet (n=27)</c:v>
                </c:pt>
                <c:pt idx="10">
                  <c:v>Jeg synes at uddannelsesstedets toiletter er rene (n=27)</c:v>
                </c:pt>
                <c:pt idx="11">
                  <c:v>Lokalerne er velegnede til den undervisning der foregår i dem (n=27)</c:v>
                </c:pt>
              </c:strCache>
            </c:strRef>
          </c:cat>
          <c:val>
            <c:numRef>
              <c:f>Skat!$H$3:$H$14</c:f>
              <c:numCache>
                <c:formatCode>General</c:formatCode>
                <c:ptCount val="12"/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AE-41F5-B543-EEA39D506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3591856"/>
        <c:axId val="1203336624"/>
      </c:barChart>
      <c:catAx>
        <c:axId val="138359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3336624"/>
        <c:crosses val="autoZero"/>
        <c:auto val="1"/>
        <c:lblAlgn val="ctr"/>
        <c:lblOffset val="100"/>
        <c:noMultiLvlLbl val="0"/>
      </c:catAx>
      <c:valAx>
        <c:axId val="120333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8359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Socialrådgiver!$C$75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Socialrådgiver!$B$76:$B$87</c:f>
              <c:strCache>
                <c:ptCount val="12"/>
                <c:pt idx="0">
                  <c:v>Jeg har det generelt godt med at være sammen med andre studerende i sociale sammenhænge (n=753)</c:v>
                </c:pt>
                <c:pt idx="1">
                  <c:v>Mine medstuderende accepterer mig som den person jeg er (n=753)</c:v>
                </c:pt>
                <c:pt idx="2">
                  <c:v>Jeg føler der er et stort pres for at jeg skal præstere (n=753)</c:v>
                </c:pt>
                <c:pt idx="3">
                  <c:v>Jeg har følt mig mobbet på uddannelsesstedet indenfor de seneste 12 måneder (n=753)</c:v>
                </c:pt>
                <c:pt idx="4">
                  <c:v>Jeg har oplevet at medstuderende er blevet udsat for mobning indenfor de seneste 12 måneder (n=753)</c:v>
                </c:pt>
                <c:pt idx="5">
                  <c:v>Jeg synes der er en god luftkvalitet i undervisningslokalerne (n=753)</c:v>
                </c:pt>
                <c:pt idx="6">
                  <c:v>Jeg er ikke forstyrret af udefrakommende støj i undervisningslokalerne (n=753)</c:v>
                </c:pt>
                <c:pt idx="7">
                  <c:v>Jeg synes at lokalerne generelt har en passende temperatur (n=753)</c:v>
                </c:pt>
                <c:pt idx="8">
                  <c:v>Jeg synes at pladsforholdene i undervisningslokalerne er tilfredsstillende (n=753)</c:v>
                </c:pt>
                <c:pt idx="9">
                  <c:v>Jeg er generelt tilfreds med rengøringen på uddannelsesstedet (n=753)</c:v>
                </c:pt>
                <c:pt idx="10">
                  <c:v>Jeg synes at uddannelsesstedets toiletter er rene (n=753)</c:v>
                </c:pt>
                <c:pt idx="11">
                  <c:v>Lokalerne er velegnede til den undervisning der foregår i dem (n=753)</c:v>
                </c:pt>
              </c:strCache>
            </c:strRef>
          </c:cat>
          <c:val>
            <c:numRef>
              <c:f>Socialrådgiver!$C$76:$C$87</c:f>
              <c:numCache>
                <c:formatCode>General</c:formatCode>
                <c:ptCount val="12"/>
                <c:pt idx="0">
                  <c:v>8</c:v>
                </c:pt>
                <c:pt idx="1">
                  <c:v>11</c:v>
                </c:pt>
                <c:pt idx="2">
                  <c:v>50</c:v>
                </c:pt>
                <c:pt idx="3">
                  <c:v>563</c:v>
                </c:pt>
                <c:pt idx="4">
                  <c:v>382</c:v>
                </c:pt>
                <c:pt idx="5">
                  <c:v>165</c:v>
                </c:pt>
                <c:pt idx="6">
                  <c:v>97</c:v>
                </c:pt>
                <c:pt idx="7">
                  <c:v>107</c:v>
                </c:pt>
                <c:pt idx="8">
                  <c:v>136</c:v>
                </c:pt>
                <c:pt idx="9">
                  <c:v>33</c:v>
                </c:pt>
                <c:pt idx="10">
                  <c:v>59</c:v>
                </c:pt>
                <c:pt idx="1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A-4A1F-B53B-4D78864959A3}"/>
            </c:ext>
          </c:extLst>
        </c:ser>
        <c:ser>
          <c:idx val="1"/>
          <c:order val="1"/>
          <c:tx>
            <c:strRef>
              <c:f>Socialrådgiver!$D$75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Socialrådgiver!$B$76:$B$87</c:f>
              <c:strCache>
                <c:ptCount val="12"/>
                <c:pt idx="0">
                  <c:v>Jeg har det generelt godt med at være sammen med andre studerende i sociale sammenhænge (n=753)</c:v>
                </c:pt>
                <c:pt idx="1">
                  <c:v>Mine medstuderende accepterer mig som den person jeg er (n=753)</c:v>
                </c:pt>
                <c:pt idx="2">
                  <c:v>Jeg føler der er et stort pres for at jeg skal præstere (n=753)</c:v>
                </c:pt>
                <c:pt idx="3">
                  <c:v>Jeg har følt mig mobbet på uddannelsesstedet indenfor de seneste 12 måneder (n=753)</c:v>
                </c:pt>
                <c:pt idx="4">
                  <c:v>Jeg har oplevet at medstuderende er blevet udsat for mobning indenfor de seneste 12 måneder (n=753)</c:v>
                </c:pt>
                <c:pt idx="5">
                  <c:v>Jeg synes der er en god luftkvalitet i undervisningslokalerne (n=753)</c:v>
                </c:pt>
                <c:pt idx="6">
                  <c:v>Jeg er ikke forstyrret af udefrakommende støj i undervisningslokalerne (n=753)</c:v>
                </c:pt>
                <c:pt idx="7">
                  <c:v>Jeg synes at lokalerne generelt har en passende temperatur (n=753)</c:v>
                </c:pt>
                <c:pt idx="8">
                  <c:v>Jeg synes at pladsforholdene i undervisningslokalerne er tilfredsstillende (n=753)</c:v>
                </c:pt>
                <c:pt idx="9">
                  <c:v>Jeg er generelt tilfreds med rengøringen på uddannelsesstedet (n=753)</c:v>
                </c:pt>
                <c:pt idx="10">
                  <c:v>Jeg synes at uddannelsesstedets toiletter er rene (n=753)</c:v>
                </c:pt>
                <c:pt idx="11">
                  <c:v>Lokalerne er velegnede til den undervisning der foregår i dem (n=753)</c:v>
                </c:pt>
              </c:strCache>
            </c:strRef>
          </c:cat>
          <c:val>
            <c:numRef>
              <c:f>Socialrådgiver!$D$76:$D$87</c:f>
              <c:numCache>
                <c:formatCode>General</c:formatCode>
                <c:ptCount val="12"/>
                <c:pt idx="0">
                  <c:v>37</c:v>
                </c:pt>
                <c:pt idx="1">
                  <c:v>27</c:v>
                </c:pt>
                <c:pt idx="2">
                  <c:v>159</c:v>
                </c:pt>
                <c:pt idx="3">
                  <c:v>105</c:v>
                </c:pt>
                <c:pt idx="4">
                  <c:v>127</c:v>
                </c:pt>
                <c:pt idx="5">
                  <c:v>226</c:v>
                </c:pt>
                <c:pt idx="6">
                  <c:v>258</c:v>
                </c:pt>
                <c:pt idx="7">
                  <c:v>209</c:v>
                </c:pt>
                <c:pt idx="8">
                  <c:v>229</c:v>
                </c:pt>
                <c:pt idx="9">
                  <c:v>66</c:v>
                </c:pt>
                <c:pt idx="10">
                  <c:v>117</c:v>
                </c:pt>
                <c:pt idx="1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A-4A1F-B53B-4D78864959A3}"/>
            </c:ext>
          </c:extLst>
        </c:ser>
        <c:ser>
          <c:idx val="2"/>
          <c:order val="2"/>
          <c:tx>
            <c:strRef>
              <c:f>Socialrådgiver!$E$75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Socialrådgiver!$B$76:$B$87</c:f>
              <c:strCache>
                <c:ptCount val="12"/>
                <c:pt idx="0">
                  <c:v>Jeg har det generelt godt med at være sammen med andre studerende i sociale sammenhænge (n=753)</c:v>
                </c:pt>
                <c:pt idx="1">
                  <c:v>Mine medstuderende accepterer mig som den person jeg er (n=753)</c:v>
                </c:pt>
                <c:pt idx="2">
                  <c:v>Jeg føler der er et stort pres for at jeg skal præstere (n=753)</c:v>
                </c:pt>
                <c:pt idx="3">
                  <c:v>Jeg har følt mig mobbet på uddannelsesstedet indenfor de seneste 12 måneder (n=753)</c:v>
                </c:pt>
                <c:pt idx="4">
                  <c:v>Jeg har oplevet at medstuderende er blevet udsat for mobning indenfor de seneste 12 måneder (n=753)</c:v>
                </c:pt>
                <c:pt idx="5">
                  <c:v>Jeg synes der er en god luftkvalitet i undervisningslokalerne (n=753)</c:v>
                </c:pt>
                <c:pt idx="6">
                  <c:v>Jeg er ikke forstyrret af udefrakommende støj i undervisningslokalerne (n=753)</c:v>
                </c:pt>
                <c:pt idx="7">
                  <c:v>Jeg synes at lokalerne generelt har en passende temperatur (n=753)</c:v>
                </c:pt>
                <c:pt idx="8">
                  <c:v>Jeg synes at pladsforholdene i undervisningslokalerne er tilfredsstillende (n=753)</c:v>
                </c:pt>
                <c:pt idx="9">
                  <c:v>Jeg er generelt tilfreds med rengøringen på uddannelsesstedet (n=753)</c:v>
                </c:pt>
                <c:pt idx="10">
                  <c:v>Jeg synes at uddannelsesstedets toiletter er rene (n=753)</c:v>
                </c:pt>
                <c:pt idx="11">
                  <c:v>Lokalerne er velegnede til den undervisning der foregår i dem (n=753)</c:v>
                </c:pt>
              </c:strCache>
            </c:strRef>
          </c:cat>
          <c:val>
            <c:numRef>
              <c:f>Socialrådgiver!$E$76:$E$87</c:f>
              <c:numCache>
                <c:formatCode>General</c:formatCode>
                <c:ptCount val="12"/>
                <c:pt idx="0">
                  <c:v>91</c:v>
                </c:pt>
                <c:pt idx="1">
                  <c:v>81</c:v>
                </c:pt>
                <c:pt idx="2">
                  <c:v>220</c:v>
                </c:pt>
                <c:pt idx="3">
                  <c:v>31</c:v>
                </c:pt>
                <c:pt idx="4">
                  <c:v>76</c:v>
                </c:pt>
                <c:pt idx="5">
                  <c:v>195</c:v>
                </c:pt>
                <c:pt idx="6">
                  <c:v>162</c:v>
                </c:pt>
                <c:pt idx="7">
                  <c:v>169</c:v>
                </c:pt>
                <c:pt idx="8">
                  <c:v>141</c:v>
                </c:pt>
                <c:pt idx="9">
                  <c:v>137</c:v>
                </c:pt>
                <c:pt idx="10">
                  <c:v>131</c:v>
                </c:pt>
                <c:pt idx="1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A-4A1F-B53B-4D78864959A3}"/>
            </c:ext>
          </c:extLst>
        </c:ser>
        <c:ser>
          <c:idx val="3"/>
          <c:order val="3"/>
          <c:tx>
            <c:strRef>
              <c:f>Socialrådgiver!$F$75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Socialrådgiver!$B$76:$B$87</c:f>
              <c:strCache>
                <c:ptCount val="12"/>
                <c:pt idx="0">
                  <c:v>Jeg har det generelt godt med at være sammen med andre studerende i sociale sammenhænge (n=753)</c:v>
                </c:pt>
                <c:pt idx="1">
                  <c:v>Mine medstuderende accepterer mig som den person jeg er (n=753)</c:v>
                </c:pt>
                <c:pt idx="2">
                  <c:v>Jeg føler der er et stort pres for at jeg skal præstere (n=753)</c:v>
                </c:pt>
                <c:pt idx="3">
                  <c:v>Jeg har følt mig mobbet på uddannelsesstedet indenfor de seneste 12 måneder (n=753)</c:v>
                </c:pt>
                <c:pt idx="4">
                  <c:v>Jeg har oplevet at medstuderende er blevet udsat for mobning indenfor de seneste 12 måneder (n=753)</c:v>
                </c:pt>
                <c:pt idx="5">
                  <c:v>Jeg synes der er en god luftkvalitet i undervisningslokalerne (n=753)</c:v>
                </c:pt>
                <c:pt idx="6">
                  <c:v>Jeg er ikke forstyrret af udefrakommende støj i undervisningslokalerne (n=753)</c:v>
                </c:pt>
                <c:pt idx="7">
                  <c:v>Jeg synes at lokalerne generelt har en passende temperatur (n=753)</c:v>
                </c:pt>
                <c:pt idx="8">
                  <c:v>Jeg synes at pladsforholdene i undervisningslokalerne er tilfredsstillende (n=753)</c:v>
                </c:pt>
                <c:pt idx="9">
                  <c:v>Jeg er generelt tilfreds med rengøringen på uddannelsesstedet (n=753)</c:v>
                </c:pt>
                <c:pt idx="10">
                  <c:v>Jeg synes at uddannelsesstedets toiletter er rene (n=753)</c:v>
                </c:pt>
                <c:pt idx="11">
                  <c:v>Lokalerne er velegnede til den undervisning der foregår i dem (n=753)</c:v>
                </c:pt>
              </c:strCache>
            </c:strRef>
          </c:cat>
          <c:val>
            <c:numRef>
              <c:f>Socialrådgiver!$F$76:$F$87</c:f>
              <c:numCache>
                <c:formatCode>General</c:formatCode>
                <c:ptCount val="12"/>
                <c:pt idx="0">
                  <c:v>306</c:v>
                </c:pt>
                <c:pt idx="1">
                  <c:v>318</c:v>
                </c:pt>
                <c:pt idx="2">
                  <c:v>217</c:v>
                </c:pt>
                <c:pt idx="3">
                  <c:v>27</c:v>
                </c:pt>
                <c:pt idx="4">
                  <c:v>95</c:v>
                </c:pt>
                <c:pt idx="5">
                  <c:v>128</c:v>
                </c:pt>
                <c:pt idx="6">
                  <c:v>181</c:v>
                </c:pt>
                <c:pt idx="7">
                  <c:v>232</c:v>
                </c:pt>
                <c:pt idx="8">
                  <c:v>201</c:v>
                </c:pt>
                <c:pt idx="9">
                  <c:v>377</c:v>
                </c:pt>
                <c:pt idx="10">
                  <c:v>349</c:v>
                </c:pt>
                <c:pt idx="11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4A-4A1F-B53B-4D78864959A3}"/>
            </c:ext>
          </c:extLst>
        </c:ser>
        <c:ser>
          <c:idx val="4"/>
          <c:order val="4"/>
          <c:tx>
            <c:strRef>
              <c:f>Socialrådgiver!$G$75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Socialrådgiver!$B$76:$B$87</c:f>
              <c:strCache>
                <c:ptCount val="12"/>
                <c:pt idx="0">
                  <c:v>Jeg har det generelt godt med at være sammen med andre studerende i sociale sammenhænge (n=753)</c:v>
                </c:pt>
                <c:pt idx="1">
                  <c:v>Mine medstuderende accepterer mig som den person jeg er (n=753)</c:v>
                </c:pt>
                <c:pt idx="2">
                  <c:v>Jeg føler der er et stort pres for at jeg skal præstere (n=753)</c:v>
                </c:pt>
                <c:pt idx="3">
                  <c:v>Jeg har følt mig mobbet på uddannelsesstedet indenfor de seneste 12 måneder (n=753)</c:v>
                </c:pt>
                <c:pt idx="4">
                  <c:v>Jeg har oplevet at medstuderende er blevet udsat for mobning indenfor de seneste 12 måneder (n=753)</c:v>
                </c:pt>
                <c:pt idx="5">
                  <c:v>Jeg synes der er en god luftkvalitet i undervisningslokalerne (n=753)</c:v>
                </c:pt>
                <c:pt idx="6">
                  <c:v>Jeg er ikke forstyrret af udefrakommende støj i undervisningslokalerne (n=753)</c:v>
                </c:pt>
                <c:pt idx="7">
                  <c:v>Jeg synes at lokalerne generelt har en passende temperatur (n=753)</c:v>
                </c:pt>
                <c:pt idx="8">
                  <c:v>Jeg synes at pladsforholdene i undervisningslokalerne er tilfredsstillende (n=753)</c:v>
                </c:pt>
                <c:pt idx="9">
                  <c:v>Jeg er generelt tilfreds med rengøringen på uddannelsesstedet (n=753)</c:v>
                </c:pt>
                <c:pt idx="10">
                  <c:v>Jeg synes at uddannelsesstedets toiletter er rene (n=753)</c:v>
                </c:pt>
                <c:pt idx="11">
                  <c:v>Lokalerne er velegnede til den undervisning der foregår i dem (n=753)</c:v>
                </c:pt>
              </c:strCache>
            </c:strRef>
          </c:cat>
          <c:val>
            <c:numRef>
              <c:f>Socialrådgiver!$G$76:$G$87</c:f>
              <c:numCache>
                <c:formatCode>General</c:formatCode>
                <c:ptCount val="12"/>
                <c:pt idx="0">
                  <c:v>303</c:v>
                </c:pt>
                <c:pt idx="1">
                  <c:v>296</c:v>
                </c:pt>
                <c:pt idx="2">
                  <c:v>102</c:v>
                </c:pt>
                <c:pt idx="3">
                  <c:v>20</c:v>
                </c:pt>
                <c:pt idx="4">
                  <c:v>49</c:v>
                </c:pt>
                <c:pt idx="5">
                  <c:v>26</c:v>
                </c:pt>
                <c:pt idx="6">
                  <c:v>50</c:v>
                </c:pt>
                <c:pt idx="7">
                  <c:v>28</c:v>
                </c:pt>
                <c:pt idx="8">
                  <c:v>43</c:v>
                </c:pt>
                <c:pt idx="9">
                  <c:v>132</c:v>
                </c:pt>
                <c:pt idx="10">
                  <c:v>92</c:v>
                </c:pt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4A-4A1F-B53B-4D78864959A3}"/>
            </c:ext>
          </c:extLst>
        </c:ser>
        <c:ser>
          <c:idx val="5"/>
          <c:order val="5"/>
          <c:tx>
            <c:strRef>
              <c:f>Socialrådgiver!$H$75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Socialrådgiver!$B$76:$B$87</c:f>
              <c:strCache>
                <c:ptCount val="12"/>
                <c:pt idx="0">
                  <c:v>Jeg har det generelt godt med at være sammen med andre studerende i sociale sammenhænge (n=753)</c:v>
                </c:pt>
                <c:pt idx="1">
                  <c:v>Mine medstuderende accepterer mig som den person jeg er (n=753)</c:v>
                </c:pt>
                <c:pt idx="2">
                  <c:v>Jeg føler der er et stort pres for at jeg skal præstere (n=753)</c:v>
                </c:pt>
                <c:pt idx="3">
                  <c:v>Jeg har følt mig mobbet på uddannelsesstedet indenfor de seneste 12 måneder (n=753)</c:v>
                </c:pt>
                <c:pt idx="4">
                  <c:v>Jeg har oplevet at medstuderende er blevet udsat for mobning indenfor de seneste 12 måneder (n=753)</c:v>
                </c:pt>
                <c:pt idx="5">
                  <c:v>Jeg synes der er en god luftkvalitet i undervisningslokalerne (n=753)</c:v>
                </c:pt>
                <c:pt idx="6">
                  <c:v>Jeg er ikke forstyrret af udefrakommende støj i undervisningslokalerne (n=753)</c:v>
                </c:pt>
                <c:pt idx="7">
                  <c:v>Jeg synes at lokalerne generelt har en passende temperatur (n=753)</c:v>
                </c:pt>
                <c:pt idx="8">
                  <c:v>Jeg synes at pladsforholdene i undervisningslokalerne er tilfredsstillende (n=753)</c:v>
                </c:pt>
                <c:pt idx="9">
                  <c:v>Jeg er generelt tilfreds med rengøringen på uddannelsesstedet (n=753)</c:v>
                </c:pt>
                <c:pt idx="10">
                  <c:v>Jeg synes at uddannelsesstedets toiletter er rene (n=753)</c:v>
                </c:pt>
                <c:pt idx="11">
                  <c:v>Lokalerne er velegnede til den undervisning der foregår i dem (n=753)</c:v>
                </c:pt>
              </c:strCache>
            </c:strRef>
          </c:cat>
          <c:val>
            <c:numRef>
              <c:f>Socialrådgiver!$H$76:$H$87</c:f>
              <c:numCache>
                <c:formatCode>General</c:formatCode>
                <c:ptCount val="12"/>
                <c:pt idx="0">
                  <c:v>8</c:v>
                </c:pt>
                <c:pt idx="1">
                  <c:v>20</c:v>
                </c:pt>
                <c:pt idx="2">
                  <c:v>5</c:v>
                </c:pt>
                <c:pt idx="3">
                  <c:v>7</c:v>
                </c:pt>
                <c:pt idx="4">
                  <c:v>24</c:v>
                </c:pt>
                <c:pt idx="5">
                  <c:v>13</c:v>
                </c:pt>
                <c:pt idx="6">
                  <c:v>5</c:v>
                </c:pt>
                <c:pt idx="7">
                  <c:v>8</c:v>
                </c:pt>
                <c:pt idx="8">
                  <c:v>3</c:v>
                </c:pt>
                <c:pt idx="9">
                  <c:v>8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4A-4A1F-B53B-4D7886495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330368"/>
        <c:axId val="974921328"/>
      </c:barChart>
      <c:catAx>
        <c:axId val="140033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4921328"/>
        <c:crosses val="autoZero"/>
        <c:auto val="1"/>
        <c:lblAlgn val="ctr"/>
        <c:lblOffset val="100"/>
        <c:noMultiLvlLbl val="0"/>
      </c:catAx>
      <c:valAx>
        <c:axId val="97492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003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26868372197404"/>
          <c:y val="0.95361930779863957"/>
          <c:w val="0.61223404178461749"/>
          <c:h val="4.6380692201360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Socialrådgiver!$B$14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Socialrådgiver!$A$15:$A$26</c:f>
              <c:strCache>
                <c:ptCount val="12"/>
                <c:pt idx="0">
                  <c:v>Jeg har det generelt godt med at være sammen med andre studerende i sociale sammenhænge (n=567)</c:v>
                </c:pt>
                <c:pt idx="1">
                  <c:v>Mine medstuderende accepterer mig som den person jeg er (n=567)</c:v>
                </c:pt>
                <c:pt idx="2">
                  <c:v>Jeg føler der er et stort pres for at jeg skal præstere (n=567)</c:v>
                </c:pt>
                <c:pt idx="3">
                  <c:v>Jeg har følt mig mobbet på uddannelsesstedet indenfor de seneste 12 måneder (n=567)</c:v>
                </c:pt>
                <c:pt idx="4">
                  <c:v>Jeg har oplevet at medstuderende er blevet udsat for mobning indenfor de seneste 12 måneder (n=567)</c:v>
                </c:pt>
                <c:pt idx="5">
                  <c:v>Jeg synes der er en god luftkvalitet i undervisningslokalerne (n=567)</c:v>
                </c:pt>
                <c:pt idx="6">
                  <c:v>Jeg er ikke forstyrret af udefrakommende støj i undervisningslokalerne (n=567)</c:v>
                </c:pt>
                <c:pt idx="7">
                  <c:v>Jeg synes at lokalerne generelt har en passende temperatur (n=567)</c:v>
                </c:pt>
                <c:pt idx="8">
                  <c:v>Jeg synes at pladsforholdene i undervisningslokalerne er tilfredsstillende (n=567)</c:v>
                </c:pt>
                <c:pt idx="9">
                  <c:v>Jeg er generelt tilfreds med rengøringen på uddannelsesstedet (n=567)</c:v>
                </c:pt>
                <c:pt idx="10">
                  <c:v>Jeg synes at uddannelsesstedets toiletter er rene (n=567)</c:v>
                </c:pt>
                <c:pt idx="11">
                  <c:v>Lokalerne er velegnede til den undervisning der foregår i dem (n=567)</c:v>
                </c:pt>
              </c:strCache>
            </c:strRef>
          </c:cat>
          <c:val>
            <c:numRef>
              <c:f>Socialrådgiver!$B$15:$B$26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43</c:v>
                </c:pt>
                <c:pt idx="3">
                  <c:v>417</c:v>
                </c:pt>
                <c:pt idx="4">
                  <c:v>286</c:v>
                </c:pt>
                <c:pt idx="5">
                  <c:v>141</c:v>
                </c:pt>
                <c:pt idx="6">
                  <c:v>83</c:v>
                </c:pt>
                <c:pt idx="7">
                  <c:v>88</c:v>
                </c:pt>
                <c:pt idx="8">
                  <c:v>123</c:v>
                </c:pt>
                <c:pt idx="9">
                  <c:v>26</c:v>
                </c:pt>
                <c:pt idx="10">
                  <c:v>54</c:v>
                </c:pt>
                <c:pt idx="1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7-48EE-B167-991DBAD15859}"/>
            </c:ext>
          </c:extLst>
        </c:ser>
        <c:ser>
          <c:idx val="1"/>
          <c:order val="1"/>
          <c:tx>
            <c:strRef>
              <c:f>Socialrådgiver!$C$14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Socialrådgiver!$A$15:$A$26</c:f>
              <c:strCache>
                <c:ptCount val="12"/>
                <c:pt idx="0">
                  <c:v>Jeg har det generelt godt med at være sammen med andre studerende i sociale sammenhænge (n=567)</c:v>
                </c:pt>
                <c:pt idx="1">
                  <c:v>Mine medstuderende accepterer mig som den person jeg er (n=567)</c:v>
                </c:pt>
                <c:pt idx="2">
                  <c:v>Jeg føler der er et stort pres for at jeg skal præstere (n=567)</c:v>
                </c:pt>
                <c:pt idx="3">
                  <c:v>Jeg har følt mig mobbet på uddannelsesstedet indenfor de seneste 12 måneder (n=567)</c:v>
                </c:pt>
                <c:pt idx="4">
                  <c:v>Jeg har oplevet at medstuderende er blevet udsat for mobning indenfor de seneste 12 måneder (n=567)</c:v>
                </c:pt>
                <c:pt idx="5">
                  <c:v>Jeg synes der er en god luftkvalitet i undervisningslokalerne (n=567)</c:v>
                </c:pt>
                <c:pt idx="6">
                  <c:v>Jeg er ikke forstyrret af udefrakommende støj i undervisningslokalerne (n=567)</c:v>
                </c:pt>
                <c:pt idx="7">
                  <c:v>Jeg synes at lokalerne generelt har en passende temperatur (n=567)</c:v>
                </c:pt>
                <c:pt idx="8">
                  <c:v>Jeg synes at pladsforholdene i undervisningslokalerne er tilfredsstillende (n=567)</c:v>
                </c:pt>
                <c:pt idx="9">
                  <c:v>Jeg er generelt tilfreds med rengøringen på uddannelsesstedet (n=567)</c:v>
                </c:pt>
                <c:pt idx="10">
                  <c:v>Jeg synes at uddannelsesstedets toiletter er rene (n=567)</c:v>
                </c:pt>
                <c:pt idx="11">
                  <c:v>Lokalerne er velegnede til den undervisning der foregår i dem (n=567)</c:v>
                </c:pt>
              </c:strCache>
            </c:strRef>
          </c:cat>
          <c:val>
            <c:numRef>
              <c:f>Socialrådgiver!$C$15:$C$26</c:f>
              <c:numCache>
                <c:formatCode>General</c:formatCode>
                <c:ptCount val="12"/>
                <c:pt idx="0">
                  <c:v>25</c:v>
                </c:pt>
                <c:pt idx="1">
                  <c:v>22</c:v>
                </c:pt>
                <c:pt idx="2">
                  <c:v>119</c:v>
                </c:pt>
                <c:pt idx="3">
                  <c:v>85</c:v>
                </c:pt>
                <c:pt idx="4">
                  <c:v>100</c:v>
                </c:pt>
                <c:pt idx="5">
                  <c:v>177</c:v>
                </c:pt>
                <c:pt idx="6">
                  <c:v>208</c:v>
                </c:pt>
                <c:pt idx="7">
                  <c:v>166</c:v>
                </c:pt>
                <c:pt idx="8">
                  <c:v>186</c:v>
                </c:pt>
                <c:pt idx="9">
                  <c:v>48</c:v>
                </c:pt>
                <c:pt idx="10">
                  <c:v>105</c:v>
                </c:pt>
                <c:pt idx="1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7-48EE-B167-991DBAD15859}"/>
            </c:ext>
          </c:extLst>
        </c:ser>
        <c:ser>
          <c:idx val="2"/>
          <c:order val="2"/>
          <c:tx>
            <c:strRef>
              <c:f>Socialrådgiver!$D$14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Socialrådgiver!$A$15:$A$26</c:f>
              <c:strCache>
                <c:ptCount val="12"/>
                <c:pt idx="0">
                  <c:v>Jeg har det generelt godt med at være sammen med andre studerende i sociale sammenhænge (n=567)</c:v>
                </c:pt>
                <c:pt idx="1">
                  <c:v>Mine medstuderende accepterer mig som den person jeg er (n=567)</c:v>
                </c:pt>
                <c:pt idx="2">
                  <c:v>Jeg føler der er et stort pres for at jeg skal præstere (n=567)</c:v>
                </c:pt>
                <c:pt idx="3">
                  <c:v>Jeg har følt mig mobbet på uddannelsesstedet indenfor de seneste 12 måneder (n=567)</c:v>
                </c:pt>
                <c:pt idx="4">
                  <c:v>Jeg har oplevet at medstuderende er blevet udsat for mobning indenfor de seneste 12 måneder (n=567)</c:v>
                </c:pt>
                <c:pt idx="5">
                  <c:v>Jeg synes der er en god luftkvalitet i undervisningslokalerne (n=567)</c:v>
                </c:pt>
                <c:pt idx="6">
                  <c:v>Jeg er ikke forstyrret af udefrakommende støj i undervisningslokalerne (n=567)</c:v>
                </c:pt>
                <c:pt idx="7">
                  <c:v>Jeg synes at lokalerne generelt har en passende temperatur (n=567)</c:v>
                </c:pt>
                <c:pt idx="8">
                  <c:v>Jeg synes at pladsforholdene i undervisningslokalerne er tilfredsstillende (n=567)</c:v>
                </c:pt>
                <c:pt idx="9">
                  <c:v>Jeg er generelt tilfreds med rengøringen på uddannelsesstedet (n=567)</c:v>
                </c:pt>
                <c:pt idx="10">
                  <c:v>Jeg synes at uddannelsesstedets toiletter er rene (n=567)</c:v>
                </c:pt>
                <c:pt idx="11">
                  <c:v>Lokalerne er velegnede til den undervisning der foregår i dem (n=567)</c:v>
                </c:pt>
              </c:strCache>
            </c:strRef>
          </c:cat>
          <c:val>
            <c:numRef>
              <c:f>Socialrådgiver!$D$15:$D$26</c:f>
              <c:numCache>
                <c:formatCode>General</c:formatCode>
                <c:ptCount val="12"/>
                <c:pt idx="0">
                  <c:v>66</c:v>
                </c:pt>
                <c:pt idx="1">
                  <c:v>57</c:v>
                </c:pt>
                <c:pt idx="2">
                  <c:v>170</c:v>
                </c:pt>
                <c:pt idx="3">
                  <c:v>29</c:v>
                </c:pt>
                <c:pt idx="4">
                  <c:v>59</c:v>
                </c:pt>
                <c:pt idx="5">
                  <c:v>145</c:v>
                </c:pt>
                <c:pt idx="6">
                  <c:v>120</c:v>
                </c:pt>
                <c:pt idx="7">
                  <c:v>128</c:v>
                </c:pt>
                <c:pt idx="8">
                  <c:v>110</c:v>
                </c:pt>
                <c:pt idx="9">
                  <c:v>113</c:v>
                </c:pt>
                <c:pt idx="10">
                  <c:v>108</c:v>
                </c:pt>
                <c:pt idx="1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47-48EE-B167-991DBAD15859}"/>
            </c:ext>
          </c:extLst>
        </c:ser>
        <c:ser>
          <c:idx val="3"/>
          <c:order val="3"/>
          <c:tx>
            <c:strRef>
              <c:f>Socialrådgiver!$E$14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Socialrådgiver!$A$15:$A$26</c:f>
              <c:strCache>
                <c:ptCount val="12"/>
                <c:pt idx="0">
                  <c:v>Jeg har det generelt godt med at være sammen med andre studerende i sociale sammenhænge (n=567)</c:v>
                </c:pt>
                <c:pt idx="1">
                  <c:v>Mine medstuderende accepterer mig som den person jeg er (n=567)</c:v>
                </c:pt>
                <c:pt idx="2">
                  <c:v>Jeg føler der er et stort pres for at jeg skal præstere (n=567)</c:v>
                </c:pt>
                <c:pt idx="3">
                  <c:v>Jeg har følt mig mobbet på uddannelsesstedet indenfor de seneste 12 måneder (n=567)</c:v>
                </c:pt>
                <c:pt idx="4">
                  <c:v>Jeg har oplevet at medstuderende er blevet udsat for mobning indenfor de seneste 12 måneder (n=567)</c:v>
                </c:pt>
                <c:pt idx="5">
                  <c:v>Jeg synes der er en god luftkvalitet i undervisningslokalerne (n=567)</c:v>
                </c:pt>
                <c:pt idx="6">
                  <c:v>Jeg er ikke forstyrret af udefrakommende støj i undervisningslokalerne (n=567)</c:v>
                </c:pt>
                <c:pt idx="7">
                  <c:v>Jeg synes at lokalerne generelt har en passende temperatur (n=567)</c:v>
                </c:pt>
                <c:pt idx="8">
                  <c:v>Jeg synes at pladsforholdene i undervisningslokalerne er tilfredsstillende (n=567)</c:v>
                </c:pt>
                <c:pt idx="9">
                  <c:v>Jeg er generelt tilfreds med rengøringen på uddannelsesstedet (n=567)</c:v>
                </c:pt>
                <c:pt idx="10">
                  <c:v>Jeg synes at uddannelsesstedets toiletter er rene (n=567)</c:v>
                </c:pt>
                <c:pt idx="11">
                  <c:v>Lokalerne er velegnede til den undervisning der foregår i dem (n=567)</c:v>
                </c:pt>
              </c:strCache>
            </c:strRef>
          </c:cat>
          <c:val>
            <c:numRef>
              <c:f>Socialrådgiver!$E$15:$E$26</c:f>
              <c:numCache>
                <c:formatCode>General</c:formatCode>
                <c:ptCount val="12"/>
                <c:pt idx="0">
                  <c:v>230</c:v>
                </c:pt>
                <c:pt idx="1">
                  <c:v>245</c:v>
                </c:pt>
                <c:pt idx="2">
                  <c:v>156</c:v>
                </c:pt>
                <c:pt idx="3">
                  <c:v>17</c:v>
                </c:pt>
                <c:pt idx="4">
                  <c:v>66</c:v>
                </c:pt>
                <c:pt idx="5">
                  <c:v>80</c:v>
                </c:pt>
                <c:pt idx="6">
                  <c:v>127</c:v>
                </c:pt>
                <c:pt idx="7">
                  <c:v>163</c:v>
                </c:pt>
                <c:pt idx="8">
                  <c:v>125</c:v>
                </c:pt>
                <c:pt idx="9">
                  <c:v>282</c:v>
                </c:pt>
                <c:pt idx="10">
                  <c:v>242</c:v>
                </c:pt>
                <c:pt idx="1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47-48EE-B167-991DBAD15859}"/>
            </c:ext>
          </c:extLst>
        </c:ser>
        <c:ser>
          <c:idx val="4"/>
          <c:order val="4"/>
          <c:tx>
            <c:strRef>
              <c:f>Socialrådgiver!$F$14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Socialrådgiver!$A$15:$A$26</c:f>
              <c:strCache>
                <c:ptCount val="12"/>
                <c:pt idx="0">
                  <c:v>Jeg har det generelt godt med at være sammen med andre studerende i sociale sammenhænge (n=567)</c:v>
                </c:pt>
                <c:pt idx="1">
                  <c:v>Mine medstuderende accepterer mig som den person jeg er (n=567)</c:v>
                </c:pt>
                <c:pt idx="2">
                  <c:v>Jeg føler der er et stort pres for at jeg skal præstere (n=567)</c:v>
                </c:pt>
                <c:pt idx="3">
                  <c:v>Jeg har følt mig mobbet på uddannelsesstedet indenfor de seneste 12 måneder (n=567)</c:v>
                </c:pt>
                <c:pt idx="4">
                  <c:v>Jeg har oplevet at medstuderende er blevet udsat for mobning indenfor de seneste 12 måneder (n=567)</c:v>
                </c:pt>
                <c:pt idx="5">
                  <c:v>Jeg synes der er en god luftkvalitet i undervisningslokalerne (n=567)</c:v>
                </c:pt>
                <c:pt idx="6">
                  <c:v>Jeg er ikke forstyrret af udefrakommende støj i undervisningslokalerne (n=567)</c:v>
                </c:pt>
                <c:pt idx="7">
                  <c:v>Jeg synes at lokalerne generelt har en passende temperatur (n=567)</c:v>
                </c:pt>
                <c:pt idx="8">
                  <c:v>Jeg synes at pladsforholdene i undervisningslokalerne er tilfredsstillende (n=567)</c:v>
                </c:pt>
                <c:pt idx="9">
                  <c:v>Jeg er generelt tilfreds med rengøringen på uddannelsesstedet (n=567)</c:v>
                </c:pt>
                <c:pt idx="10">
                  <c:v>Jeg synes at uddannelsesstedets toiletter er rene (n=567)</c:v>
                </c:pt>
                <c:pt idx="11">
                  <c:v>Lokalerne er velegnede til den undervisning der foregår i dem (n=567)</c:v>
                </c:pt>
              </c:strCache>
            </c:strRef>
          </c:cat>
          <c:val>
            <c:numRef>
              <c:f>Socialrådgiver!$F$15:$F$26</c:f>
              <c:numCache>
                <c:formatCode>General</c:formatCode>
                <c:ptCount val="12"/>
                <c:pt idx="0">
                  <c:v>233</c:v>
                </c:pt>
                <c:pt idx="1">
                  <c:v>220</c:v>
                </c:pt>
                <c:pt idx="2">
                  <c:v>75</c:v>
                </c:pt>
                <c:pt idx="3">
                  <c:v>14</c:v>
                </c:pt>
                <c:pt idx="4">
                  <c:v>38</c:v>
                </c:pt>
                <c:pt idx="5">
                  <c:v>13</c:v>
                </c:pt>
                <c:pt idx="6">
                  <c:v>26</c:v>
                </c:pt>
                <c:pt idx="7">
                  <c:v>15</c:v>
                </c:pt>
                <c:pt idx="8">
                  <c:v>20</c:v>
                </c:pt>
                <c:pt idx="9">
                  <c:v>92</c:v>
                </c:pt>
                <c:pt idx="10">
                  <c:v>53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7-48EE-B167-991DBAD15859}"/>
            </c:ext>
          </c:extLst>
        </c:ser>
        <c:ser>
          <c:idx val="5"/>
          <c:order val="5"/>
          <c:tx>
            <c:strRef>
              <c:f>Socialrådgiver!$G$14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Socialrådgiver!$A$15:$A$26</c:f>
              <c:strCache>
                <c:ptCount val="12"/>
                <c:pt idx="0">
                  <c:v>Jeg har det generelt godt med at være sammen med andre studerende i sociale sammenhænge (n=567)</c:v>
                </c:pt>
                <c:pt idx="1">
                  <c:v>Mine medstuderende accepterer mig som den person jeg er (n=567)</c:v>
                </c:pt>
                <c:pt idx="2">
                  <c:v>Jeg føler der er et stort pres for at jeg skal præstere (n=567)</c:v>
                </c:pt>
                <c:pt idx="3">
                  <c:v>Jeg har følt mig mobbet på uddannelsesstedet indenfor de seneste 12 måneder (n=567)</c:v>
                </c:pt>
                <c:pt idx="4">
                  <c:v>Jeg har oplevet at medstuderende er blevet udsat for mobning indenfor de seneste 12 måneder (n=567)</c:v>
                </c:pt>
                <c:pt idx="5">
                  <c:v>Jeg synes der er en god luftkvalitet i undervisningslokalerne (n=567)</c:v>
                </c:pt>
                <c:pt idx="6">
                  <c:v>Jeg er ikke forstyrret af udefrakommende støj i undervisningslokalerne (n=567)</c:v>
                </c:pt>
                <c:pt idx="7">
                  <c:v>Jeg synes at lokalerne generelt har en passende temperatur (n=567)</c:v>
                </c:pt>
                <c:pt idx="8">
                  <c:v>Jeg synes at pladsforholdene i undervisningslokalerne er tilfredsstillende (n=567)</c:v>
                </c:pt>
                <c:pt idx="9">
                  <c:v>Jeg er generelt tilfreds med rengøringen på uddannelsesstedet (n=567)</c:v>
                </c:pt>
                <c:pt idx="10">
                  <c:v>Jeg synes at uddannelsesstedets toiletter er rene (n=567)</c:v>
                </c:pt>
                <c:pt idx="11">
                  <c:v>Lokalerne er velegnede til den undervisning der foregår i dem (n=567)</c:v>
                </c:pt>
              </c:strCache>
            </c:strRef>
          </c:cat>
          <c:val>
            <c:numRef>
              <c:f>Socialrådgiver!$G$15:$G$26</c:f>
              <c:numCache>
                <c:formatCode>General</c:formatCode>
                <c:ptCount val="12"/>
                <c:pt idx="0">
                  <c:v>6</c:v>
                </c:pt>
                <c:pt idx="1">
                  <c:v>16</c:v>
                </c:pt>
                <c:pt idx="2">
                  <c:v>4</c:v>
                </c:pt>
                <c:pt idx="3">
                  <c:v>5</c:v>
                </c:pt>
                <c:pt idx="4">
                  <c:v>18</c:v>
                </c:pt>
                <c:pt idx="5">
                  <c:v>11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47-48EE-B167-991DBAD15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8746240"/>
        <c:axId val="1357866080"/>
      </c:barChart>
      <c:catAx>
        <c:axId val="119874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7866080"/>
        <c:crosses val="autoZero"/>
        <c:auto val="1"/>
        <c:lblAlgn val="ctr"/>
        <c:lblOffset val="100"/>
        <c:noMultiLvlLbl val="0"/>
      </c:catAx>
      <c:valAx>
        <c:axId val="135786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9874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09722258867795"/>
          <c:y val="0.95096074419181187"/>
          <c:w val="0.6264455922344937"/>
          <c:h val="4.9039255808188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Folkeskolelærer!$C$1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Folkeskolelærer!$B$2:$B$13</c:f>
              <c:strCache>
                <c:ptCount val="12"/>
                <c:pt idx="0">
                  <c:v>Jeg har det generelt godt med at være sammen med andre studerende i sociale sammenhænge (n=296)</c:v>
                </c:pt>
                <c:pt idx="1">
                  <c:v>Mine medstuderende accepterer mig som den person jeg er (n=296)</c:v>
                </c:pt>
                <c:pt idx="2">
                  <c:v>Jeg føler der er et stort pres for at jeg skal præstere (n=296)</c:v>
                </c:pt>
                <c:pt idx="3">
                  <c:v>Jeg har følt mig mobbet på uddannelsesstedet indenfor de seneste 12 måneder (n=296)</c:v>
                </c:pt>
                <c:pt idx="4">
                  <c:v>Jeg har oplevet at medstuderende er blevet udsat for mobning indenfor de seneste 12 måneder (n=296)</c:v>
                </c:pt>
                <c:pt idx="5">
                  <c:v>Jeg synes der er en god luftkvalitet i undervisningslokalerne (n=296)</c:v>
                </c:pt>
                <c:pt idx="6">
                  <c:v>Jeg er ikke forstyrret af udefrakommende støj i undervisningslokalerne (n=296)</c:v>
                </c:pt>
                <c:pt idx="7">
                  <c:v>Jeg synes at lokalerne generelt har en passende temperatur (n=296)</c:v>
                </c:pt>
                <c:pt idx="8">
                  <c:v>Jeg synes at pladsforholdene i undervisningslokalerne er tilfredsstillende (n=296)</c:v>
                </c:pt>
                <c:pt idx="9">
                  <c:v>Jeg er generelt tilfreds med rengøringen på uddannelsesstedet (n=296)</c:v>
                </c:pt>
                <c:pt idx="10">
                  <c:v>Jeg synes at uddannelsesstedets toiletter er rene (n=296)</c:v>
                </c:pt>
                <c:pt idx="11">
                  <c:v>Lokalerne er velegnede til den undervisning der foregår i dem (n=296)</c:v>
                </c:pt>
              </c:strCache>
            </c:strRef>
          </c:cat>
          <c:val>
            <c:numRef>
              <c:f>Folkeskolelærer!$C$2:$C$13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29</c:v>
                </c:pt>
                <c:pt idx="3">
                  <c:v>229</c:v>
                </c:pt>
                <c:pt idx="4">
                  <c:v>187</c:v>
                </c:pt>
                <c:pt idx="5">
                  <c:v>56</c:v>
                </c:pt>
                <c:pt idx="6">
                  <c:v>35</c:v>
                </c:pt>
                <c:pt idx="7">
                  <c:v>35</c:v>
                </c:pt>
                <c:pt idx="8">
                  <c:v>59</c:v>
                </c:pt>
                <c:pt idx="9">
                  <c:v>4</c:v>
                </c:pt>
                <c:pt idx="10">
                  <c:v>4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2-428A-8611-E159C1F5636B}"/>
            </c:ext>
          </c:extLst>
        </c:ser>
        <c:ser>
          <c:idx val="1"/>
          <c:order val="1"/>
          <c:tx>
            <c:strRef>
              <c:f>Folkeskolelærer!$D$1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Folkeskolelærer!$B$2:$B$13</c:f>
              <c:strCache>
                <c:ptCount val="12"/>
                <c:pt idx="0">
                  <c:v>Jeg har det generelt godt med at være sammen med andre studerende i sociale sammenhænge (n=296)</c:v>
                </c:pt>
                <c:pt idx="1">
                  <c:v>Mine medstuderende accepterer mig som den person jeg er (n=296)</c:v>
                </c:pt>
                <c:pt idx="2">
                  <c:v>Jeg føler der er et stort pres for at jeg skal præstere (n=296)</c:v>
                </c:pt>
                <c:pt idx="3">
                  <c:v>Jeg har følt mig mobbet på uddannelsesstedet indenfor de seneste 12 måneder (n=296)</c:v>
                </c:pt>
                <c:pt idx="4">
                  <c:v>Jeg har oplevet at medstuderende er blevet udsat for mobning indenfor de seneste 12 måneder (n=296)</c:v>
                </c:pt>
                <c:pt idx="5">
                  <c:v>Jeg synes der er en god luftkvalitet i undervisningslokalerne (n=296)</c:v>
                </c:pt>
                <c:pt idx="6">
                  <c:v>Jeg er ikke forstyrret af udefrakommende støj i undervisningslokalerne (n=296)</c:v>
                </c:pt>
                <c:pt idx="7">
                  <c:v>Jeg synes at lokalerne generelt har en passende temperatur (n=296)</c:v>
                </c:pt>
                <c:pt idx="8">
                  <c:v>Jeg synes at pladsforholdene i undervisningslokalerne er tilfredsstillende (n=296)</c:v>
                </c:pt>
                <c:pt idx="9">
                  <c:v>Jeg er generelt tilfreds med rengøringen på uddannelsesstedet (n=296)</c:v>
                </c:pt>
                <c:pt idx="10">
                  <c:v>Jeg synes at uddannelsesstedets toiletter er rene (n=296)</c:v>
                </c:pt>
                <c:pt idx="11">
                  <c:v>Lokalerne er velegnede til den undervisning der foregår i dem (n=296)</c:v>
                </c:pt>
              </c:strCache>
            </c:strRef>
          </c:cat>
          <c:val>
            <c:numRef>
              <c:f>Folkeskolelærer!$D$2:$D$13</c:f>
              <c:numCache>
                <c:formatCode>General</c:formatCode>
                <c:ptCount val="12"/>
                <c:pt idx="0">
                  <c:v>10</c:v>
                </c:pt>
                <c:pt idx="1">
                  <c:v>5</c:v>
                </c:pt>
                <c:pt idx="2">
                  <c:v>77</c:v>
                </c:pt>
                <c:pt idx="3">
                  <c:v>41</c:v>
                </c:pt>
                <c:pt idx="4">
                  <c:v>51</c:v>
                </c:pt>
                <c:pt idx="5">
                  <c:v>86</c:v>
                </c:pt>
                <c:pt idx="6">
                  <c:v>99</c:v>
                </c:pt>
                <c:pt idx="7">
                  <c:v>110</c:v>
                </c:pt>
                <c:pt idx="8">
                  <c:v>108</c:v>
                </c:pt>
                <c:pt idx="9">
                  <c:v>10</c:v>
                </c:pt>
                <c:pt idx="10">
                  <c:v>14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2-428A-8611-E159C1F5636B}"/>
            </c:ext>
          </c:extLst>
        </c:ser>
        <c:ser>
          <c:idx val="2"/>
          <c:order val="2"/>
          <c:tx>
            <c:strRef>
              <c:f>Folkeskolelærer!$E$1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Folkeskolelærer!$B$2:$B$13</c:f>
              <c:strCache>
                <c:ptCount val="12"/>
                <c:pt idx="0">
                  <c:v>Jeg har det generelt godt med at være sammen med andre studerende i sociale sammenhænge (n=296)</c:v>
                </c:pt>
                <c:pt idx="1">
                  <c:v>Mine medstuderende accepterer mig som den person jeg er (n=296)</c:v>
                </c:pt>
                <c:pt idx="2">
                  <c:v>Jeg føler der er et stort pres for at jeg skal præstere (n=296)</c:v>
                </c:pt>
                <c:pt idx="3">
                  <c:v>Jeg har følt mig mobbet på uddannelsesstedet indenfor de seneste 12 måneder (n=296)</c:v>
                </c:pt>
                <c:pt idx="4">
                  <c:v>Jeg har oplevet at medstuderende er blevet udsat for mobning indenfor de seneste 12 måneder (n=296)</c:v>
                </c:pt>
                <c:pt idx="5">
                  <c:v>Jeg synes der er en god luftkvalitet i undervisningslokalerne (n=296)</c:v>
                </c:pt>
                <c:pt idx="6">
                  <c:v>Jeg er ikke forstyrret af udefrakommende støj i undervisningslokalerne (n=296)</c:v>
                </c:pt>
                <c:pt idx="7">
                  <c:v>Jeg synes at lokalerne generelt har en passende temperatur (n=296)</c:v>
                </c:pt>
                <c:pt idx="8">
                  <c:v>Jeg synes at pladsforholdene i undervisningslokalerne er tilfredsstillende (n=296)</c:v>
                </c:pt>
                <c:pt idx="9">
                  <c:v>Jeg er generelt tilfreds med rengøringen på uddannelsesstedet (n=296)</c:v>
                </c:pt>
                <c:pt idx="10">
                  <c:v>Jeg synes at uddannelsesstedets toiletter er rene (n=296)</c:v>
                </c:pt>
                <c:pt idx="11">
                  <c:v>Lokalerne er velegnede til den undervisning der foregår i dem (n=296)</c:v>
                </c:pt>
              </c:strCache>
            </c:strRef>
          </c:cat>
          <c:val>
            <c:numRef>
              <c:f>Folkeskolelærer!$E$2:$E$13</c:f>
              <c:numCache>
                <c:formatCode>General</c:formatCode>
                <c:ptCount val="12"/>
                <c:pt idx="0">
                  <c:v>23</c:v>
                </c:pt>
                <c:pt idx="1">
                  <c:v>19</c:v>
                </c:pt>
                <c:pt idx="2">
                  <c:v>84</c:v>
                </c:pt>
                <c:pt idx="3">
                  <c:v>8</c:v>
                </c:pt>
                <c:pt idx="4">
                  <c:v>18</c:v>
                </c:pt>
                <c:pt idx="5">
                  <c:v>77</c:v>
                </c:pt>
                <c:pt idx="6">
                  <c:v>58</c:v>
                </c:pt>
                <c:pt idx="7">
                  <c:v>42</c:v>
                </c:pt>
                <c:pt idx="8">
                  <c:v>44</c:v>
                </c:pt>
                <c:pt idx="9">
                  <c:v>27</c:v>
                </c:pt>
                <c:pt idx="10">
                  <c:v>43</c:v>
                </c:pt>
                <c:pt idx="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E2-428A-8611-E159C1F5636B}"/>
            </c:ext>
          </c:extLst>
        </c:ser>
        <c:ser>
          <c:idx val="3"/>
          <c:order val="3"/>
          <c:tx>
            <c:strRef>
              <c:f>Folkeskolelærer!$F$1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Folkeskolelærer!$B$2:$B$13</c:f>
              <c:strCache>
                <c:ptCount val="12"/>
                <c:pt idx="0">
                  <c:v>Jeg har det generelt godt med at være sammen med andre studerende i sociale sammenhænge (n=296)</c:v>
                </c:pt>
                <c:pt idx="1">
                  <c:v>Mine medstuderende accepterer mig som den person jeg er (n=296)</c:v>
                </c:pt>
                <c:pt idx="2">
                  <c:v>Jeg føler der er et stort pres for at jeg skal præstere (n=296)</c:v>
                </c:pt>
                <c:pt idx="3">
                  <c:v>Jeg har følt mig mobbet på uddannelsesstedet indenfor de seneste 12 måneder (n=296)</c:v>
                </c:pt>
                <c:pt idx="4">
                  <c:v>Jeg har oplevet at medstuderende er blevet udsat for mobning indenfor de seneste 12 måneder (n=296)</c:v>
                </c:pt>
                <c:pt idx="5">
                  <c:v>Jeg synes der er en god luftkvalitet i undervisningslokalerne (n=296)</c:v>
                </c:pt>
                <c:pt idx="6">
                  <c:v>Jeg er ikke forstyrret af udefrakommende støj i undervisningslokalerne (n=296)</c:v>
                </c:pt>
                <c:pt idx="7">
                  <c:v>Jeg synes at lokalerne generelt har en passende temperatur (n=296)</c:v>
                </c:pt>
                <c:pt idx="8">
                  <c:v>Jeg synes at pladsforholdene i undervisningslokalerne er tilfredsstillende (n=296)</c:v>
                </c:pt>
                <c:pt idx="9">
                  <c:v>Jeg er generelt tilfreds med rengøringen på uddannelsesstedet (n=296)</c:v>
                </c:pt>
                <c:pt idx="10">
                  <c:v>Jeg synes at uddannelsesstedets toiletter er rene (n=296)</c:v>
                </c:pt>
                <c:pt idx="11">
                  <c:v>Lokalerne er velegnede til den undervisning der foregår i dem (n=296)</c:v>
                </c:pt>
              </c:strCache>
            </c:strRef>
          </c:cat>
          <c:val>
            <c:numRef>
              <c:f>Folkeskolelærer!$F$2:$F$13</c:f>
              <c:numCache>
                <c:formatCode>General</c:formatCode>
                <c:ptCount val="12"/>
                <c:pt idx="0">
                  <c:v>118</c:v>
                </c:pt>
                <c:pt idx="1">
                  <c:v>118</c:v>
                </c:pt>
                <c:pt idx="2">
                  <c:v>79</c:v>
                </c:pt>
                <c:pt idx="3">
                  <c:v>11</c:v>
                </c:pt>
                <c:pt idx="4">
                  <c:v>29</c:v>
                </c:pt>
                <c:pt idx="5">
                  <c:v>59</c:v>
                </c:pt>
                <c:pt idx="6">
                  <c:v>85</c:v>
                </c:pt>
                <c:pt idx="7">
                  <c:v>95</c:v>
                </c:pt>
                <c:pt idx="8">
                  <c:v>69</c:v>
                </c:pt>
                <c:pt idx="9">
                  <c:v>165</c:v>
                </c:pt>
                <c:pt idx="10">
                  <c:v>162</c:v>
                </c:pt>
                <c:pt idx="1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E2-428A-8611-E159C1F5636B}"/>
            </c:ext>
          </c:extLst>
        </c:ser>
        <c:ser>
          <c:idx val="4"/>
          <c:order val="4"/>
          <c:tx>
            <c:strRef>
              <c:f>Folkeskolelærer!$G$1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Folkeskolelærer!$B$2:$B$13</c:f>
              <c:strCache>
                <c:ptCount val="12"/>
                <c:pt idx="0">
                  <c:v>Jeg har det generelt godt med at være sammen med andre studerende i sociale sammenhænge (n=296)</c:v>
                </c:pt>
                <c:pt idx="1">
                  <c:v>Mine medstuderende accepterer mig som den person jeg er (n=296)</c:v>
                </c:pt>
                <c:pt idx="2">
                  <c:v>Jeg føler der er et stort pres for at jeg skal præstere (n=296)</c:v>
                </c:pt>
                <c:pt idx="3">
                  <c:v>Jeg har følt mig mobbet på uddannelsesstedet indenfor de seneste 12 måneder (n=296)</c:v>
                </c:pt>
                <c:pt idx="4">
                  <c:v>Jeg har oplevet at medstuderende er blevet udsat for mobning indenfor de seneste 12 måneder (n=296)</c:v>
                </c:pt>
                <c:pt idx="5">
                  <c:v>Jeg synes der er en god luftkvalitet i undervisningslokalerne (n=296)</c:v>
                </c:pt>
                <c:pt idx="6">
                  <c:v>Jeg er ikke forstyrret af udefrakommende støj i undervisningslokalerne (n=296)</c:v>
                </c:pt>
                <c:pt idx="7">
                  <c:v>Jeg synes at lokalerne generelt har en passende temperatur (n=296)</c:v>
                </c:pt>
                <c:pt idx="8">
                  <c:v>Jeg synes at pladsforholdene i undervisningslokalerne er tilfredsstillende (n=296)</c:v>
                </c:pt>
                <c:pt idx="9">
                  <c:v>Jeg er generelt tilfreds med rengøringen på uddannelsesstedet (n=296)</c:v>
                </c:pt>
                <c:pt idx="10">
                  <c:v>Jeg synes at uddannelsesstedets toiletter er rene (n=296)</c:v>
                </c:pt>
                <c:pt idx="11">
                  <c:v>Lokalerne er velegnede til den undervisning der foregår i dem (n=296)</c:v>
                </c:pt>
              </c:strCache>
            </c:strRef>
          </c:cat>
          <c:val>
            <c:numRef>
              <c:f>Folkeskolelærer!$G$2:$G$13</c:f>
              <c:numCache>
                <c:formatCode>General</c:formatCode>
                <c:ptCount val="12"/>
                <c:pt idx="0">
                  <c:v>142</c:v>
                </c:pt>
                <c:pt idx="1">
                  <c:v>147</c:v>
                </c:pt>
                <c:pt idx="2">
                  <c:v>27</c:v>
                </c:pt>
                <c:pt idx="3">
                  <c:v>6</c:v>
                </c:pt>
                <c:pt idx="4">
                  <c:v>7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  <c:pt idx="8">
                  <c:v>16</c:v>
                </c:pt>
                <c:pt idx="9">
                  <c:v>83</c:v>
                </c:pt>
                <c:pt idx="10">
                  <c:v>69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E2-428A-8611-E159C1F5636B}"/>
            </c:ext>
          </c:extLst>
        </c:ser>
        <c:ser>
          <c:idx val="5"/>
          <c:order val="5"/>
          <c:tx>
            <c:strRef>
              <c:f>Folkeskolelærer!$H$1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Folkeskolelærer!$B$2:$B$13</c:f>
              <c:strCache>
                <c:ptCount val="12"/>
                <c:pt idx="0">
                  <c:v>Jeg har det generelt godt med at være sammen med andre studerende i sociale sammenhænge (n=296)</c:v>
                </c:pt>
                <c:pt idx="1">
                  <c:v>Mine medstuderende accepterer mig som den person jeg er (n=296)</c:v>
                </c:pt>
                <c:pt idx="2">
                  <c:v>Jeg føler der er et stort pres for at jeg skal præstere (n=296)</c:v>
                </c:pt>
                <c:pt idx="3">
                  <c:v>Jeg har følt mig mobbet på uddannelsesstedet indenfor de seneste 12 måneder (n=296)</c:v>
                </c:pt>
                <c:pt idx="4">
                  <c:v>Jeg har oplevet at medstuderende er blevet udsat for mobning indenfor de seneste 12 måneder (n=296)</c:v>
                </c:pt>
                <c:pt idx="5">
                  <c:v>Jeg synes der er en god luftkvalitet i undervisningslokalerne (n=296)</c:v>
                </c:pt>
                <c:pt idx="6">
                  <c:v>Jeg er ikke forstyrret af udefrakommende støj i undervisningslokalerne (n=296)</c:v>
                </c:pt>
                <c:pt idx="7">
                  <c:v>Jeg synes at lokalerne generelt har en passende temperatur (n=296)</c:v>
                </c:pt>
                <c:pt idx="8">
                  <c:v>Jeg synes at pladsforholdene i undervisningslokalerne er tilfredsstillende (n=296)</c:v>
                </c:pt>
                <c:pt idx="9">
                  <c:v>Jeg er generelt tilfreds med rengøringen på uddannelsesstedet (n=296)</c:v>
                </c:pt>
                <c:pt idx="10">
                  <c:v>Jeg synes at uddannelsesstedets toiletter er rene (n=296)</c:v>
                </c:pt>
                <c:pt idx="11">
                  <c:v>Lokalerne er velegnede til den undervisning der foregår i dem (n=296)</c:v>
                </c:pt>
              </c:strCache>
            </c:strRef>
          </c:cat>
          <c:val>
            <c:numRef>
              <c:f>Folkeskolelærer!$H$2:$H$13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  <c:pt idx="7">
                  <c:v>1</c:v>
                </c:pt>
                <c:pt idx="9">
                  <c:v>7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E2-428A-8611-E159C1F56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692927"/>
        <c:axId val="128467648"/>
      </c:barChart>
      <c:catAx>
        <c:axId val="82869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67648"/>
        <c:crosses val="autoZero"/>
        <c:auto val="1"/>
        <c:lblAlgn val="ctr"/>
        <c:lblOffset val="100"/>
        <c:noMultiLvlLbl val="0"/>
      </c:catAx>
      <c:valAx>
        <c:axId val="12846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2869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Socialrådgiver!$B$54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Socialrådgiver!$A$55:$A$66</c:f>
              <c:strCache>
                <c:ptCount val="12"/>
                <c:pt idx="0">
                  <c:v>Jeg har det generelt godt med at være sammen med andre studerende i sociale sammenhænge (n=143)</c:v>
                </c:pt>
                <c:pt idx="1">
                  <c:v>Mine medstuderende accepterer mig som den person jeg er (n=143)</c:v>
                </c:pt>
                <c:pt idx="2">
                  <c:v>Jeg føler der er et stort pres for at jeg skal præstere (n=143)</c:v>
                </c:pt>
                <c:pt idx="3">
                  <c:v>Jeg har følt mig mobbet på uddannelsesstedet indenfor de seneste 12 måneder (n=143)</c:v>
                </c:pt>
                <c:pt idx="4">
                  <c:v>Jeg har oplevet at medstuderende er blevet udsat for mobning indenfor de seneste 12 måneder (n=143)</c:v>
                </c:pt>
                <c:pt idx="5">
                  <c:v>Jeg synes der er en god luftkvalitet i undervisningslokalerne (n=143)</c:v>
                </c:pt>
                <c:pt idx="6">
                  <c:v>Jeg er ikke forstyrret af udefrakommende støj i undervisningslokalerne (n=143)</c:v>
                </c:pt>
                <c:pt idx="7">
                  <c:v>Jeg synes at lokalerne generelt har en passende temperatur (n=143)</c:v>
                </c:pt>
                <c:pt idx="8">
                  <c:v>Jeg synes at pladsforholdene i undervisningslokalerne er tilfredsstillende (n=143)</c:v>
                </c:pt>
                <c:pt idx="9">
                  <c:v>Jeg er generelt tilfreds med rengøringen på uddannelsesstedet (n=143)</c:v>
                </c:pt>
                <c:pt idx="10">
                  <c:v>Jeg synes at uddannelsesstedets toiletter er rene (n=143)</c:v>
                </c:pt>
                <c:pt idx="11">
                  <c:v>Lokalerne er velegnede til den undervisning der foregår i dem (n=143)</c:v>
                </c:pt>
              </c:strCache>
            </c:strRef>
          </c:cat>
          <c:val>
            <c:numRef>
              <c:f>Socialrådgiver!$B$55:$B$66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110</c:v>
                </c:pt>
                <c:pt idx="4">
                  <c:v>68</c:v>
                </c:pt>
                <c:pt idx="5">
                  <c:v>22</c:v>
                </c:pt>
                <c:pt idx="6">
                  <c:v>9</c:v>
                </c:pt>
                <c:pt idx="7">
                  <c:v>12</c:v>
                </c:pt>
                <c:pt idx="8">
                  <c:v>10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9-4BF0-92D1-57BEB74ADB4F}"/>
            </c:ext>
          </c:extLst>
        </c:ser>
        <c:ser>
          <c:idx val="1"/>
          <c:order val="1"/>
          <c:tx>
            <c:strRef>
              <c:f>Socialrådgiver!$C$54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Socialrådgiver!$A$55:$A$66</c:f>
              <c:strCache>
                <c:ptCount val="12"/>
                <c:pt idx="0">
                  <c:v>Jeg har det generelt godt med at være sammen med andre studerende i sociale sammenhænge (n=143)</c:v>
                </c:pt>
                <c:pt idx="1">
                  <c:v>Mine medstuderende accepterer mig som den person jeg er (n=143)</c:v>
                </c:pt>
                <c:pt idx="2">
                  <c:v>Jeg føler der er et stort pres for at jeg skal præstere (n=143)</c:v>
                </c:pt>
                <c:pt idx="3">
                  <c:v>Jeg har følt mig mobbet på uddannelsesstedet indenfor de seneste 12 måneder (n=143)</c:v>
                </c:pt>
                <c:pt idx="4">
                  <c:v>Jeg har oplevet at medstuderende er blevet udsat for mobning indenfor de seneste 12 måneder (n=143)</c:v>
                </c:pt>
                <c:pt idx="5">
                  <c:v>Jeg synes der er en god luftkvalitet i undervisningslokalerne (n=143)</c:v>
                </c:pt>
                <c:pt idx="6">
                  <c:v>Jeg er ikke forstyrret af udefrakommende støj i undervisningslokalerne (n=143)</c:v>
                </c:pt>
                <c:pt idx="7">
                  <c:v>Jeg synes at lokalerne generelt har en passende temperatur (n=143)</c:v>
                </c:pt>
                <c:pt idx="8">
                  <c:v>Jeg synes at pladsforholdene i undervisningslokalerne er tilfredsstillende (n=143)</c:v>
                </c:pt>
                <c:pt idx="9">
                  <c:v>Jeg er generelt tilfreds med rengøringen på uddannelsesstedet (n=143)</c:v>
                </c:pt>
                <c:pt idx="10">
                  <c:v>Jeg synes at uddannelsesstedets toiletter er rene (n=143)</c:v>
                </c:pt>
                <c:pt idx="11">
                  <c:v>Lokalerne er velegnede til den undervisning der foregår i dem (n=143)</c:v>
                </c:pt>
              </c:strCache>
            </c:strRef>
          </c:cat>
          <c:val>
            <c:numRef>
              <c:f>Socialrådgiver!$C$55:$C$66</c:f>
              <c:numCache>
                <c:formatCode>General</c:formatCode>
                <c:ptCount val="12"/>
                <c:pt idx="0">
                  <c:v>10</c:v>
                </c:pt>
                <c:pt idx="1">
                  <c:v>5</c:v>
                </c:pt>
                <c:pt idx="2">
                  <c:v>29</c:v>
                </c:pt>
                <c:pt idx="3">
                  <c:v>17</c:v>
                </c:pt>
                <c:pt idx="4">
                  <c:v>20</c:v>
                </c:pt>
                <c:pt idx="5">
                  <c:v>43</c:v>
                </c:pt>
                <c:pt idx="6">
                  <c:v>40</c:v>
                </c:pt>
                <c:pt idx="7">
                  <c:v>29</c:v>
                </c:pt>
                <c:pt idx="8">
                  <c:v>36</c:v>
                </c:pt>
                <c:pt idx="9">
                  <c:v>13</c:v>
                </c:pt>
                <c:pt idx="10">
                  <c:v>8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9-4BF0-92D1-57BEB74ADB4F}"/>
            </c:ext>
          </c:extLst>
        </c:ser>
        <c:ser>
          <c:idx val="2"/>
          <c:order val="2"/>
          <c:tx>
            <c:strRef>
              <c:f>Socialrådgiver!$D$54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Socialrådgiver!$A$55:$A$66</c:f>
              <c:strCache>
                <c:ptCount val="12"/>
                <c:pt idx="0">
                  <c:v>Jeg har det generelt godt med at være sammen med andre studerende i sociale sammenhænge (n=143)</c:v>
                </c:pt>
                <c:pt idx="1">
                  <c:v>Mine medstuderende accepterer mig som den person jeg er (n=143)</c:v>
                </c:pt>
                <c:pt idx="2">
                  <c:v>Jeg føler der er et stort pres for at jeg skal præstere (n=143)</c:v>
                </c:pt>
                <c:pt idx="3">
                  <c:v>Jeg har følt mig mobbet på uddannelsesstedet indenfor de seneste 12 måneder (n=143)</c:v>
                </c:pt>
                <c:pt idx="4">
                  <c:v>Jeg har oplevet at medstuderende er blevet udsat for mobning indenfor de seneste 12 måneder (n=143)</c:v>
                </c:pt>
                <c:pt idx="5">
                  <c:v>Jeg synes der er en god luftkvalitet i undervisningslokalerne (n=143)</c:v>
                </c:pt>
                <c:pt idx="6">
                  <c:v>Jeg er ikke forstyrret af udefrakommende støj i undervisningslokalerne (n=143)</c:v>
                </c:pt>
                <c:pt idx="7">
                  <c:v>Jeg synes at lokalerne generelt har en passende temperatur (n=143)</c:v>
                </c:pt>
                <c:pt idx="8">
                  <c:v>Jeg synes at pladsforholdene i undervisningslokalerne er tilfredsstillende (n=143)</c:v>
                </c:pt>
                <c:pt idx="9">
                  <c:v>Jeg er generelt tilfreds med rengøringen på uddannelsesstedet (n=143)</c:v>
                </c:pt>
                <c:pt idx="10">
                  <c:v>Jeg synes at uddannelsesstedets toiletter er rene (n=143)</c:v>
                </c:pt>
                <c:pt idx="11">
                  <c:v>Lokalerne er velegnede til den undervisning der foregår i dem (n=143)</c:v>
                </c:pt>
              </c:strCache>
            </c:strRef>
          </c:cat>
          <c:val>
            <c:numRef>
              <c:f>Socialrådgiver!$D$55:$D$66</c:f>
              <c:numCache>
                <c:formatCode>General</c:formatCode>
                <c:ptCount val="12"/>
                <c:pt idx="0">
                  <c:v>22</c:v>
                </c:pt>
                <c:pt idx="1">
                  <c:v>20</c:v>
                </c:pt>
                <c:pt idx="2">
                  <c:v>39</c:v>
                </c:pt>
                <c:pt idx="3">
                  <c:v>2</c:v>
                </c:pt>
                <c:pt idx="4">
                  <c:v>17</c:v>
                </c:pt>
                <c:pt idx="5">
                  <c:v>44</c:v>
                </c:pt>
                <c:pt idx="6">
                  <c:v>35</c:v>
                </c:pt>
                <c:pt idx="7">
                  <c:v>34</c:v>
                </c:pt>
                <c:pt idx="8">
                  <c:v>27</c:v>
                </c:pt>
                <c:pt idx="9">
                  <c:v>18</c:v>
                </c:pt>
                <c:pt idx="10">
                  <c:v>18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9-4BF0-92D1-57BEB74ADB4F}"/>
            </c:ext>
          </c:extLst>
        </c:ser>
        <c:ser>
          <c:idx val="3"/>
          <c:order val="3"/>
          <c:tx>
            <c:strRef>
              <c:f>Socialrådgiver!$E$54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Socialrådgiver!$A$55:$A$66</c:f>
              <c:strCache>
                <c:ptCount val="12"/>
                <c:pt idx="0">
                  <c:v>Jeg har det generelt godt med at være sammen med andre studerende i sociale sammenhænge (n=143)</c:v>
                </c:pt>
                <c:pt idx="1">
                  <c:v>Mine medstuderende accepterer mig som den person jeg er (n=143)</c:v>
                </c:pt>
                <c:pt idx="2">
                  <c:v>Jeg føler der er et stort pres for at jeg skal præstere (n=143)</c:v>
                </c:pt>
                <c:pt idx="3">
                  <c:v>Jeg har følt mig mobbet på uddannelsesstedet indenfor de seneste 12 måneder (n=143)</c:v>
                </c:pt>
                <c:pt idx="4">
                  <c:v>Jeg har oplevet at medstuderende er blevet udsat for mobning indenfor de seneste 12 måneder (n=143)</c:v>
                </c:pt>
                <c:pt idx="5">
                  <c:v>Jeg synes der er en god luftkvalitet i undervisningslokalerne (n=143)</c:v>
                </c:pt>
                <c:pt idx="6">
                  <c:v>Jeg er ikke forstyrret af udefrakommende støj i undervisningslokalerne (n=143)</c:v>
                </c:pt>
                <c:pt idx="7">
                  <c:v>Jeg synes at lokalerne generelt har en passende temperatur (n=143)</c:v>
                </c:pt>
                <c:pt idx="8">
                  <c:v>Jeg synes at pladsforholdene i undervisningslokalerne er tilfredsstillende (n=143)</c:v>
                </c:pt>
                <c:pt idx="9">
                  <c:v>Jeg er generelt tilfreds med rengøringen på uddannelsesstedet (n=143)</c:v>
                </c:pt>
                <c:pt idx="10">
                  <c:v>Jeg synes at uddannelsesstedets toiletter er rene (n=143)</c:v>
                </c:pt>
                <c:pt idx="11">
                  <c:v>Lokalerne er velegnede til den undervisning der foregår i dem (n=143)</c:v>
                </c:pt>
              </c:strCache>
            </c:strRef>
          </c:cat>
          <c:val>
            <c:numRef>
              <c:f>Socialrådgiver!$E$55:$E$66</c:f>
              <c:numCache>
                <c:formatCode>General</c:formatCode>
                <c:ptCount val="12"/>
                <c:pt idx="0">
                  <c:v>61</c:v>
                </c:pt>
                <c:pt idx="1">
                  <c:v>59</c:v>
                </c:pt>
                <c:pt idx="2">
                  <c:v>43</c:v>
                </c:pt>
                <c:pt idx="3">
                  <c:v>7</c:v>
                </c:pt>
                <c:pt idx="4">
                  <c:v>23</c:v>
                </c:pt>
                <c:pt idx="5">
                  <c:v>25</c:v>
                </c:pt>
                <c:pt idx="6">
                  <c:v>40</c:v>
                </c:pt>
                <c:pt idx="7">
                  <c:v>54</c:v>
                </c:pt>
                <c:pt idx="8">
                  <c:v>55</c:v>
                </c:pt>
                <c:pt idx="9">
                  <c:v>75</c:v>
                </c:pt>
                <c:pt idx="10">
                  <c:v>87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B9-4BF0-92D1-57BEB74ADB4F}"/>
            </c:ext>
          </c:extLst>
        </c:ser>
        <c:ser>
          <c:idx val="4"/>
          <c:order val="4"/>
          <c:tx>
            <c:strRef>
              <c:f>Socialrådgiver!$F$54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Socialrådgiver!$A$55:$A$66</c:f>
              <c:strCache>
                <c:ptCount val="12"/>
                <c:pt idx="0">
                  <c:v>Jeg har det generelt godt med at være sammen med andre studerende i sociale sammenhænge (n=143)</c:v>
                </c:pt>
                <c:pt idx="1">
                  <c:v>Mine medstuderende accepterer mig som den person jeg er (n=143)</c:v>
                </c:pt>
                <c:pt idx="2">
                  <c:v>Jeg føler der er et stort pres for at jeg skal præstere (n=143)</c:v>
                </c:pt>
                <c:pt idx="3">
                  <c:v>Jeg har følt mig mobbet på uddannelsesstedet indenfor de seneste 12 måneder (n=143)</c:v>
                </c:pt>
                <c:pt idx="4">
                  <c:v>Jeg har oplevet at medstuderende er blevet udsat for mobning indenfor de seneste 12 måneder (n=143)</c:v>
                </c:pt>
                <c:pt idx="5">
                  <c:v>Jeg synes der er en god luftkvalitet i undervisningslokalerne (n=143)</c:v>
                </c:pt>
                <c:pt idx="6">
                  <c:v>Jeg er ikke forstyrret af udefrakommende støj i undervisningslokalerne (n=143)</c:v>
                </c:pt>
                <c:pt idx="7">
                  <c:v>Jeg synes at lokalerne generelt har en passende temperatur (n=143)</c:v>
                </c:pt>
                <c:pt idx="8">
                  <c:v>Jeg synes at pladsforholdene i undervisningslokalerne er tilfredsstillende (n=143)</c:v>
                </c:pt>
                <c:pt idx="9">
                  <c:v>Jeg er generelt tilfreds med rengøringen på uddannelsesstedet (n=143)</c:v>
                </c:pt>
                <c:pt idx="10">
                  <c:v>Jeg synes at uddannelsesstedets toiletter er rene (n=143)</c:v>
                </c:pt>
                <c:pt idx="11">
                  <c:v>Lokalerne er velegnede til den undervisning der foregår i dem (n=143)</c:v>
                </c:pt>
              </c:strCache>
            </c:strRef>
          </c:cat>
          <c:val>
            <c:numRef>
              <c:f>Socialrådgiver!$F$55:$F$66</c:f>
              <c:numCache>
                <c:formatCode>General</c:formatCode>
                <c:ptCount val="12"/>
                <c:pt idx="0">
                  <c:v>48</c:v>
                </c:pt>
                <c:pt idx="1">
                  <c:v>52</c:v>
                </c:pt>
                <c:pt idx="2">
                  <c:v>24</c:v>
                </c:pt>
                <c:pt idx="3">
                  <c:v>6</c:v>
                </c:pt>
                <c:pt idx="4">
                  <c:v>10</c:v>
                </c:pt>
                <c:pt idx="5">
                  <c:v>9</c:v>
                </c:pt>
                <c:pt idx="6">
                  <c:v>17</c:v>
                </c:pt>
                <c:pt idx="7">
                  <c:v>13</c:v>
                </c:pt>
                <c:pt idx="8">
                  <c:v>15</c:v>
                </c:pt>
                <c:pt idx="9">
                  <c:v>30</c:v>
                </c:pt>
                <c:pt idx="10">
                  <c:v>26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B9-4BF0-92D1-57BEB74ADB4F}"/>
            </c:ext>
          </c:extLst>
        </c:ser>
        <c:ser>
          <c:idx val="5"/>
          <c:order val="5"/>
          <c:tx>
            <c:strRef>
              <c:f>Socialrådgiver!$G$54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Socialrådgiver!$A$55:$A$66</c:f>
              <c:strCache>
                <c:ptCount val="12"/>
                <c:pt idx="0">
                  <c:v>Jeg har det generelt godt med at være sammen med andre studerende i sociale sammenhænge (n=143)</c:v>
                </c:pt>
                <c:pt idx="1">
                  <c:v>Mine medstuderende accepterer mig som den person jeg er (n=143)</c:v>
                </c:pt>
                <c:pt idx="2">
                  <c:v>Jeg føler der er et stort pres for at jeg skal præstere (n=143)</c:v>
                </c:pt>
                <c:pt idx="3">
                  <c:v>Jeg har følt mig mobbet på uddannelsesstedet indenfor de seneste 12 måneder (n=143)</c:v>
                </c:pt>
                <c:pt idx="4">
                  <c:v>Jeg har oplevet at medstuderende er blevet udsat for mobning indenfor de seneste 12 måneder (n=143)</c:v>
                </c:pt>
                <c:pt idx="5">
                  <c:v>Jeg synes der er en god luftkvalitet i undervisningslokalerne (n=143)</c:v>
                </c:pt>
                <c:pt idx="6">
                  <c:v>Jeg er ikke forstyrret af udefrakommende støj i undervisningslokalerne (n=143)</c:v>
                </c:pt>
                <c:pt idx="7">
                  <c:v>Jeg synes at lokalerne generelt har en passende temperatur (n=143)</c:v>
                </c:pt>
                <c:pt idx="8">
                  <c:v>Jeg synes at pladsforholdene i undervisningslokalerne er tilfredsstillende (n=143)</c:v>
                </c:pt>
                <c:pt idx="9">
                  <c:v>Jeg er generelt tilfreds med rengøringen på uddannelsesstedet (n=143)</c:v>
                </c:pt>
                <c:pt idx="10">
                  <c:v>Jeg synes at uddannelsesstedets toiletter er rene (n=143)</c:v>
                </c:pt>
                <c:pt idx="11">
                  <c:v>Lokalerne er velegnede til den undervisning der foregår i dem (n=143)</c:v>
                </c:pt>
              </c:strCache>
            </c:strRef>
          </c:cat>
          <c:val>
            <c:numRef>
              <c:f>Socialrådgiver!$G$55:$G$66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6">
                  <c:v>2</c:v>
                </c:pt>
                <c:pt idx="7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B9-4BF0-92D1-57BEB74A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5526848"/>
        <c:axId val="1404420688"/>
      </c:barChart>
      <c:catAx>
        <c:axId val="97552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04420688"/>
        <c:crosses val="autoZero"/>
        <c:auto val="1"/>
        <c:lblAlgn val="ctr"/>
        <c:lblOffset val="100"/>
        <c:noMultiLvlLbl val="0"/>
      </c:catAx>
      <c:valAx>
        <c:axId val="140442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552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41382327209102"/>
          <c:y val="0.95200428589436537"/>
          <c:w val="0.60239457567804022"/>
          <c:h val="4.799571410563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Socialrådgiver!$B$35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Socialrådgiver!$A$36:$A$47</c:f>
              <c:strCache>
                <c:ptCount val="12"/>
                <c:pt idx="0">
                  <c:v>Jeg har det generelt godt med at være sammen med andre studerende i sociale sammenhænge (n=43)</c:v>
                </c:pt>
                <c:pt idx="1">
                  <c:v>Mine medstuderende accepterer mig som den person jeg er (n=43)</c:v>
                </c:pt>
                <c:pt idx="2">
                  <c:v>Jeg føler der er et stort pres for at jeg skal præstere (n=43)</c:v>
                </c:pt>
                <c:pt idx="3">
                  <c:v>Jeg har følt mig mobbet på uddannelsesstedet indenfor de seneste 12 måneder (n=43)</c:v>
                </c:pt>
                <c:pt idx="4">
                  <c:v>Jeg har oplevet at medstuderende er blevet udsat for mobning indenfor de seneste 12 måneder (n=43)</c:v>
                </c:pt>
                <c:pt idx="5">
                  <c:v>Jeg synes der er en god luftkvalitet i undervisningslokalerne (n=43)</c:v>
                </c:pt>
                <c:pt idx="6">
                  <c:v>Jeg er ikke forstyrret af udefrakommende støj i undervisningslokalerne (n=43)</c:v>
                </c:pt>
                <c:pt idx="7">
                  <c:v>Jeg synes at lokalerne generelt har en passende temperatur (n=43)</c:v>
                </c:pt>
                <c:pt idx="8">
                  <c:v>Jeg synes at pladsforholdene i undervisningslokalerne er tilfredsstillende (n=43)</c:v>
                </c:pt>
                <c:pt idx="9">
                  <c:v>Jeg er generelt tilfreds med rengøringen på uddannelsesstedet (n=43)</c:v>
                </c:pt>
                <c:pt idx="10">
                  <c:v>Jeg synes at uddannelsesstedets toiletter er rene (n=43)</c:v>
                </c:pt>
                <c:pt idx="11">
                  <c:v>Lokalerne er velegnede til den undervisning der foregår i dem (n=43)</c:v>
                </c:pt>
              </c:strCache>
            </c:strRef>
          </c:cat>
          <c:val>
            <c:numRef>
              <c:f>Socialrådgiver!$B$36:$B$47</c:f>
              <c:numCache>
                <c:formatCode>General</c:formatCode>
                <c:ptCount val="12"/>
                <c:pt idx="3">
                  <c:v>36</c:v>
                </c:pt>
                <c:pt idx="4">
                  <c:v>28</c:v>
                </c:pt>
                <c:pt idx="5">
                  <c:v>2</c:v>
                </c:pt>
                <c:pt idx="6">
                  <c:v>5</c:v>
                </c:pt>
                <c:pt idx="7">
                  <c:v>7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2-43F0-B395-4D7330EF8959}"/>
            </c:ext>
          </c:extLst>
        </c:ser>
        <c:ser>
          <c:idx val="1"/>
          <c:order val="1"/>
          <c:tx>
            <c:strRef>
              <c:f>Socialrådgiver!$C$35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Socialrådgiver!$A$36:$A$47</c:f>
              <c:strCache>
                <c:ptCount val="12"/>
                <c:pt idx="0">
                  <c:v>Jeg har det generelt godt med at være sammen med andre studerende i sociale sammenhænge (n=43)</c:v>
                </c:pt>
                <c:pt idx="1">
                  <c:v>Mine medstuderende accepterer mig som den person jeg er (n=43)</c:v>
                </c:pt>
                <c:pt idx="2">
                  <c:v>Jeg føler der er et stort pres for at jeg skal præstere (n=43)</c:v>
                </c:pt>
                <c:pt idx="3">
                  <c:v>Jeg har følt mig mobbet på uddannelsesstedet indenfor de seneste 12 måneder (n=43)</c:v>
                </c:pt>
                <c:pt idx="4">
                  <c:v>Jeg har oplevet at medstuderende er blevet udsat for mobning indenfor de seneste 12 måneder (n=43)</c:v>
                </c:pt>
                <c:pt idx="5">
                  <c:v>Jeg synes der er en god luftkvalitet i undervisningslokalerne (n=43)</c:v>
                </c:pt>
                <c:pt idx="6">
                  <c:v>Jeg er ikke forstyrret af udefrakommende støj i undervisningslokalerne (n=43)</c:v>
                </c:pt>
                <c:pt idx="7">
                  <c:v>Jeg synes at lokalerne generelt har en passende temperatur (n=43)</c:v>
                </c:pt>
                <c:pt idx="8">
                  <c:v>Jeg synes at pladsforholdene i undervisningslokalerne er tilfredsstillende (n=43)</c:v>
                </c:pt>
                <c:pt idx="9">
                  <c:v>Jeg er generelt tilfreds med rengøringen på uddannelsesstedet (n=43)</c:v>
                </c:pt>
                <c:pt idx="10">
                  <c:v>Jeg synes at uddannelsesstedets toiletter er rene (n=43)</c:v>
                </c:pt>
                <c:pt idx="11">
                  <c:v>Lokalerne er velegnede til den undervisning der foregår i dem (n=43)</c:v>
                </c:pt>
              </c:strCache>
            </c:strRef>
          </c:cat>
          <c:val>
            <c:numRef>
              <c:f>Socialrådgiver!$C$36:$C$47</c:f>
              <c:numCache>
                <c:formatCode>General</c:formatCode>
                <c:ptCount val="12"/>
                <c:pt idx="0">
                  <c:v>2</c:v>
                </c:pt>
                <c:pt idx="2">
                  <c:v>11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A2-43F0-B395-4D7330EF8959}"/>
            </c:ext>
          </c:extLst>
        </c:ser>
        <c:ser>
          <c:idx val="2"/>
          <c:order val="2"/>
          <c:tx>
            <c:strRef>
              <c:f>Socialrådgiver!$D$35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Socialrådgiver!$A$36:$A$47</c:f>
              <c:strCache>
                <c:ptCount val="12"/>
                <c:pt idx="0">
                  <c:v>Jeg har det generelt godt med at være sammen med andre studerende i sociale sammenhænge (n=43)</c:v>
                </c:pt>
                <c:pt idx="1">
                  <c:v>Mine medstuderende accepterer mig som den person jeg er (n=43)</c:v>
                </c:pt>
                <c:pt idx="2">
                  <c:v>Jeg føler der er et stort pres for at jeg skal præstere (n=43)</c:v>
                </c:pt>
                <c:pt idx="3">
                  <c:v>Jeg har følt mig mobbet på uddannelsesstedet indenfor de seneste 12 måneder (n=43)</c:v>
                </c:pt>
                <c:pt idx="4">
                  <c:v>Jeg har oplevet at medstuderende er blevet udsat for mobning indenfor de seneste 12 måneder (n=43)</c:v>
                </c:pt>
                <c:pt idx="5">
                  <c:v>Jeg synes der er en god luftkvalitet i undervisningslokalerne (n=43)</c:v>
                </c:pt>
                <c:pt idx="6">
                  <c:v>Jeg er ikke forstyrret af udefrakommende støj i undervisningslokalerne (n=43)</c:v>
                </c:pt>
                <c:pt idx="7">
                  <c:v>Jeg synes at lokalerne generelt har en passende temperatur (n=43)</c:v>
                </c:pt>
                <c:pt idx="8">
                  <c:v>Jeg synes at pladsforholdene i undervisningslokalerne er tilfredsstillende (n=43)</c:v>
                </c:pt>
                <c:pt idx="9">
                  <c:v>Jeg er generelt tilfreds med rengøringen på uddannelsesstedet (n=43)</c:v>
                </c:pt>
                <c:pt idx="10">
                  <c:v>Jeg synes at uddannelsesstedets toiletter er rene (n=43)</c:v>
                </c:pt>
                <c:pt idx="11">
                  <c:v>Lokalerne er velegnede til den undervisning der foregår i dem (n=43)</c:v>
                </c:pt>
              </c:strCache>
            </c:strRef>
          </c:cat>
          <c:val>
            <c:numRef>
              <c:f>Socialrådgiver!$D$36:$D$47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11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A2-43F0-B395-4D7330EF8959}"/>
            </c:ext>
          </c:extLst>
        </c:ser>
        <c:ser>
          <c:idx val="3"/>
          <c:order val="3"/>
          <c:tx>
            <c:strRef>
              <c:f>Socialrådgiver!$E$35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Socialrådgiver!$A$36:$A$47</c:f>
              <c:strCache>
                <c:ptCount val="12"/>
                <c:pt idx="0">
                  <c:v>Jeg har det generelt godt med at være sammen med andre studerende i sociale sammenhænge (n=43)</c:v>
                </c:pt>
                <c:pt idx="1">
                  <c:v>Mine medstuderende accepterer mig som den person jeg er (n=43)</c:v>
                </c:pt>
                <c:pt idx="2">
                  <c:v>Jeg føler der er et stort pres for at jeg skal præstere (n=43)</c:v>
                </c:pt>
                <c:pt idx="3">
                  <c:v>Jeg har følt mig mobbet på uddannelsesstedet indenfor de seneste 12 måneder (n=43)</c:v>
                </c:pt>
                <c:pt idx="4">
                  <c:v>Jeg har oplevet at medstuderende er blevet udsat for mobning indenfor de seneste 12 måneder (n=43)</c:v>
                </c:pt>
                <c:pt idx="5">
                  <c:v>Jeg synes der er en god luftkvalitet i undervisningslokalerne (n=43)</c:v>
                </c:pt>
                <c:pt idx="6">
                  <c:v>Jeg er ikke forstyrret af udefrakommende støj i undervisningslokalerne (n=43)</c:v>
                </c:pt>
                <c:pt idx="7">
                  <c:v>Jeg synes at lokalerne generelt har en passende temperatur (n=43)</c:v>
                </c:pt>
                <c:pt idx="8">
                  <c:v>Jeg synes at pladsforholdene i undervisningslokalerne er tilfredsstillende (n=43)</c:v>
                </c:pt>
                <c:pt idx="9">
                  <c:v>Jeg er generelt tilfreds med rengøringen på uddannelsesstedet (n=43)</c:v>
                </c:pt>
                <c:pt idx="10">
                  <c:v>Jeg synes at uddannelsesstedets toiletter er rene (n=43)</c:v>
                </c:pt>
                <c:pt idx="11">
                  <c:v>Lokalerne er velegnede til den undervisning der foregår i dem (n=43)</c:v>
                </c:pt>
              </c:strCache>
            </c:strRef>
          </c:cat>
          <c:val>
            <c:numRef>
              <c:f>Socialrådgiver!$E$36:$E$47</c:f>
              <c:numCache>
                <c:formatCode>General</c:formatCode>
                <c:ptCount val="12"/>
                <c:pt idx="0">
                  <c:v>15</c:v>
                </c:pt>
                <c:pt idx="1">
                  <c:v>14</c:v>
                </c:pt>
                <c:pt idx="2">
                  <c:v>18</c:v>
                </c:pt>
                <c:pt idx="3">
                  <c:v>3</c:v>
                </c:pt>
                <c:pt idx="4">
                  <c:v>6</c:v>
                </c:pt>
                <c:pt idx="5">
                  <c:v>23</c:v>
                </c:pt>
                <c:pt idx="6">
                  <c:v>14</c:v>
                </c:pt>
                <c:pt idx="7">
                  <c:v>15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A2-43F0-B395-4D7330EF8959}"/>
            </c:ext>
          </c:extLst>
        </c:ser>
        <c:ser>
          <c:idx val="4"/>
          <c:order val="4"/>
          <c:tx>
            <c:strRef>
              <c:f>Socialrådgiver!$F$35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Socialrådgiver!$A$36:$A$47</c:f>
              <c:strCache>
                <c:ptCount val="12"/>
                <c:pt idx="0">
                  <c:v>Jeg har det generelt godt med at være sammen med andre studerende i sociale sammenhænge (n=43)</c:v>
                </c:pt>
                <c:pt idx="1">
                  <c:v>Mine medstuderende accepterer mig som den person jeg er (n=43)</c:v>
                </c:pt>
                <c:pt idx="2">
                  <c:v>Jeg føler der er et stort pres for at jeg skal præstere (n=43)</c:v>
                </c:pt>
                <c:pt idx="3">
                  <c:v>Jeg har følt mig mobbet på uddannelsesstedet indenfor de seneste 12 måneder (n=43)</c:v>
                </c:pt>
                <c:pt idx="4">
                  <c:v>Jeg har oplevet at medstuderende er blevet udsat for mobning indenfor de seneste 12 måneder (n=43)</c:v>
                </c:pt>
                <c:pt idx="5">
                  <c:v>Jeg synes der er en god luftkvalitet i undervisningslokalerne (n=43)</c:v>
                </c:pt>
                <c:pt idx="6">
                  <c:v>Jeg er ikke forstyrret af udefrakommende støj i undervisningslokalerne (n=43)</c:v>
                </c:pt>
                <c:pt idx="7">
                  <c:v>Jeg synes at lokalerne generelt har en passende temperatur (n=43)</c:v>
                </c:pt>
                <c:pt idx="8">
                  <c:v>Jeg synes at pladsforholdene i undervisningslokalerne er tilfredsstillende (n=43)</c:v>
                </c:pt>
                <c:pt idx="9">
                  <c:v>Jeg er generelt tilfreds med rengøringen på uddannelsesstedet (n=43)</c:v>
                </c:pt>
                <c:pt idx="10">
                  <c:v>Jeg synes at uddannelsesstedets toiletter er rene (n=43)</c:v>
                </c:pt>
                <c:pt idx="11">
                  <c:v>Lokalerne er velegnede til den undervisning der foregår i dem (n=43)</c:v>
                </c:pt>
              </c:strCache>
            </c:strRef>
          </c:cat>
          <c:val>
            <c:numRef>
              <c:f>Socialrådgiver!$F$36:$F$47</c:f>
              <c:numCache>
                <c:formatCode>General</c:formatCode>
                <c:ptCount val="12"/>
                <c:pt idx="0">
                  <c:v>22</c:v>
                </c:pt>
                <c:pt idx="1">
                  <c:v>24</c:v>
                </c:pt>
                <c:pt idx="2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13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A2-43F0-B395-4D7330EF8959}"/>
            </c:ext>
          </c:extLst>
        </c:ser>
        <c:ser>
          <c:idx val="5"/>
          <c:order val="5"/>
          <c:tx>
            <c:strRef>
              <c:f>Socialrådgiver!$G$35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Socialrådgiver!$A$36:$A$47</c:f>
              <c:strCache>
                <c:ptCount val="12"/>
                <c:pt idx="0">
                  <c:v>Jeg har det generelt godt med at være sammen med andre studerende i sociale sammenhænge (n=43)</c:v>
                </c:pt>
                <c:pt idx="1">
                  <c:v>Mine medstuderende accepterer mig som den person jeg er (n=43)</c:v>
                </c:pt>
                <c:pt idx="2">
                  <c:v>Jeg føler der er et stort pres for at jeg skal præstere (n=43)</c:v>
                </c:pt>
                <c:pt idx="3">
                  <c:v>Jeg har følt mig mobbet på uddannelsesstedet indenfor de seneste 12 måneder (n=43)</c:v>
                </c:pt>
                <c:pt idx="4">
                  <c:v>Jeg har oplevet at medstuderende er blevet udsat for mobning indenfor de seneste 12 måneder (n=43)</c:v>
                </c:pt>
                <c:pt idx="5">
                  <c:v>Jeg synes der er en god luftkvalitet i undervisningslokalerne (n=43)</c:v>
                </c:pt>
                <c:pt idx="6">
                  <c:v>Jeg er ikke forstyrret af udefrakommende støj i undervisningslokalerne (n=43)</c:v>
                </c:pt>
                <c:pt idx="7">
                  <c:v>Jeg synes at lokalerne generelt har en passende temperatur (n=43)</c:v>
                </c:pt>
                <c:pt idx="8">
                  <c:v>Jeg synes at pladsforholdene i undervisningslokalerne er tilfredsstillende (n=43)</c:v>
                </c:pt>
                <c:pt idx="9">
                  <c:v>Jeg er generelt tilfreds med rengøringen på uddannelsesstedet (n=43)</c:v>
                </c:pt>
                <c:pt idx="10">
                  <c:v>Jeg synes at uddannelsesstedets toiletter er rene (n=43)</c:v>
                </c:pt>
                <c:pt idx="11">
                  <c:v>Lokalerne er velegnede til den undervisning der foregår i dem (n=43)</c:v>
                </c:pt>
              </c:strCache>
            </c:strRef>
          </c:cat>
          <c:val>
            <c:numRef>
              <c:f>Socialrådgiver!$G$36:$G$47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A2-43F0-B395-4D7330E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9095168"/>
        <c:axId val="1357887296"/>
      </c:barChart>
      <c:catAx>
        <c:axId val="97909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7887296"/>
        <c:crosses val="autoZero"/>
        <c:auto val="1"/>
        <c:lblAlgn val="ctr"/>
        <c:lblOffset val="100"/>
        <c:noMultiLvlLbl val="0"/>
      </c:catAx>
      <c:valAx>
        <c:axId val="135788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909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07132633239693"/>
          <c:y val="0.95172411491986275"/>
          <c:w val="0.60891874312129035"/>
          <c:h val="4.8275885080137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Bioanalytiker!$C$1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Bioanalytiker!$B$2:$B$13</c:f>
              <c:strCache>
                <c:ptCount val="12"/>
                <c:pt idx="0">
                  <c:v>Jeg har det generelt godt med at være sammen med andre studerende i sociale sammenhænge (n=197)</c:v>
                </c:pt>
                <c:pt idx="1">
                  <c:v>Mine medstuderende accepterer mig som den person jeg er (n=197)</c:v>
                </c:pt>
                <c:pt idx="2">
                  <c:v>Jeg føler der er et stort pres for at jeg skal præstere (n=197)</c:v>
                </c:pt>
                <c:pt idx="3">
                  <c:v>Jeg har følt mig mobbet på uddannelsesstedet indenfor de seneste 12 måneder (n=197)</c:v>
                </c:pt>
                <c:pt idx="4">
                  <c:v>Jeg har oplevet at medstuderende er blevet udsat for mobning indenfor de seneste 12 måneder (n=197)</c:v>
                </c:pt>
                <c:pt idx="5">
                  <c:v>Jeg synes der er en god luftkvalitet i undervisningslokalerne (n=197)</c:v>
                </c:pt>
                <c:pt idx="6">
                  <c:v>Jeg er ikke forstyrret af udefrakommende støj i undervisningslokalerne (n=197)</c:v>
                </c:pt>
                <c:pt idx="7">
                  <c:v>Jeg synes at lokalerne generelt har en passende temperatur (n=197)</c:v>
                </c:pt>
                <c:pt idx="8">
                  <c:v>Jeg synes at pladsforholdene i undervisningslokalerne er tilfredsstillende (n=197)</c:v>
                </c:pt>
                <c:pt idx="9">
                  <c:v>Jeg er generelt tilfreds med rengøringen på uddannelsesstedet (n=197)</c:v>
                </c:pt>
                <c:pt idx="10">
                  <c:v>Jeg synes at uddannelsesstedets toiletter er rene (n=197)</c:v>
                </c:pt>
                <c:pt idx="11">
                  <c:v>Lokalerne er velegnede til den undervisning der foregår i dem (n=197)</c:v>
                </c:pt>
              </c:strCache>
            </c:strRef>
          </c:cat>
          <c:val>
            <c:numRef>
              <c:f>Bioanalytiker!$C$2:$C$13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147</c:v>
                </c:pt>
                <c:pt idx="4">
                  <c:v>116</c:v>
                </c:pt>
                <c:pt idx="5">
                  <c:v>13</c:v>
                </c:pt>
                <c:pt idx="6">
                  <c:v>8</c:v>
                </c:pt>
                <c:pt idx="7">
                  <c:v>4</c:v>
                </c:pt>
                <c:pt idx="8">
                  <c:v>7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6-43F9-BC2B-183AC4564734}"/>
            </c:ext>
          </c:extLst>
        </c:ser>
        <c:ser>
          <c:idx val="1"/>
          <c:order val="1"/>
          <c:tx>
            <c:strRef>
              <c:f>Bioanalytiker!$D$1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Bioanalytiker!$B$2:$B$13</c:f>
              <c:strCache>
                <c:ptCount val="12"/>
                <c:pt idx="0">
                  <c:v>Jeg har det generelt godt med at være sammen med andre studerende i sociale sammenhænge (n=197)</c:v>
                </c:pt>
                <c:pt idx="1">
                  <c:v>Mine medstuderende accepterer mig som den person jeg er (n=197)</c:v>
                </c:pt>
                <c:pt idx="2">
                  <c:v>Jeg føler der er et stort pres for at jeg skal præstere (n=197)</c:v>
                </c:pt>
                <c:pt idx="3">
                  <c:v>Jeg har følt mig mobbet på uddannelsesstedet indenfor de seneste 12 måneder (n=197)</c:v>
                </c:pt>
                <c:pt idx="4">
                  <c:v>Jeg har oplevet at medstuderende er blevet udsat for mobning indenfor de seneste 12 måneder (n=197)</c:v>
                </c:pt>
                <c:pt idx="5">
                  <c:v>Jeg synes der er en god luftkvalitet i undervisningslokalerne (n=197)</c:v>
                </c:pt>
                <c:pt idx="6">
                  <c:v>Jeg er ikke forstyrret af udefrakommende støj i undervisningslokalerne (n=197)</c:v>
                </c:pt>
                <c:pt idx="7">
                  <c:v>Jeg synes at lokalerne generelt har en passende temperatur (n=197)</c:v>
                </c:pt>
                <c:pt idx="8">
                  <c:v>Jeg synes at pladsforholdene i undervisningslokalerne er tilfredsstillende (n=197)</c:v>
                </c:pt>
                <c:pt idx="9">
                  <c:v>Jeg er generelt tilfreds med rengøringen på uddannelsesstedet (n=197)</c:v>
                </c:pt>
                <c:pt idx="10">
                  <c:v>Jeg synes at uddannelsesstedets toiletter er rene (n=197)</c:v>
                </c:pt>
                <c:pt idx="11">
                  <c:v>Lokalerne er velegnede til den undervisning der foregår i dem (n=197)</c:v>
                </c:pt>
              </c:strCache>
            </c:strRef>
          </c:cat>
          <c:val>
            <c:numRef>
              <c:f>Bioanalytiker!$D$2:$D$13</c:f>
              <c:numCache>
                <c:formatCode>General</c:formatCode>
                <c:ptCount val="12"/>
                <c:pt idx="0">
                  <c:v>6</c:v>
                </c:pt>
                <c:pt idx="1">
                  <c:v>1</c:v>
                </c:pt>
                <c:pt idx="2">
                  <c:v>34</c:v>
                </c:pt>
                <c:pt idx="3">
                  <c:v>32</c:v>
                </c:pt>
                <c:pt idx="4">
                  <c:v>42</c:v>
                </c:pt>
                <c:pt idx="5">
                  <c:v>42</c:v>
                </c:pt>
                <c:pt idx="6">
                  <c:v>65</c:v>
                </c:pt>
                <c:pt idx="7">
                  <c:v>35</c:v>
                </c:pt>
                <c:pt idx="8">
                  <c:v>58</c:v>
                </c:pt>
                <c:pt idx="9">
                  <c:v>14</c:v>
                </c:pt>
                <c:pt idx="10">
                  <c:v>17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6-43F9-BC2B-183AC4564734}"/>
            </c:ext>
          </c:extLst>
        </c:ser>
        <c:ser>
          <c:idx val="2"/>
          <c:order val="2"/>
          <c:tx>
            <c:strRef>
              <c:f>Bioanalytiker!$E$1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Bioanalytiker!$B$2:$B$13</c:f>
              <c:strCache>
                <c:ptCount val="12"/>
                <c:pt idx="0">
                  <c:v>Jeg har det generelt godt med at være sammen med andre studerende i sociale sammenhænge (n=197)</c:v>
                </c:pt>
                <c:pt idx="1">
                  <c:v>Mine medstuderende accepterer mig som den person jeg er (n=197)</c:v>
                </c:pt>
                <c:pt idx="2">
                  <c:v>Jeg føler der er et stort pres for at jeg skal præstere (n=197)</c:v>
                </c:pt>
                <c:pt idx="3">
                  <c:v>Jeg har følt mig mobbet på uddannelsesstedet indenfor de seneste 12 måneder (n=197)</c:v>
                </c:pt>
                <c:pt idx="4">
                  <c:v>Jeg har oplevet at medstuderende er blevet udsat for mobning indenfor de seneste 12 måneder (n=197)</c:v>
                </c:pt>
                <c:pt idx="5">
                  <c:v>Jeg synes der er en god luftkvalitet i undervisningslokalerne (n=197)</c:v>
                </c:pt>
                <c:pt idx="6">
                  <c:v>Jeg er ikke forstyrret af udefrakommende støj i undervisningslokalerne (n=197)</c:v>
                </c:pt>
                <c:pt idx="7">
                  <c:v>Jeg synes at lokalerne generelt har en passende temperatur (n=197)</c:v>
                </c:pt>
                <c:pt idx="8">
                  <c:v>Jeg synes at pladsforholdene i undervisningslokalerne er tilfredsstillende (n=197)</c:v>
                </c:pt>
                <c:pt idx="9">
                  <c:v>Jeg er generelt tilfreds med rengøringen på uddannelsesstedet (n=197)</c:v>
                </c:pt>
                <c:pt idx="10">
                  <c:v>Jeg synes at uddannelsesstedets toiletter er rene (n=197)</c:v>
                </c:pt>
                <c:pt idx="11">
                  <c:v>Lokalerne er velegnede til den undervisning der foregår i dem (n=197)</c:v>
                </c:pt>
              </c:strCache>
            </c:strRef>
          </c:cat>
          <c:val>
            <c:numRef>
              <c:f>Bioanalytiker!$E$2:$E$13</c:f>
              <c:numCache>
                <c:formatCode>General</c:formatCode>
                <c:ptCount val="12"/>
                <c:pt idx="0">
                  <c:v>20</c:v>
                </c:pt>
                <c:pt idx="1">
                  <c:v>19</c:v>
                </c:pt>
                <c:pt idx="2">
                  <c:v>67</c:v>
                </c:pt>
                <c:pt idx="3">
                  <c:v>6</c:v>
                </c:pt>
                <c:pt idx="4">
                  <c:v>17</c:v>
                </c:pt>
                <c:pt idx="5">
                  <c:v>61</c:v>
                </c:pt>
                <c:pt idx="6">
                  <c:v>50</c:v>
                </c:pt>
                <c:pt idx="7">
                  <c:v>42</c:v>
                </c:pt>
                <c:pt idx="8">
                  <c:v>37</c:v>
                </c:pt>
                <c:pt idx="9">
                  <c:v>23</c:v>
                </c:pt>
                <c:pt idx="10">
                  <c:v>35</c:v>
                </c:pt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A6-43F9-BC2B-183AC4564734}"/>
            </c:ext>
          </c:extLst>
        </c:ser>
        <c:ser>
          <c:idx val="3"/>
          <c:order val="3"/>
          <c:tx>
            <c:strRef>
              <c:f>Bioanalytiker!$F$1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Bioanalytiker!$B$2:$B$13</c:f>
              <c:strCache>
                <c:ptCount val="12"/>
                <c:pt idx="0">
                  <c:v>Jeg har det generelt godt med at være sammen med andre studerende i sociale sammenhænge (n=197)</c:v>
                </c:pt>
                <c:pt idx="1">
                  <c:v>Mine medstuderende accepterer mig som den person jeg er (n=197)</c:v>
                </c:pt>
                <c:pt idx="2">
                  <c:v>Jeg føler der er et stort pres for at jeg skal præstere (n=197)</c:v>
                </c:pt>
                <c:pt idx="3">
                  <c:v>Jeg har følt mig mobbet på uddannelsesstedet indenfor de seneste 12 måneder (n=197)</c:v>
                </c:pt>
                <c:pt idx="4">
                  <c:v>Jeg har oplevet at medstuderende er blevet udsat for mobning indenfor de seneste 12 måneder (n=197)</c:v>
                </c:pt>
                <c:pt idx="5">
                  <c:v>Jeg synes der er en god luftkvalitet i undervisningslokalerne (n=197)</c:v>
                </c:pt>
                <c:pt idx="6">
                  <c:v>Jeg er ikke forstyrret af udefrakommende støj i undervisningslokalerne (n=197)</c:v>
                </c:pt>
                <c:pt idx="7">
                  <c:v>Jeg synes at lokalerne generelt har en passende temperatur (n=197)</c:v>
                </c:pt>
                <c:pt idx="8">
                  <c:v>Jeg synes at pladsforholdene i undervisningslokalerne er tilfredsstillende (n=197)</c:v>
                </c:pt>
                <c:pt idx="9">
                  <c:v>Jeg er generelt tilfreds med rengøringen på uddannelsesstedet (n=197)</c:v>
                </c:pt>
                <c:pt idx="10">
                  <c:v>Jeg synes at uddannelsesstedets toiletter er rene (n=197)</c:v>
                </c:pt>
                <c:pt idx="11">
                  <c:v>Lokalerne er velegnede til den undervisning der foregår i dem (n=197)</c:v>
                </c:pt>
              </c:strCache>
            </c:strRef>
          </c:cat>
          <c:val>
            <c:numRef>
              <c:f>Bioanalytiker!$F$2:$F$13</c:f>
              <c:numCache>
                <c:formatCode>General</c:formatCode>
                <c:ptCount val="12"/>
                <c:pt idx="0">
                  <c:v>90</c:v>
                </c:pt>
                <c:pt idx="1">
                  <c:v>79</c:v>
                </c:pt>
                <c:pt idx="2">
                  <c:v>60</c:v>
                </c:pt>
                <c:pt idx="3">
                  <c:v>7</c:v>
                </c:pt>
                <c:pt idx="4">
                  <c:v>10</c:v>
                </c:pt>
                <c:pt idx="5">
                  <c:v>62</c:v>
                </c:pt>
                <c:pt idx="6">
                  <c:v>53</c:v>
                </c:pt>
                <c:pt idx="7">
                  <c:v>104</c:v>
                </c:pt>
                <c:pt idx="8">
                  <c:v>80</c:v>
                </c:pt>
                <c:pt idx="9">
                  <c:v>120</c:v>
                </c:pt>
                <c:pt idx="10">
                  <c:v>105</c:v>
                </c:pt>
                <c:pt idx="1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A6-43F9-BC2B-183AC4564734}"/>
            </c:ext>
          </c:extLst>
        </c:ser>
        <c:ser>
          <c:idx val="4"/>
          <c:order val="4"/>
          <c:tx>
            <c:strRef>
              <c:f>Bioanalytiker!$G$1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Bioanalytiker!$B$2:$B$13</c:f>
              <c:strCache>
                <c:ptCount val="12"/>
                <c:pt idx="0">
                  <c:v>Jeg har det generelt godt med at være sammen med andre studerende i sociale sammenhænge (n=197)</c:v>
                </c:pt>
                <c:pt idx="1">
                  <c:v>Mine medstuderende accepterer mig som den person jeg er (n=197)</c:v>
                </c:pt>
                <c:pt idx="2">
                  <c:v>Jeg føler der er et stort pres for at jeg skal præstere (n=197)</c:v>
                </c:pt>
                <c:pt idx="3">
                  <c:v>Jeg har følt mig mobbet på uddannelsesstedet indenfor de seneste 12 måneder (n=197)</c:v>
                </c:pt>
                <c:pt idx="4">
                  <c:v>Jeg har oplevet at medstuderende er blevet udsat for mobning indenfor de seneste 12 måneder (n=197)</c:v>
                </c:pt>
                <c:pt idx="5">
                  <c:v>Jeg synes der er en god luftkvalitet i undervisningslokalerne (n=197)</c:v>
                </c:pt>
                <c:pt idx="6">
                  <c:v>Jeg er ikke forstyrret af udefrakommende støj i undervisningslokalerne (n=197)</c:v>
                </c:pt>
                <c:pt idx="7">
                  <c:v>Jeg synes at lokalerne generelt har en passende temperatur (n=197)</c:v>
                </c:pt>
                <c:pt idx="8">
                  <c:v>Jeg synes at pladsforholdene i undervisningslokalerne er tilfredsstillende (n=197)</c:v>
                </c:pt>
                <c:pt idx="9">
                  <c:v>Jeg er generelt tilfreds med rengøringen på uddannelsesstedet (n=197)</c:v>
                </c:pt>
                <c:pt idx="10">
                  <c:v>Jeg synes at uddannelsesstedets toiletter er rene (n=197)</c:v>
                </c:pt>
                <c:pt idx="11">
                  <c:v>Lokalerne er velegnede til den undervisning der foregår i dem (n=197)</c:v>
                </c:pt>
              </c:strCache>
            </c:strRef>
          </c:cat>
          <c:val>
            <c:numRef>
              <c:f>Bioanalytiker!$G$2:$G$13</c:f>
              <c:numCache>
                <c:formatCode>General</c:formatCode>
                <c:ptCount val="12"/>
                <c:pt idx="0">
                  <c:v>77</c:v>
                </c:pt>
                <c:pt idx="1">
                  <c:v>86</c:v>
                </c:pt>
                <c:pt idx="2">
                  <c:v>21</c:v>
                </c:pt>
                <c:pt idx="3">
                  <c:v>3</c:v>
                </c:pt>
                <c:pt idx="4">
                  <c:v>4</c:v>
                </c:pt>
                <c:pt idx="5">
                  <c:v>14</c:v>
                </c:pt>
                <c:pt idx="6">
                  <c:v>18</c:v>
                </c:pt>
                <c:pt idx="7">
                  <c:v>11</c:v>
                </c:pt>
                <c:pt idx="8">
                  <c:v>15</c:v>
                </c:pt>
                <c:pt idx="9">
                  <c:v>36</c:v>
                </c:pt>
                <c:pt idx="10">
                  <c:v>32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6-43F9-BC2B-183AC4564734}"/>
            </c:ext>
          </c:extLst>
        </c:ser>
        <c:ser>
          <c:idx val="5"/>
          <c:order val="5"/>
          <c:tx>
            <c:strRef>
              <c:f>Bioanalytiker!$H$1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Bioanalytiker!$B$2:$B$13</c:f>
              <c:strCache>
                <c:ptCount val="12"/>
                <c:pt idx="0">
                  <c:v>Jeg har det generelt godt med at være sammen med andre studerende i sociale sammenhænge (n=197)</c:v>
                </c:pt>
                <c:pt idx="1">
                  <c:v>Mine medstuderende accepterer mig som den person jeg er (n=197)</c:v>
                </c:pt>
                <c:pt idx="2">
                  <c:v>Jeg føler der er et stort pres for at jeg skal præstere (n=197)</c:v>
                </c:pt>
                <c:pt idx="3">
                  <c:v>Jeg har følt mig mobbet på uddannelsesstedet indenfor de seneste 12 måneder (n=197)</c:v>
                </c:pt>
                <c:pt idx="4">
                  <c:v>Jeg har oplevet at medstuderende er blevet udsat for mobning indenfor de seneste 12 måneder (n=197)</c:v>
                </c:pt>
                <c:pt idx="5">
                  <c:v>Jeg synes der er en god luftkvalitet i undervisningslokalerne (n=197)</c:v>
                </c:pt>
                <c:pt idx="6">
                  <c:v>Jeg er ikke forstyrret af udefrakommende støj i undervisningslokalerne (n=197)</c:v>
                </c:pt>
                <c:pt idx="7">
                  <c:v>Jeg synes at lokalerne generelt har en passende temperatur (n=197)</c:v>
                </c:pt>
                <c:pt idx="8">
                  <c:v>Jeg synes at pladsforholdene i undervisningslokalerne er tilfredsstillende (n=197)</c:v>
                </c:pt>
                <c:pt idx="9">
                  <c:v>Jeg er generelt tilfreds med rengøringen på uddannelsesstedet (n=197)</c:v>
                </c:pt>
                <c:pt idx="10">
                  <c:v>Jeg synes at uddannelsesstedets toiletter er rene (n=197)</c:v>
                </c:pt>
                <c:pt idx="11">
                  <c:v>Lokalerne er velegnede til den undervisning der foregår i dem (n=197)</c:v>
                </c:pt>
              </c:strCache>
            </c:strRef>
          </c:cat>
          <c:val>
            <c:numRef>
              <c:f>Bioanalytiker!$H$2:$H$13</c:f>
              <c:numCache>
                <c:formatCode>General</c:formatCode>
                <c:ptCount val="12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A6-43F9-BC2B-183AC4564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914432"/>
        <c:axId val="860868736"/>
      </c:barChart>
      <c:catAx>
        <c:axId val="66691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0868736"/>
        <c:crosses val="autoZero"/>
        <c:auto val="1"/>
        <c:lblAlgn val="ctr"/>
        <c:lblOffset val="100"/>
        <c:noMultiLvlLbl val="0"/>
      </c:catAx>
      <c:valAx>
        <c:axId val="86086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9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Ergoterapeut!$C$1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Ergoterapeut!$B$2:$B$13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Ergoterapeut!$C$2:$C$13</c:f>
              <c:numCache>
                <c:formatCode>General</c:formatCode>
                <c:ptCount val="12"/>
                <c:pt idx="0">
                  <c:v>8</c:v>
                </c:pt>
                <c:pt idx="2">
                  <c:v>10</c:v>
                </c:pt>
                <c:pt idx="3">
                  <c:v>122</c:v>
                </c:pt>
                <c:pt idx="4">
                  <c:v>101</c:v>
                </c:pt>
                <c:pt idx="5">
                  <c:v>43</c:v>
                </c:pt>
                <c:pt idx="6">
                  <c:v>17</c:v>
                </c:pt>
                <c:pt idx="7">
                  <c:v>21</c:v>
                </c:pt>
                <c:pt idx="8">
                  <c:v>37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A-49C3-9361-0FCE74D03E92}"/>
            </c:ext>
          </c:extLst>
        </c:ser>
        <c:ser>
          <c:idx val="1"/>
          <c:order val="1"/>
          <c:tx>
            <c:strRef>
              <c:f>Ergoterapeut!$D$1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Ergoterapeut!$B$2:$B$13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Ergoterapeut!$D$2:$D$13</c:f>
              <c:numCache>
                <c:formatCode>General</c:formatCode>
                <c:ptCount val="12"/>
                <c:pt idx="0">
                  <c:v>8</c:v>
                </c:pt>
                <c:pt idx="1">
                  <c:v>6</c:v>
                </c:pt>
                <c:pt idx="2">
                  <c:v>26</c:v>
                </c:pt>
                <c:pt idx="3">
                  <c:v>25</c:v>
                </c:pt>
                <c:pt idx="4">
                  <c:v>30</c:v>
                </c:pt>
                <c:pt idx="5">
                  <c:v>49</c:v>
                </c:pt>
                <c:pt idx="6">
                  <c:v>53</c:v>
                </c:pt>
                <c:pt idx="7">
                  <c:v>52</c:v>
                </c:pt>
                <c:pt idx="8">
                  <c:v>44</c:v>
                </c:pt>
                <c:pt idx="9">
                  <c:v>4</c:v>
                </c:pt>
                <c:pt idx="10">
                  <c:v>23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A-49C3-9361-0FCE74D03E92}"/>
            </c:ext>
          </c:extLst>
        </c:ser>
        <c:ser>
          <c:idx val="2"/>
          <c:order val="2"/>
          <c:tx>
            <c:strRef>
              <c:f>Ergoterapeut!$E$1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Ergoterapeut!$B$2:$B$13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Ergoterapeut!$E$2:$E$13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47</c:v>
                </c:pt>
                <c:pt idx="3">
                  <c:v>9</c:v>
                </c:pt>
                <c:pt idx="4">
                  <c:v>17</c:v>
                </c:pt>
                <c:pt idx="5">
                  <c:v>30</c:v>
                </c:pt>
                <c:pt idx="6">
                  <c:v>26</c:v>
                </c:pt>
                <c:pt idx="7">
                  <c:v>24</c:v>
                </c:pt>
                <c:pt idx="8">
                  <c:v>20</c:v>
                </c:pt>
                <c:pt idx="9">
                  <c:v>27</c:v>
                </c:pt>
                <c:pt idx="10">
                  <c:v>25</c:v>
                </c:pt>
                <c:pt idx="1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AA-49C3-9361-0FCE74D03E92}"/>
            </c:ext>
          </c:extLst>
        </c:ser>
        <c:ser>
          <c:idx val="3"/>
          <c:order val="3"/>
          <c:tx>
            <c:strRef>
              <c:f>Ergoterapeut!$F$1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Ergoterapeut!$B$2:$B$13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Ergoterapeut!$F$2:$F$13</c:f>
              <c:numCache>
                <c:formatCode>General</c:formatCode>
                <c:ptCount val="12"/>
                <c:pt idx="0">
                  <c:v>56</c:v>
                </c:pt>
                <c:pt idx="1">
                  <c:v>56</c:v>
                </c:pt>
                <c:pt idx="2">
                  <c:v>54</c:v>
                </c:pt>
                <c:pt idx="3">
                  <c:v>3</c:v>
                </c:pt>
                <c:pt idx="4">
                  <c:v>8</c:v>
                </c:pt>
                <c:pt idx="5">
                  <c:v>32</c:v>
                </c:pt>
                <c:pt idx="6">
                  <c:v>47</c:v>
                </c:pt>
                <c:pt idx="7">
                  <c:v>56</c:v>
                </c:pt>
                <c:pt idx="8">
                  <c:v>49</c:v>
                </c:pt>
                <c:pt idx="9">
                  <c:v>86</c:v>
                </c:pt>
                <c:pt idx="10">
                  <c:v>81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AA-49C3-9361-0FCE74D03E92}"/>
            </c:ext>
          </c:extLst>
        </c:ser>
        <c:ser>
          <c:idx val="4"/>
          <c:order val="4"/>
          <c:tx>
            <c:strRef>
              <c:f>Ergoterapeut!$G$1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Ergoterapeut!$B$2:$B$13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Ergoterapeut!$G$2:$G$13</c:f>
              <c:numCache>
                <c:formatCode>General</c:formatCode>
                <c:ptCount val="12"/>
                <c:pt idx="0">
                  <c:v>73</c:v>
                </c:pt>
                <c:pt idx="1">
                  <c:v>79</c:v>
                </c:pt>
                <c:pt idx="2">
                  <c:v>22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15</c:v>
                </c:pt>
                <c:pt idx="7">
                  <c:v>7</c:v>
                </c:pt>
                <c:pt idx="8">
                  <c:v>10</c:v>
                </c:pt>
                <c:pt idx="9">
                  <c:v>37</c:v>
                </c:pt>
                <c:pt idx="10">
                  <c:v>21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AA-49C3-9361-0FCE74D03E92}"/>
            </c:ext>
          </c:extLst>
        </c:ser>
        <c:ser>
          <c:idx val="5"/>
          <c:order val="5"/>
          <c:tx>
            <c:strRef>
              <c:f>Ergoterapeut!$H$1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Ergoterapeut!$B$2:$B$13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Ergoterapeut!$H$2:$H$13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AA-49C3-9361-0FCE74D03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652464"/>
        <c:axId val="678429600"/>
      </c:barChart>
      <c:catAx>
        <c:axId val="68065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78429600"/>
        <c:crosses val="autoZero"/>
        <c:auto val="1"/>
        <c:lblAlgn val="ctr"/>
        <c:lblOffset val="100"/>
        <c:noMultiLvlLbl val="0"/>
      </c:catAx>
      <c:valAx>
        <c:axId val="67842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065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Fysioterapeut!$C$70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Fysioterapeut!$B$71:$B$82</c:f>
              <c:strCache>
                <c:ptCount val="12"/>
                <c:pt idx="0">
                  <c:v>Jeg har det generelt godt med at være sammen med andre studerende i sociale sammenhænge (n=266)</c:v>
                </c:pt>
                <c:pt idx="1">
                  <c:v>Mine medstuderende accepterer mig som den person jeg er (n=266)</c:v>
                </c:pt>
                <c:pt idx="2">
                  <c:v>Jeg føler der er et stort pres for at jeg skal præstere (n=266)</c:v>
                </c:pt>
                <c:pt idx="3">
                  <c:v>Jeg har følt mig mobbet på uddannelsesstedet indenfor de seneste 12 måneder (n=266)</c:v>
                </c:pt>
                <c:pt idx="4">
                  <c:v>Jeg har oplevet at medstuderende er blevet udsat for mobning indenfor de seneste 12 måneder (n=266)</c:v>
                </c:pt>
                <c:pt idx="5">
                  <c:v>Jeg synes der er en god luftkvalitet i undervisningslokalerne (n=266)</c:v>
                </c:pt>
                <c:pt idx="6">
                  <c:v>Jeg er ikke forstyrret af udefrakommende støj i undervisningslokalerne (n=266)</c:v>
                </c:pt>
                <c:pt idx="7">
                  <c:v>Jeg synes at lokalerne generelt har en passende temperatur (n=266)</c:v>
                </c:pt>
                <c:pt idx="8">
                  <c:v>Jeg synes at pladsforholdene i undervisningslokalerne er tilfredsstillende (n=266)</c:v>
                </c:pt>
                <c:pt idx="9">
                  <c:v>Jeg er generelt tilfreds med rengøringen på uddannelsesstedet (n=266)</c:v>
                </c:pt>
                <c:pt idx="10">
                  <c:v>Jeg synes at uddannelsesstedets toiletter er rene (n=266)</c:v>
                </c:pt>
                <c:pt idx="11">
                  <c:v>Lokalerne er velegnede til den undervisning der foregår i dem (n=266)</c:v>
                </c:pt>
              </c:strCache>
            </c:strRef>
          </c:cat>
          <c:val>
            <c:numRef>
              <c:f>Fysioterapeut!$C$71:$C$82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15</c:v>
                </c:pt>
                <c:pt idx="3">
                  <c:v>208</c:v>
                </c:pt>
                <c:pt idx="4">
                  <c:v>170</c:v>
                </c:pt>
                <c:pt idx="5">
                  <c:v>19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D-46E9-8A20-7E38B63E15B1}"/>
            </c:ext>
          </c:extLst>
        </c:ser>
        <c:ser>
          <c:idx val="1"/>
          <c:order val="1"/>
          <c:tx>
            <c:strRef>
              <c:f>Fysioterapeut!$D$70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Fysioterapeut!$B$71:$B$82</c:f>
              <c:strCache>
                <c:ptCount val="12"/>
                <c:pt idx="0">
                  <c:v>Jeg har det generelt godt med at være sammen med andre studerende i sociale sammenhænge (n=266)</c:v>
                </c:pt>
                <c:pt idx="1">
                  <c:v>Mine medstuderende accepterer mig som den person jeg er (n=266)</c:v>
                </c:pt>
                <c:pt idx="2">
                  <c:v>Jeg føler der er et stort pres for at jeg skal præstere (n=266)</c:v>
                </c:pt>
                <c:pt idx="3">
                  <c:v>Jeg har følt mig mobbet på uddannelsesstedet indenfor de seneste 12 måneder (n=266)</c:v>
                </c:pt>
                <c:pt idx="4">
                  <c:v>Jeg har oplevet at medstuderende er blevet udsat for mobning indenfor de seneste 12 måneder (n=266)</c:v>
                </c:pt>
                <c:pt idx="5">
                  <c:v>Jeg synes der er en god luftkvalitet i undervisningslokalerne (n=266)</c:v>
                </c:pt>
                <c:pt idx="6">
                  <c:v>Jeg er ikke forstyrret af udefrakommende støj i undervisningslokalerne (n=266)</c:v>
                </c:pt>
                <c:pt idx="7">
                  <c:v>Jeg synes at lokalerne generelt har en passende temperatur (n=266)</c:v>
                </c:pt>
                <c:pt idx="8">
                  <c:v>Jeg synes at pladsforholdene i undervisningslokalerne er tilfredsstillende (n=266)</c:v>
                </c:pt>
                <c:pt idx="9">
                  <c:v>Jeg er generelt tilfreds med rengøringen på uddannelsesstedet (n=266)</c:v>
                </c:pt>
                <c:pt idx="10">
                  <c:v>Jeg synes at uddannelsesstedets toiletter er rene (n=266)</c:v>
                </c:pt>
                <c:pt idx="11">
                  <c:v>Lokalerne er velegnede til den undervisning der foregår i dem (n=266)</c:v>
                </c:pt>
              </c:strCache>
            </c:strRef>
          </c:cat>
          <c:val>
            <c:numRef>
              <c:f>Fysioterapeut!$D$71:$D$82</c:f>
              <c:numCache>
                <c:formatCode>General</c:formatCode>
                <c:ptCount val="12"/>
                <c:pt idx="0">
                  <c:v>12</c:v>
                </c:pt>
                <c:pt idx="1">
                  <c:v>9</c:v>
                </c:pt>
                <c:pt idx="2">
                  <c:v>58</c:v>
                </c:pt>
                <c:pt idx="3">
                  <c:v>34</c:v>
                </c:pt>
                <c:pt idx="4">
                  <c:v>49</c:v>
                </c:pt>
                <c:pt idx="5">
                  <c:v>65</c:v>
                </c:pt>
                <c:pt idx="6">
                  <c:v>58</c:v>
                </c:pt>
                <c:pt idx="7">
                  <c:v>57</c:v>
                </c:pt>
                <c:pt idx="8">
                  <c:v>42</c:v>
                </c:pt>
                <c:pt idx="9">
                  <c:v>7</c:v>
                </c:pt>
                <c:pt idx="10">
                  <c:v>22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D-46E9-8A20-7E38B63E15B1}"/>
            </c:ext>
          </c:extLst>
        </c:ser>
        <c:ser>
          <c:idx val="2"/>
          <c:order val="2"/>
          <c:tx>
            <c:strRef>
              <c:f>Fysioterapeut!$E$70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Fysioterapeut!$B$71:$B$82</c:f>
              <c:strCache>
                <c:ptCount val="12"/>
                <c:pt idx="0">
                  <c:v>Jeg har det generelt godt med at være sammen med andre studerende i sociale sammenhænge (n=266)</c:v>
                </c:pt>
                <c:pt idx="1">
                  <c:v>Mine medstuderende accepterer mig som den person jeg er (n=266)</c:v>
                </c:pt>
                <c:pt idx="2">
                  <c:v>Jeg føler der er et stort pres for at jeg skal præstere (n=266)</c:v>
                </c:pt>
                <c:pt idx="3">
                  <c:v>Jeg har følt mig mobbet på uddannelsesstedet indenfor de seneste 12 måneder (n=266)</c:v>
                </c:pt>
                <c:pt idx="4">
                  <c:v>Jeg har oplevet at medstuderende er blevet udsat for mobning indenfor de seneste 12 måneder (n=266)</c:v>
                </c:pt>
                <c:pt idx="5">
                  <c:v>Jeg synes der er en god luftkvalitet i undervisningslokalerne (n=266)</c:v>
                </c:pt>
                <c:pt idx="6">
                  <c:v>Jeg er ikke forstyrret af udefrakommende støj i undervisningslokalerne (n=266)</c:v>
                </c:pt>
                <c:pt idx="7">
                  <c:v>Jeg synes at lokalerne generelt har en passende temperatur (n=266)</c:v>
                </c:pt>
                <c:pt idx="8">
                  <c:v>Jeg synes at pladsforholdene i undervisningslokalerne er tilfredsstillende (n=266)</c:v>
                </c:pt>
                <c:pt idx="9">
                  <c:v>Jeg er generelt tilfreds med rengøringen på uddannelsesstedet (n=266)</c:v>
                </c:pt>
                <c:pt idx="10">
                  <c:v>Jeg synes at uddannelsesstedets toiletter er rene (n=266)</c:v>
                </c:pt>
                <c:pt idx="11">
                  <c:v>Lokalerne er velegnede til den undervisning der foregår i dem (n=266)</c:v>
                </c:pt>
              </c:strCache>
            </c:strRef>
          </c:cat>
          <c:val>
            <c:numRef>
              <c:f>Fysioterapeut!$E$71:$E$82</c:f>
              <c:numCache>
                <c:formatCode>General</c:formatCode>
                <c:ptCount val="12"/>
                <c:pt idx="0">
                  <c:v>18</c:v>
                </c:pt>
                <c:pt idx="1">
                  <c:v>17</c:v>
                </c:pt>
                <c:pt idx="2">
                  <c:v>62</c:v>
                </c:pt>
                <c:pt idx="3">
                  <c:v>15</c:v>
                </c:pt>
                <c:pt idx="4">
                  <c:v>20</c:v>
                </c:pt>
                <c:pt idx="5">
                  <c:v>85</c:v>
                </c:pt>
                <c:pt idx="6">
                  <c:v>53</c:v>
                </c:pt>
                <c:pt idx="7">
                  <c:v>55</c:v>
                </c:pt>
                <c:pt idx="8">
                  <c:v>55</c:v>
                </c:pt>
                <c:pt idx="9">
                  <c:v>29</c:v>
                </c:pt>
                <c:pt idx="10">
                  <c:v>30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D-46E9-8A20-7E38B63E15B1}"/>
            </c:ext>
          </c:extLst>
        </c:ser>
        <c:ser>
          <c:idx val="3"/>
          <c:order val="3"/>
          <c:tx>
            <c:strRef>
              <c:f>Fysioterapeut!$F$70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Fysioterapeut!$B$71:$B$82</c:f>
              <c:strCache>
                <c:ptCount val="12"/>
                <c:pt idx="0">
                  <c:v>Jeg har det generelt godt med at være sammen med andre studerende i sociale sammenhænge (n=266)</c:v>
                </c:pt>
                <c:pt idx="1">
                  <c:v>Mine medstuderende accepterer mig som den person jeg er (n=266)</c:v>
                </c:pt>
                <c:pt idx="2">
                  <c:v>Jeg føler der er et stort pres for at jeg skal præstere (n=266)</c:v>
                </c:pt>
                <c:pt idx="3">
                  <c:v>Jeg har følt mig mobbet på uddannelsesstedet indenfor de seneste 12 måneder (n=266)</c:v>
                </c:pt>
                <c:pt idx="4">
                  <c:v>Jeg har oplevet at medstuderende er blevet udsat for mobning indenfor de seneste 12 måneder (n=266)</c:v>
                </c:pt>
                <c:pt idx="5">
                  <c:v>Jeg synes der er en god luftkvalitet i undervisningslokalerne (n=266)</c:v>
                </c:pt>
                <c:pt idx="6">
                  <c:v>Jeg er ikke forstyrret af udefrakommende støj i undervisningslokalerne (n=266)</c:v>
                </c:pt>
                <c:pt idx="7">
                  <c:v>Jeg synes at lokalerne generelt har en passende temperatur (n=266)</c:v>
                </c:pt>
                <c:pt idx="8">
                  <c:v>Jeg synes at pladsforholdene i undervisningslokalerne er tilfredsstillende (n=266)</c:v>
                </c:pt>
                <c:pt idx="9">
                  <c:v>Jeg er generelt tilfreds med rengøringen på uddannelsesstedet (n=266)</c:v>
                </c:pt>
                <c:pt idx="10">
                  <c:v>Jeg synes at uddannelsesstedets toiletter er rene (n=266)</c:v>
                </c:pt>
                <c:pt idx="11">
                  <c:v>Lokalerne er velegnede til den undervisning der foregår i dem (n=266)</c:v>
                </c:pt>
              </c:strCache>
            </c:strRef>
          </c:cat>
          <c:val>
            <c:numRef>
              <c:f>Fysioterapeut!$F$71:$F$82</c:f>
              <c:numCache>
                <c:formatCode>General</c:formatCode>
                <c:ptCount val="12"/>
                <c:pt idx="0">
                  <c:v>81</c:v>
                </c:pt>
                <c:pt idx="1">
                  <c:v>103</c:v>
                </c:pt>
                <c:pt idx="2">
                  <c:v>95</c:v>
                </c:pt>
                <c:pt idx="3">
                  <c:v>7</c:v>
                </c:pt>
                <c:pt idx="4">
                  <c:v>14</c:v>
                </c:pt>
                <c:pt idx="5">
                  <c:v>80</c:v>
                </c:pt>
                <c:pt idx="6">
                  <c:v>106</c:v>
                </c:pt>
                <c:pt idx="7">
                  <c:v>123</c:v>
                </c:pt>
                <c:pt idx="8">
                  <c:v>129</c:v>
                </c:pt>
                <c:pt idx="9">
                  <c:v>153</c:v>
                </c:pt>
                <c:pt idx="10">
                  <c:v>144</c:v>
                </c:pt>
                <c:pt idx="11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D-46E9-8A20-7E38B63E15B1}"/>
            </c:ext>
          </c:extLst>
        </c:ser>
        <c:ser>
          <c:idx val="4"/>
          <c:order val="4"/>
          <c:tx>
            <c:strRef>
              <c:f>Fysioterapeut!$G$70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Fysioterapeut!$B$71:$B$82</c:f>
              <c:strCache>
                <c:ptCount val="12"/>
                <c:pt idx="0">
                  <c:v>Jeg har det generelt godt med at være sammen med andre studerende i sociale sammenhænge (n=266)</c:v>
                </c:pt>
                <c:pt idx="1">
                  <c:v>Mine medstuderende accepterer mig som den person jeg er (n=266)</c:v>
                </c:pt>
                <c:pt idx="2">
                  <c:v>Jeg føler der er et stort pres for at jeg skal præstere (n=266)</c:v>
                </c:pt>
                <c:pt idx="3">
                  <c:v>Jeg har følt mig mobbet på uddannelsesstedet indenfor de seneste 12 måneder (n=266)</c:v>
                </c:pt>
                <c:pt idx="4">
                  <c:v>Jeg har oplevet at medstuderende er blevet udsat for mobning indenfor de seneste 12 måneder (n=266)</c:v>
                </c:pt>
                <c:pt idx="5">
                  <c:v>Jeg synes der er en god luftkvalitet i undervisningslokalerne (n=266)</c:v>
                </c:pt>
                <c:pt idx="6">
                  <c:v>Jeg er ikke forstyrret af udefrakommende støj i undervisningslokalerne (n=266)</c:v>
                </c:pt>
                <c:pt idx="7">
                  <c:v>Jeg synes at lokalerne generelt har en passende temperatur (n=266)</c:v>
                </c:pt>
                <c:pt idx="8">
                  <c:v>Jeg synes at pladsforholdene i undervisningslokalerne er tilfredsstillende (n=266)</c:v>
                </c:pt>
                <c:pt idx="9">
                  <c:v>Jeg er generelt tilfreds med rengøringen på uddannelsesstedet (n=266)</c:v>
                </c:pt>
                <c:pt idx="10">
                  <c:v>Jeg synes at uddannelsesstedets toiletter er rene (n=266)</c:v>
                </c:pt>
                <c:pt idx="11">
                  <c:v>Lokalerne er velegnede til den undervisning der foregår i dem (n=266)</c:v>
                </c:pt>
              </c:strCache>
            </c:strRef>
          </c:cat>
          <c:val>
            <c:numRef>
              <c:f>Fysioterapeut!$G$71:$G$82</c:f>
              <c:numCache>
                <c:formatCode>General</c:formatCode>
                <c:ptCount val="12"/>
                <c:pt idx="0">
                  <c:v>148</c:v>
                </c:pt>
                <c:pt idx="1">
                  <c:v>124</c:v>
                </c:pt>
                <c:pt idx="2">
                  <c:v>35</c:v>
                </c:pt>
                <c:pt idx="3">
                  <c:v>2</c:v>
                </c:pt>
                <c:pt idx="4">
                  <c:v>9</c:v>
                </c:pt>
                <c:pt idx="5">
                  <c:v>14</c:v>
                </c:pt>
                <c:pt idx="6">
                  <c:v>40</c:v>
                </c:pt>
                <c:pt idx="7">
                  <c:v>21</c:v>
                </c:pt>
                <c:pt idx="8">
                  <c:v>29</c:v>
                </c:pt>
                <c:pt idx="9">
                  <c:v>74</c:v>
                </c:pt>
                <c:pt idx="10">
                  <c:v>66</c:v>
                </c:pt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D-46E9-8A20-7E38B63E15B1}"/>
            </c:ext>
          </c:extLst>
        </c:ser>
        <c:ser>
          <c:idx val="5"/>
          <c:order val="5"/>
          <c:tx>
            <c:strRef>
              <c:f>Fysioterapeut!$H$70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Fysioterapeut!$B$71:$B$82</c:f>
              <c:strCache>
                <c:ptCount val="12"/>
                <c:pt idx="0">
                  <c:v>Jeg har det generelt godt med at være sammen med andre studerende i sociale sammenhænge (n=266)</c:v>
                </c:pt>
                <c:pt idx="1">
                  <c:v>Mine medstuderende accepterer mig som den person jeg er (n=266)</c:v>
                </c:pt>
                <c:pt idx="2">
                  <c:v>Jeg føler der er et stort pres for at jeg skal præstere (n=266)</c:v>
                </c:pt>
                <c:pt idx="3">
                  <c:v>Jeg har følt mig mobbet på uddannelsesstedet indenfor de seneste 12 måneder (n=266)</c:v>
                </c:pt>
                <c:pt idx="4">
                  <c:v>Jeg har oplevet at medstuderende er blevet udsat for mobning indenfor de seneste 12 måneder (n=266)</c:v>
                </c:pt>
                <c:pt idx="5">
                  <c:v>Jeg synes der er en god luftkvalitet i undervisningslokalerne (n=266)</c:v>
                </c:pt>
                <c:pt idx="6">
                  <c:v>Jeg er ikke forstyrret af udefrakommende støj i undervisningslokalerne (n=266)</c:v>
                </c:pt>
                <c:pt idx="7">
                  <c:v>Jeg synes at lokalerne generelt har en passende temperatur (n=266)</c:v>
                </c:pt>
                <c:pt idx="8">
                  <c:v>Jeg synes at pladsforholdene i undervisningslokalerne er tilfredsstillende (n=266)</c:v>
                </c:pt>
                <c:pt idx="9">
                  <c:v>Jeg er generelt tilfreds med rengøringen på uddannelsesstedet (n=266)</c:v>
                </c:pt>
                <c:pt idx="10">
                  <c:v>Jeg synes at uddannelsesstedets toiletter er rene (n=266)</c:v>
                </c:pt>
                <c:pt idx="11">
                  <c:v>Lokalerne er velegnede til den undervisning der foregår i dem (n=266)</c:v>
                </c:pt>
              </c:strCache>
            </c:strRef>
          </c:cat>
          <c:val>
            <c:numRef>
              <c:f>Fysioterapeut!$H$71:$H$82</c:f>
              <c:numCache>
                <c:formatCode>General</c:formatCode>
                <c:ptCount val="12"/>
                <c:pt idx="1">
                  <c:v>9</c:v>
                </c:pt>
                <c:pt idx="2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4D-46E9-8A20-7E38B63E1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763296"/>
        <c:axId val="1630271392"/>
      </c:barChart>
      <c:catAx>
        <c:axId val="5476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30271392"/>
        <c:crosses val="autoZero"/>
        <c:auto val="1"/>
        <c:lblAlgn val="ctr"/>
        <c:lblOffset val="100"/>
        <c:noMultiLvlLbl val="0"/>
      </c:catAx>
      <c:valAx>
        <c:axId val="163027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47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Fysioterapeut!$C$39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Fysioterapeut!$B$40:$B$51</c:f>
              <c:strCache>
                <c:ptCount val="12"/>
                <c:pt idx="0">
                  <c:v>Jeg har det generelt godt med at være sammen med andre studerende i sociale sammenhænge (n=107)</c:v>
                </c:pt>
                <c:pt idx="1">
                  <c:v>Mine medstuderende accepterer mig som den person jeg er (n=107)</c:v>
                </c:pt>
                <c:pt idx="2">
                  <c:v>Jeg føler der er et stort pres for at jeg skal præstere (n=107)</c:v>
                </c:pt>
                <c:pt idx="3">
                  <c:v>Jeg har følt mig mobbet på uddannelsesstedet indenfor de seneste 12 måneder (n=107)</c:v>
                </c:pt>
                <c:pt idx="4">
                  <c:v>Jeg har oplevet at medstuderende er blevet udsat for mobning indenfor de seneste 12 måneder (n=107)</c:v>
                </c:pt>
                <c:pt idx="5">
                  <c:v>Jeg synes der er en god luftkvalitet i undervisningslokalerne (n=107)</c:v>
                </c:pt>
                <c:pt idx="6">
                  <c:v>Jeg er ikke forstyrret af udefrakommende støj i undervisningslokalerne (n=107)</c:v>
                </c:pt>
                <c:pt idx="7">
                  <c:v>Jeg synes at lokalerne generelt har en passende temperatur (n=107)</c:v>
                </c:pt>
                <c:pt idx="8">
                  <c:v>Jeg synes at pladsforholdene i undervisningslokalerne er tilfredsstillende (n=107)</c:v>
                </c:pt>
                <c:pt idx="9">
                  <c:v>Jeg er generelt tilfreds med rengøringen på uddannelsesstedet (n=107)</c:v>
                </c:pt>
                <c:pt idx="10">
                  <c:v>Jeg synes at uddannelsesstedets toiletter er rene (n=107)</c:v>
                </c:pt>
                <c:pt idx="11">
                  <c:v>Lokalerne er velegnede til den undervisning der foregår i dem (n=107)</c:v>
                </c:pt>
              </c:strCache>
            </c:strRef>
          </c:cat>
          <c:val>
            <c:numRef>
              <c:f>Fysioterapeut!$C$40:$C$51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83</c:v>
                </c:pt>
                <c:pt idx="4">
                  <c:v>62</c:v>
                </c:pt>
                <c:pt idx="5">
                  <c:v>9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2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6-43FD-AA45-54156F9582BB}"/>
            </c:ext>
          </c:extLst>
        </c:ser>
        <c:ser>
          <c:idx val="1"/>
          <c:order val="1"/>
          <c:tx>
            <c:strRef>
              <c:f>Fysioterapeut!$D$39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Fysioterapeut!$B$40:$B$51</c:f>
              <c:strCache>
                <c:ptCount val="12"/>
                <c:pt idx="0">
                  <c:v>Jeg har det generelt godt med at være sammen med andre studerende i sociale sammenhænge (n=107)</c:v>
                </c:pt>
                <c:pt idx="1">
                  <c:v>Mine medstuderende accepterer mig som den person jeg er (n=107)</c:v>
                </c:pt>
                <c:pt idx="2">
                  <c:v>Jeg føler der er et stort pres for at jeg skal præstere (n=107)</c:v>
                </c:pt>
                <c:pt idx="3">
                  <c:v>Jeg har følt mig mobbet på uddannelsesstedet indenfor de seneste 12 måneder (n=107)</c:v>
                </c:pt>
                <c:pt idx="4">
                  <c:v>Jeg har oplevet at medstuderende er blevet udsat for mobning indenfor de seneste 12 måneder (n=107)</c:v>
                </c:pt>
                <c:pt idx="5">
                  <c:v>Jeg synes der er en god luftkvalitet i undervisningslokalerne (n=107)</c:v>
                </c:pt>
                <c:pt idx="6">
                  <c:v>Jeg er ikke forstyrret af udefrakommende støj i undervisningslokalerne (n=107)</c:v>
                </c:pt>
                <c:pt idx="7">
                  <c:v>Jeg synes at lokalerne generelt har en passende temperatur (n=107)</c:v>
                </c:pt>
                <c:pt idx="8">
                  <c:v>Jeg synes at pladsforholdene i undervisningslokalerne er tilfredsstillende (n=107)</c:v>
                </c:pt>
                <c:pt idx="9">
                  <c:v>Jeg er generelt tilfreds med rengøringen på uddannelsesstedet (n=107)</c:v>
                </c:pt>
                <c:pt idx="10">
                  <c:v>Jeg synes at uddannelsesstedets toiletter er rene (n=107)</c:v>
                </c:pt>
                <c:pt idx="11">
                  <c:v>Lokalerne er velegnede til den undervisning der foregår i dem (n=107)</c:v>
                </c:pt>
              </c:strCache>
            </c:strRef>
          </c:cat>
          <c:val>
            <c:numRef>
              <c:f>Fysioterapeut!$D$40:$D$51</c:f>
              <c:numCache>
                <c:formatCode>General</c:formatCode>
                <c:ptCount val="12"/>
                <c:pt idx="0">
                  <c:v>5</c:v>
                </c:pt>
                <c:pt idx="1">
                  <c:v>3</c:v>
                </c:pt>
                <c:pt idx="2">
                  <c:v>21</c:v>
                </c:pt>
                <c:pt idx="3">
                  <c:v>16</c:v>
                </c:pt>
                <c:pt idx="4">
                  <c:v>21</c:v>
                </c:pt>
                <c:pt idx="5">
                  <c:v>19</c:v>
                </c:pt>
                <c:pt idx="6">
                  <c:v>29</c:v>
                </c:pt>
                <c:pt idx="7">
                  <c:v>21</c:v>
                </c:pt>
                <c:pt idx="8">
                  <c:v>15</c:v>
                </c:pt>
                <c:pt idx="9">
                  <c:v>4</c:v>
                </c:pt>
                <c:pt idx="10">
                  <c:v>7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6-43FD-AA45-54156F9582BB}"/>
            </c:ext>
          </c:extLst>
        </c:ser>
        <c:ser>
          <c:idx val="2"/>
          <c:order val="2"/>
          <c:tx>
            <c:strRef>
              <c:f>Fysioterapeut!$E$39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Fysioterapeut!$B$40:$B$51</c:f>
              <c:strCache>
                <c:ptCount val="12"/>
                <c:pt idx="0">
                  <c:v>Jeg har det generelt godt med at være sammen med andre studerende i sociale sammenhænge (n=107)</c:v>
                </c:pt>
                <c:pt idx="1">
                  <c:v>Mine medstuderende accepterer mig som den person jeg er (n=107)</c:v>
                </c:pt>
                <c:pt idx="2">
                  <c:v>Jeg føler der er et stort pres for at jeg skal præstere (n=107)</c:v>
                </c:pt>
                <c:pt idx="3">
                  <c:v>Jeg har følt mig mobbet på uddannelsesstedet indenfor de seneste 12 måneder (n=107)</c:v>
                </c:pt>
                <c:pt idx="4">
                  <c:v>Jeg har oplevet at medstuderende er blevet udsat for mobning indenfor de seneste 12 måneder (n=107)</c:v>
                </c:pt>
                <c:pt idx="5">
                  <c:v>Jeg synes der er en god luftkvalitet i undervisningslokalerne (n=107)</c:v>
                </c:pt>
                <c:pt idx="6">
                  <c:v>Jeg er ikke forstyrret af udefrakommende støj i undervisningslokalerne (n=107)</c:v>
                </c:pt>
                <c:pt idx="7">
                  <c:v>Jeg synes at lokalerne generelt har en passende temperatur (n=107)</c:v>
                </c:pt>
                <c:pt idx="8">
                  <c:v>Jeg synes at pladsforholdene i undervisningslokalerne er tilfredsstillende (n=107)</c:v>
                </c:pt>
                <c:pt idx="9">
                  <c:v>Jeg er generelt tilfreds med rengøringen på uddannelsesstedet (n=107)</c:v>
                </c:pt>
                <c:pt idx="10">
                  <c:v>Jeg synes at uddannelsesstedets toiletter er rene (n=107)</c:v>
                </c:pt>
                <c:pt idx="11">
                  <c:v>Lokalerne er velegnede til den undervisning der foregår i dem (n=107)</c:v>
                </c:pt>
              </c:strCache>
            </c:strRef>
          </c:cat>
          <c:val>
            <c:numRef>
              <c:f>Fysioterapeut!$E$40:$E$51</c:f>
              <c:numCache>
                <c:formatCode>General</c:formatCode>
                <c:ptCount val="12"/>
                <c:pt idx="0">
                  <c:v>5</c:v>
                </c:pt>
                <c:pt idx="1">
                  <c:v>9</c:v>
                </c:pt>
                <c:pt idx="2">
                  <c:v>25</c:v>
                </c:pt>
                <c:pt idx="3">
                  <c:v>6</c:v>
                </c:pt>
                <c:pt idx="4">
                  <c:v>8</c:v>
                </c:pt>
                <c:pt idx="5">
                  <c:v>35</c:v>
                </c:pt>
                <c:pt idx="6">
                  <c:v>22</c:v>
                </c:pt>
                <c:pt idx="7">
                  <c:v>19</c:v>
                </c:pt>
                <c:pt idx="8">
                  <c:v>24</c:v>
                </c:pt>
                <c:pt idx="9">
                  <c:v>12</c:v>
                </c:pt>
                <c:pt idx="10">
                  <c:v>7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6-43FD-AA45-54156F9582BB}"/>
            </c:ext>
          </c:extLst>
        </c:ser>
        <c:ser>
          <c:idx val="3"/>
          <c:order val="3"/>
          <c:tx>
            <c:strRef>
              <c:f>Fysioterapeut!$F$39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Fysioterapeut!$B$40:$B$51</c:f>
              <c:strCache>
                <c:ptCount val="12"/>
                <c:pt idx="0">
                  <c:v>Jeg har det generelt godt med at være sammen med andre studerende i sociale sammenhænge (n=107)</c:v>
                </c:pt>
                <c:pt idx="1">
                  <c:v>Mine medstuderende accepterer mig som den person jeg er (n=107)</c:v>
                </c:pt>
                <c:pt idx="2">
                  <c:v>Jeg føler der er et stort pres for at jeg skal præstere (n=107)</c:v>
                </c:pt>
                <c:pt idx="3">
                  <c:v>Jeg har følt mig mobbet på uddannelsesstedet indenfor de seneste 12 måneder (n=107)</c:v>
                </c:pt>
                <c:pt idx="4">
                  <c:v>Jeg har oplevet at medstuderende er blevet udsat for mobning indenfor de seneste 12 måneder (n=107)</c:v>
                </c:pt>
                <c:pt idx="5">
                  <c:v>Jeg synes der er en god luftkvalitet i undervisningslokalerne (n=107)</c:v>
                </c:pt>
                <c:pt idx="6">
                  <c:v>Jeg er ikke forstyrret af udefrakommende støj i undervisningslokalerne (n=107)</c:v>
                </c:pt>
                <c:pt idx="7">
                  <c:v>Jeg synes at lokalerne generelt har en passende temperatur (n=107)</c:v>
                </c:pt>
                <c:pt idx="8">
                  <c:v>Jeg synes at pladsforholdene i undervisningslokalerne er tilfredsstillende (n=107)</c:v>
                </c:pt>
                <c:pt idx="9">
                  <c:v>Jeg er generelt tilfreds med rengøringen på uddannelsesstedet (n=107)</c:v>
                </c:pt>
                <c:pt idx="10">
                  <c:v>Jeg synes at uddannelsesstedets toiletter er rene (n=107)</c:v>
                </c:pt>
                <c:pt idx="11">
                  <c:v>Lokalerne er velegnede til den undervisning der foregår i dem (n=107)</c:v>
                </c:pt>
              </c:strCache>
            </c:strRef>
          </c:cat>
          <c:val>
            <c:numRef>
              <c:f>Fysioterapeut!$F$40:$F$51</c:f>
              <c:numCache>
                <c:formatCode>General</c:formatCode>
                <c:ptCount val="12"/>
                <c:pt idx="0">
                  <c:v>33</c:v>
                </c:pt>
                <c:pt idx="1">
                  <c:v>46</c:v>
                </c:pt>
                <c:pt idx="2">
                  <c:v>38</c:v>
                </c:pt>
                <c:pt idx="4">
                  <c:v>7</c:v>
                </c:pt>
                <c:pt idx="5">
                  <c:v>38</c:v>
                </c:pt>
                <c:pt idx="6">
                  <c:v>39</c:v>
                </c:pt>
                <c:pt idx="7">
                  <c:v>58</c:v>
                </c:pt>
                <c:pt idx="8">
                  <c:v>53</c:v>
                </c:pt>
                <c:pt idx="9">
                  <c:v>57</c:v>
                </c:pt>
                <c:pt idx="10">
                  <c:v>56</c:v>
                </c:pt>
                <c:pt idx="1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6-43FD-AA45-54156F9582BB}"/>
            </c:ext>
          </c:extLst>
        </c:ser>
        <c:ser>
          <c:idx val="4"/>
          <c:order val="4"/>
          <c:tx>
            <c:strRef>
              <c:f>Fysioterapeut!$G$39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Fysioterapeut!$B$40:$B$51</c:f>
              <c:strCache>
                <c:ptCount val="12"/>
                <c:pt idx="0">
                  <c:v>Jeg har det generelt godt med at være sammen med andre studerende i sociale sammenhænge (n=107)</c:v>
                </c:pt>
                <c:pt idx="1">
                  <c:v>Mine medstuderende accepterer mig som den person jeg er (n=107)</c:v>
                </c:pt>
                <c:pt idx="2">
                  <c:v>Jeg føler der er et stort pres for at jeg skal præstere (n=107)</c:v>
                </c:pt>
                <c:pt idx="3">
                  <c:v>Jeg har følt mig mobbet på uddannelsesstedet indenfor de seneste 12 måneder (n=107)</c:v>
                </c:pt>
                <c:pt idx="4">
                  <c:v>Jeg har oplevet at medstuderende er blevet udsat for mobning indenfor de seneste 12 måneder (n=107)</c:v>
                </c:pt>
                <c:pt idx="5">
                  <c:v>Jeg synes der er en god luftkvalitet i undervisningslokalerne (n=107)</c:v>
                </c:pt>
                <c:pt idx="6">
                  <c:v>Jeg er ikke forstyrret af udefrakommende støj i undervisningslokalerne (n=107)</c:v>
                </c:pt>
                <c:pt idx="7">
                  <c:v>Jeg synes at lokalerne generelt har en passende temperatur (n=107)</c:v>
                </c:pt>
                <c:pt idx="8">
                  <c:v>Jeg synes at pladsforholdene i undervisningslokalerne er tilfredsstillende (n=107)</c:v>
                </c:pt>
                <c:pt idx="9">
                  <c:v>Jeg er generelt tilfreds med rengøringen på uddannelsesstedet (n=107)</c:v>
                </c:pt>
                <c:pt idx="10">
                  <c:v>Jeg synes at uddannelsesstedets toiletter er rene (n=107)</c:v>
                </c:pt>
                <c:pt idx="11">
                  <c:v>Lokalerne er velegnede til den undervisning der foregår i dem (n=107)</c:v>
                </c:pt>
              </c:strCache>
            </c:strRef>
          </c:cat>
          <c:val>
            <c:numRef>
              <c:f>Fysioterapeut!$G$40:$G$51</c:f>
              <c:numCache>
                <c:formatCode>General</c:formatCode>
                <c:ptCount val="12"/>
                <c:pt idx="0">
                  <c:v>61</c:v>
                </c:pt>
                <c:pt idx="1">
                  <c:v>46</c:v>
                </c:pt>
                <c:pt idx="2">
                  <c:v>15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12</c:v>
                </c:pt>
                <c:pt idx="7">
                  <c:v>5</c:v>
                </c:pt>
                <c:pt idx="8">
                  <c:v>10</c:v>
                </c:pt>
                <c:pt idx="9">
                  <c:v>32</c:v>
                </c:pt>
                <c:pt idx="10">
                  <c:v>37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6-43FD-AA45-54156F9582BB}"/>
            </c:ext>
          </c:extLst>
        </c:ser>
        <c:ser>
          <c:idx val="5"/>
          <c:order val="5"/>
          <c:tx>
            <c:strRef>
              <c:f>Fysioterapeut!$H$39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Fysioterapeut!$B$40:$B$51</c:f>
              <c:strCache>
                <c:ptCount val="12"/>
                <c:pt idx="0">
                  <c:v>Jeg har det generelt godt med at være sammen med andre studerende i sociale sammenhænge (n=107)</c:v>
                </c:pt>
                <c:pt idx="1">
                  <c:v>Mine medstuderende accepterer mig som den person jeg er (n=107)</c:v>
                </c:pt>
                <c:pt idx="2">
                  <c:v>Jeg føler der er et stort pres for at jeg skal præstere (n=107)</c:v>
                </c:pt>
                <c:pt idx="3">
                  <c:v>Jeg har følt mig mobbet på uddannelsesstedet indenfor de seneste 12 måneder (n=107)</c:v>
                </c:pt>
                <c:pt idx="4">
                  <c:v>Jeg har oplevet at medstuderende er blevet udsat for mobning indenfor de seneste 12 måneder (n=107)</c:v>
                </c:pt>
                <c:pt idx="5">
                  <c:v>Jeg synes der er en god luftkvalitet i undervisningslokalerne (n=107)</c:v>
                </c:pt>
                <c:pt idx="6">
                  <c:v>Jeg er ikke forstyrret af udefrakommende støj i undervisningslokalerne (n=107)</c:v>
                </c:pt>
                <c:pt idx="7">
                  <c:v>Jeg synes at lokalerne generelt har en passende temperatur (n=107)</c:v>
                </c:pt>
                <c:pt idx="8">
                  <c:v>Jeg synes at pladsforholdene i undervisningslokalerne er tilfredsstillende (n=107)</c:v>
                </c:pt>
                <c:pt idx="9">
                  <c:v>Jeg er generelt tilfreds med rengøringen på uddannelsesstedet (n=107)</c:v>
                </c:pt>
                <c:pt idx="10">
                  <c:v>Jeg synes at uddannelsesstedets toiletter er rene (n=107)</c:v>
                </c:pt>
                <c:pt idx="11">
                  <c:v>Lokalerne er velegnede til den undervisning der foregår i dem (n=107)</c:v>
                </c:pt>
              </c:strCache>
            </c:strRef>
          </c:cat>
          <c:val>
            <c:numRef>
              <c:f>Fysioterapeut!$H$40:$H$51</c:f>
              <c:numCache>
                <c:formatCode>General</c:formatCode>
                <c:ptCount val="12"/>
                <c:pt idx="1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E6-43FD-AA45-54156F958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9622736"/>
        <c:axId val="665771232"/>
      </c:barChart>
      <c:catAx>
        <c:axId val="86962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5771232"/>
        <c:crosses val="autoZero"/>
        <c:auto val="1"/>
        <c:lblAlgn val="ctr"/>
        <c:lblOffset val="100"/>
        <c:noMultiLvlLbl val="0"/>
      </c:catAx>
      <c:valAx>
        <c:axId val="66577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962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Fysioterapeut!$C$1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Fysioterapeut!$B$2:$B$13</c:f>
              <c:strCache>
                <c:ptCount val="12"/>
                <c:pt idx="0">
                  <c:v>Jeg har det generelt godt med at være sammen med andre studerende i sociale sammenhænge (n=159)</c:v>
                </c:pt>
                <c:pt idx="1">
                  <c:v>Jeg føler der er et stort pres for at jeg skal præstere (n=159)</c:v>
                </c:pt>
                <c:pt idx="2">
                  <c:v>Jeg har følt mig mobbet på uddannelsesstedet indenfor de seneste 12 måneder (n=159)</c:v>
                </c:pt>
                <c:pt idx="3">
                  <c:v>Jeg har oplevet at medstuderende er blevet udsat for mobning indenfor de seneste 12 måneder (n=159)</c:v>
                </c:pt>
                <c:pt idx="4">
                  <c:v>Jeg synes der er en god luftkvalitet i undervisningslokalerne (n=159)</c:v>
                </c:pt>
                <c:pt idx="5">
                  <c:v>Jeg er ikke forstyrret af udefrakommende støj i undervisningslokalerne (n=159)</c:v>
                </c:pt>
                <c:pt idx="6">
                  <c:v>Jeg synes at lokalerne generelt har en passende temperatur (n=159)</c:v>
                </c:pt>
                <c:pt idx="7">
                  <c:v>Jeg synes at pladsforholdene i undervisningslokalerne er tilfredsstillende (n=159)</c:v>
                </c:pt>
                <c:pt idx="8">
                  <c:v>Jeg er generelt tilfreds med rengøringen på uddannelsesstedet (n=159)</c:v>
                </c:pt>
                <c:pt idx="9">
                  <c:v>Jeg synes at uddannelsesstedets toiletter er rene (n=159)</c:v>
                </c:pt>
                <c:pt idx="10">
                  <c:v>Lokalerne er velegnede til den undervisning der foregår i dem (n=159)</c:v>
                </c:pt>
                <c:pt idx="11">
                  <c:v>Mine medstuderende accepterer mig som den person jeg er (n=159)</c:v>
                </c:pt>
              </c:strCache>
            </c:strRef>
          </c:cat>
          <c:val>
            <c:numRef>
              <c:f>Fysioterapeut!$C$2:$C$13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125</c:v>
                </c:pt>
                <c:pt idx="3">
                  <c:v>108</c:v>
                </c:pt>
                <c:pt idx="4">
                  <c:v>10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5-4810-8B5F-499661AF515A}"/>
            </c:ext>
          </c:extLst>
        </c:ser>
        <c:ser>
          <c:idx val="1"/>
          <c:order val="1"/>
          <c:tx>
            <c:strRef>
              <c:f>Fysioterapeut!$D$1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Fysioterapeut!$B$2:$B$13</c:f>
              <c:strCache>
                <c:ptCount val="12"/>
                <c:pt idx="0">
                  <c:v>Jeg har det generelt godt med at være sammen med andre studerende i sociale sammenhænge (n=159)</c:v>
                </c:pt>
                <c:pt idx="1">
                  <c:v>Jeg føler der er et stort pres for at jeg skal præstere (n=159)</c:v>
                </c:pt>
                <c:pt idx="2">
                  <c:v>Jeg har følt mig mobbet på uddannelsesstedet indenfor de seneste 12 måneder (n=159)</c:v>
                </c:pt>
                <c:pt idx="3">
                  <c:v>Jeg har oplevet at medstuderende er blevet udsat for mobning indenfor de seneste 12 måneder (n=159)</c:v>
                </c:pt>
                <c:pt idx="4">
                  <c:v>Jeg synes der er en god luftkvalitet i undervisningslokalerne (n=159)</c:v>
                </c:pt>
                <c:pt idx="5">
                  <c:v>Jeg er ikke forstyrret af udefrakommende støj i undervisningslokalerne (n=159)</c:v>
                </c:pt>
                <c:pt idx="6">
                  <c:v>Jeg synes at lokalerne generelt har en passende temperatur (n=159)</c:v>
                </c:pt>
                <c:pt idx="7">
                  <c:v>Jeg synes at pladsforholdene i undervisningslokalerne er tilfredsstillende (n=159)</c:v>
                </c:pt>
                <c:pt idx="8">
                  <c:v>Jeg er generelt tilfreds med rengøringen på uddannelsesstedet (n=159)</c:v>
                </c:pt>
                <c:pt idx="9">
                  <c:v>Jeg synes at uddannelsesstedets toiletter er rene (n=159)</c:v>
                </c:pt>
                <c:pt idx="10">
                  <c:v>Lokalerne er velegnede til den undervisning der foregår i dem (n=159)</c:v>
                </c:pt>
                <c:pt idx="11">
                  <c:v>Mine medstuderende accepterer mig som den person jeg er (n=159)</c:v>
                </c:pt>
              </c:strCache>
            </c:strRef>
          </c:cat>
          <c:val>
            <c:numRef>
              <c:f>Fysioterapeut!$D$2:$D$13</c:f>
              <c:numCache>
                <c:formatCode>General</c:formatCode>
                <c:ptCount val="12"/>
                <c:pt idx="0">
                  <c:v>7</c:v>
                </c:pt>
                <c:pt idx="1">
                  <c:v>37</c:v>
                </c:pt>
                <c:pt idx="2">
                  <c:v>18</c:v>
                </c:pt>
                <c:pt idx="3">
                  <c:v>28</c:v>
                </c:pt>
                <c:pt idx="4">
                  <c:v>46</c:v>
                </c:pt>
                <c:pt idx="5">
                  <c:v>29</c:v>
                </c:pt>
                <c:pt idx="6">
                  <c:v>36</c:v>
                </c:pt>
                <c:pt idx="7">
                  <c:v>27</c:v>
                </c:pt>
                <c:pt idx="8">
                  <c:v>3</c:v>
                </c:pt>
                <c:pt idx="9">
                  <c:v>15</c:v>
                </c:pt>
                <c:pt idx="10">
                  <c:v>17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B5-4810-8B5F-499661AF515A}"/>
            </c:ext>
          </c:extLst>
        </c:ser>
        <c:ser>
          <c:idx val="2"/>
          <c:order val="2"/>
          <c:tx>
            <c:strRef>
              <c:f>Fysioterapeut!$E$1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Fysioterapeut!$B$2:$B$13</c:f>
              <c:strCache>
                <c:ptCount val="12"/>
                <c:pt idx="0">
                  <c:v>Jeg har det generelt godt med at være sammen med andre studerende i sociale sammenhænge (n=159)</c:v>
                </c:pt>
                <c:pt idx="1">
                  <c:v>Jeg føler der er et stort pres for at jeg skal præstere (n=159)</c:v>
                </c:pt>
                <c:pt idx="2">
                  <c:v>Jeg har følt mig mobbet på uddannelsesstedet indenfor de seneste 12 måneder (n=159)</c:v>
                </c:pt>
                <c:pt idx="3">
                  <c:v>Jeg har oplevet at medstuderende er blevet udsat for mobning indenfor de seneste 12 måneder (n=159)</c:v>
                </c:pt>
                <c:pt idx="4">
                  <c:v>Jeg synes der er en god luftkvalitet i undervisningslokalerne (n=159)</c:v>
                </c:pt>
                <c:pt idx="5">
                  <c:v>Jeg er ikke forstyrret af udefrakommende støj i undervisningslokalerne (n=159)</c:v>
                </c:pt>
                <c:pt idx="6">
                  <c:v>Jeg synes at lokalerne generelt har en passende temperatur (n=159)</c:v>
                </c:pt>
                <c:pt idx="7">
                  <c:v>Jeg synes at pladsforholdene i undervisningslokalerne er tilfredsstillende (n=159)</c:v>
                </c:pt>
                <c:pt idx="8">
                  <c:v>Jeg er generelt tilfreds med rengøringen på uddannelsesstedet (n=159)</c:v>
                </c:pt>
                <c:pt idx="9">
                  <c:v>Jeg synes at uddannelsesstedets toiletter er rene (n=159)</c:v>
                </c:pt>
                <c:pt idx="10">
                  <c:v>Lokalerne er velegnede til den undervisning der foregår i dem (n=159)</c:v>
                </c:pt>
                <c:pt idx="11">
                  <c:v>Mine medstuderende accepterer mig som den person jeg er (n=159)</c:v>
                </c:pt>
              </c:strCache>
            </c:strRef>
          </c:cat>
          <c:val>
            <c:numRef>
              <c:f>Fysioterapeut!$E$2:$E$13</c:f>
              <c:numCache>
                <c:formatCode>General</c:formatCode>
                <c:ptCount val="12"/>
                <c:pt idx="0">
                  <c:v>13</c:v>
                </c:pt>
                <c:pt idx="1">
                  <c:v>37</c:v>
                </c:pt>
                <c:pt idx="2">
                  <c:v>9</c:v>
                </c:pt>
                <c:pt idx="3">
                  <c:v>12</c:v>
                </c:pt>
                <c:pt idx="4">
                  <c:v>50</c:v>
                </c:pt>
                <c:pt idx="5">
                  <c:v>31</c:v>
                </c:pt>
                <c:pt idx="6">
                  <c:v>36</c:v>
                </c:pt>
                <c:pt idx="7">
                  <c:v>31</c:v>
                </c:pt>
                <c:pt idx="8">
                  <c:v>17</c:v>
                </c:pt>
                <c:pt idx="9">
                  <c:v>23</c:v>
                </c:pt>
                <c:pt idx="10">
                  <c:v>23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5-4810-8B5F-499661AF515A}"/>
            </c:ext>
          </c:extLst>
        </c:ser>
        <c:ser>
          <c:idx val="3"/>
          <c:order val="3"/>
          <c:tx>
            <c:strRef>
              <c:f>Fysioterapeut!$F$1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Fysioterapeut!$B$2:$B$13</c:f>
              <c:strCache>
                <c:ptCount val="12"/>
                <c:pt idx="0">
                  <c:v>Jeg har det generelt godt med at være sammen med andre studerende i sociale sammenhænge (n=159)</c:v>
                </c:pt>
                <c:pt idx="1">
                  <c:v>Jeg føler der er et stort pres for at jeg skal præstere (n=159)</c:v>
                </c:pt>
                <c:pt idx="2">
                  <c:v>Jeg har følt mig mobbet på uddannelsesstedet indenfor de seneste 12 måneder (n=159)</c:v>
                </c:pt>
                <c:pt idx="3">
                  <c:v>Jeg har oplevet at medstuderende er blevet udsat for mobning indenfor de seneste 12 måneder (n=159)</c:v>
                </c:pt>
                <c:pt idx="4">
                  <c:v>Jeg synes der er en god luftkvalitet i undervisningslokalerne (n=159)</c:v>
                </c:pt>
                <c:pt idx="5">
                  <c:v>Jeg er ikke forstyrret af udefrakommende støj i undervisningslokalerne (n=159)</c:v>
                </c:pt>
                <c:pt idx="6">
                  <c:v>Jeg synes at lokalerne generelt har en passende temperatur (n=159)</c:v>
                </c:pt>
                <c:pt idx="7">
                  <c:v>Jeg synes at pladsforholdene i undervisningslokalerne er tilfredsstillende (n=159)</c:v>
                </c:pt>
                <c:pt idx="8">
                  <c:v>Jeg er generelt tilfreds med rengøringen på uddannelsesstedet (n=159)</c:v>
                </c:pt>
                <c:pt idx="9">
                  <c:v>Jeg synes at uddannelsesstedets toiletter er rene (n=159)</c:v>
                </c:pt>
                <c:pt idx="10">
                  <c:v>Lokalerne er velegnede til den undervisning der foregår i dem (n=159)</c:v>
                </c:pt>
                <c:pt idx="11">
                  <c:v>Mine medstuderende accepterer mig som den person jeg er (n=159)</c:v>
                </c:pt>
              </c:strCache>
            </c:strRef>
          </c:cat>
          <c:val>
            <c:numRef>
              <c:f>Fysioterapeut!$F$2:$F$13</c:f>
              <c:numCache>
                <c:formatCode>General</c:formatCode>
                <c:ptCount val="12"/>
                <c:pt idx="0">
                  <c:v>48</c:v>
                </c:pt>
                <c:pt idx="1">
                  <c:v>57</c:v>
                </c:pt>
                <c:pt idx="2">
                  <c:v>7</c:v>
                </c:pt>
                <c:pt idx="3">
                  <c:v>7</c:v>
                </c:pt>
                <c:pt idx="4">
                  <c:v>42</c:v>
                </c:pt>
                <c:pt idx="5">
                  <c:v>67</c:v>
                </c:pt>
                <c:pt idx="6">
                  <c:v>65</c:v>
                </c:pt>
                <c:pt idx="7">
                  <c:v>76</c:v>
                </c:pt>
                <c:pt idx="8">
                  <c:v>96</c:v>
                </c:pt>
                <c:pt idx="9">
                  <c:v>88</c:v>
                </c:pt>
                <c:pt idx="10">
                  <c:v>86</c:v>
                </c:pt>
                <c:pt idx="1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B5-4810-8B5F-499661AF515A}"/>
            </c:ext>
          </c:extLst>
        </c:ser>
        <c:ser>
          <c:idx val="4"/>
          <c:order val="4"/>
          <c:tx>
            <c:strRef>
              <c:f>Fysioterapeut!$G$1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Fysioterapeut!$B$2:$B$13</c:f>
              <c:strCache>
                <c:ptCount val="12"/>
                <c:pt idx="0">
                  <c:v>Jeg har det generelt godt med at være sammen med andre studerende i sociale sammenhænge (n=159)</c:v>
                </c:pt>
                <c:pt idx="1">
                  <c:v>Jeg føler der er et stort pres for at jeg skal præstere (n=159)</c:v>
                </c:pt>
                <c:pt idx="2">
                  <c:v>Jeg har følt mig mobbet på uddannelsesstedet indenfor de seneste 12 måneder (n=159)</c:v>
                </c:pt>
                <c:pt idx="3">
                  <c:v>Jeg har oplevet at medstuderende er blevet udsat for mobning indenfor de seneste 12 måneder (n=159)</c:v>
                </c:pt>
                <c:pt idx="4">
                  <c:v>Jeg synes der er en god luftkvalitet i undervisningslokalerne (n=159)</c:v>
                </c:pt>
                <c:pt idx="5">
                  <c:v>Jeg er ikke forstyrret af udefrakommende støj i undervisningslokalerne (n=159)</c:v>
                </c:pt>
                <c:pt idx="6">
                  <c:v>Jeg synes at lokalerne generelt har en passende temperatur (n=159)</c:v>
                </c:pt>
                <c:pt idx="7">
                  <c:v>Jeg synes at pladsforholdene i undervisningslokalerne er tilfredsstillende (n=159)</c:v>
                </c:pt>
                <c:pt idx="8">
                  <c:v>Jeg er generelt tilfreds med rengøringen på uddannelsesstedet (n=159)</c:v>
                </c:pt>
                <c:pt idx="9">
                  <c:v>Jeg synes at uddannelsesstedets toiletter er rene (n=159)</c:v>
                </c:pt>
                <c:pt idx="10">
                  <c:v>Lokalerne er velegnede til den undervisning der foregår i dem (n=159)</c:v>
                </c:pt>
                <c:pt idx="11">
                  <c:v>Mine medstuderende accepterer mig som den person jeg er (n=159)</c:v>
                </c:pt>
              </c:strCache>
            </c:strRef>
          </c:cat>
          <c:val>
            <c:numRef>
              <c:f>Fysioterapeut!$G$2:$G$13</c:f>
              <c:numCache>
                <c:formatCode>General</c:formatCode>
                <c:ptCount val="12"/>
                <c:pt idx="0">
                  <c:v>87</c:v>
                </c:pt>
                <c:pt idx="1">
                  <c:v>20</c:v>
                </c:pt>
                <c:pt idx="4">
                  <c:v>10</c:v>
                </c:pt>
                <c:pt idx="5">
                  <c:v>28</c:v>
                </c:pt>
                <c:pt idx="6">
                  <c:v>16</c:v>
                </c:pt>
                <c:pt idx="7">
                  <c:v>19</c:v>
                </c:pt>
                <c:pt idx="8">
                  <c:v>42</c:v>
                </c:pt>
                <c:pt idx="9">
                  <c:v>29</c:v>
                </c:pt>
                <c:pt idx="10">
                  <c:v>33</c:v>
                </c:pt>
                <c:pt idx="1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B5-4810-8B5F-499661AF515A}"/>
            </c:ext>
          </c:extLst>
        </c:ser>
        <c:ser>
          <c:idx val="5"/>
          <c:order val="5"/>
          <c:tx>
            <c:strRef>
              <c:f>Fysioterapeut!$H$1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Fysioterapeut!$B$2:$B$13</c:f>
              <c:strCache>
                <c:ptCount val="12"/>
                <c:pt idx="0">
                  <c:v>Jeg har det generelt godt med at være sammen med andre studerende i sociale sammenhænge (n=159)</c:v>
                </c:pt>
                <c:pt idx="1">
                  <c:v>Jeg føler der er et stort pres for at jeg skal præstere (n=159)</c:v>
                </c:pt>
                <c:pt idx="2">
                  <c:v>Jeg har følt mig mobbet på uddannelsesstedet indenfor de seneste 12 måneder (n=159)</c:v>
                </c:pt>
                <c:pt idx="3">
                  <c:v>Jeg har oplevet at medstuderende er blevet udsat for mobning indenfor de seneste 12 måneder (n=159)</c:v>
                </c:pt>
                <c:pt idx="4">
                  <c:v>Jeg synes der er en god luftkvalitet i undervisningslokalerne (n=159)</c:v>
                </c:pt>
                <c:pt idx="5">
                  <c:v>Jeg er ikke forstyrret af udefrakommende støj i undervisningslokalerne (n=159)</c:v>
                </c:pt>
                <c:pt idx="6">
                  <c:v>Jeg synes at lokalerne generelt har en passende temperatur (n=159)</c:v>
                </c:pt>
                <c:pt idx="7">
                  <c:v>Jeg synes at pladsforholdene i undervisningslokalerne er tilfredsstillende (n=159)</c:v>
                </c:pt>
                <c:pt idx="8">
                  <c:v>Jeg er generelt tilfreds med rengøringen på uddannelsesstedet (n=159)</c:v>
                </c:pt>
                <c:pt idx="9">
                  <c:v>Jeg synes at uddannelsesstedets toiletter er rene (n=159)</c:v>
                </c:pt>
                <c:pt idx="10">
                  <c:v>Lokalerne er velegnede til den undervisning der foregår i dem (n=159)</c:v>
                </c:pt>
                <c:pt idx="11">
                  <c:v>Mine medstuderende accepterer mig som den person jeg er (n=159)</c:v>
                </c:pt>
              </c:strCache>
            </c:strRef>
          </c:cat>
          <c:val>
            <c:numRef>
              <c:f>Fysioterapeut!$H$2:$H$13</c:f>
              <c:numCache>
                <c:formatCode>General</c:formatCode>
                <c:ptCount val="12"/>
                <c:pt idx="1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B5-4810-8B5F-499661AF5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9045280"/>
        <c:axId val="860936544"/>
      </c:barChart>
      <c:catAx>
        <c:axId val="110904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0936544"/>
        <c:crosses val="autoZero"/>
        <c:auto val="1"/>
        <c:lblAlgn val="ctr"/>
        <c:lblOffset val="100"/>
        <c:noMultiLvlLbl val="0"/>
      </c:catAx>
      <c:valAx>
        <c:axId val="86093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90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Jordemoder!$C$1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Jordemoder!$B$2:$B$13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Jordemoder!$C$2:$C$13</c:f>
              <c:numCache>
                <c:formatCode>General</c:formatCode>
                <c:ptCount val="12"/>
                <c:pt idx="0">
                  <c:v>8</c:v>
                </c:pt>
                <c:pt idx="2">
                  <c:v>10</c:v>
                </c:pt>
                <c:pt idx="3">
                  <c:v>122</c:v>
                </c:pt>
                <c:pt idx="4">
                  <c:v>101</c:v>
                </c:pt>
                <c:pt idx="5">
                  <c:v>43</c:v>
                </c:pt>
                <c:pt idx="6">
                  <c:v>17</c:v>
                </c:pt>
                <c:pt idx="7">
                  <c:v>21</c:v>
                </c:pt>
                <c:pt idx="8">
                  <c:v>37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2-424E-8FB9-007EC11FF3CE}"/>
            </c:ext>
          </c:extLst>
        </c:ser>
        <c:ser>
          <c:idx val="1"/>
          <c:order val="1"/>
          <c:tx>
            <c:strRef>
              <c:f>Jordemoder!$D$1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Jordemoder!$B$2:$B$13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Jordemoder!$D$2:$D$13</c:f>
              <c:numCache>
                <c:formatCode>General</c:formatCode>
                <c:ptCount val="12"/>
                <c:pt idx="0">
                  <c:v>8</c:v>
                </c:pt>
                <c:pt idx="1">
                  <c:v>6</c:v>
                </c:pt>
                <c:pt idx="2">
                  <c:v>26</c:v>
                </c:pt>
                <c:pt idx="3">
                  <c:v>25</c:v>
                </c:pt>
                <c:pt idx="4">
                  <c:v>30</c:v>
                </c:pt>
                <c:pt idx="5">
                  <c:v>49</c:v>
                </c:pt>
                <c:pt idx="6">
                  <c:v>53</c:v>
                </c:pt>
                <c:pt idx="7">
                  <c:v>52</c:v>
                </c:pt>
                <c:pt idx="8">
                  <c:v>44</c:v>
                </c:pt>
                <c:pt idx="9">
                  <c:v>4</c:v>
                </c:pt>
                <c:pt idx="10">
                  <c:v>23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2-424E-8FB9-007EC11FF3CE}"/>
            </c:ext>
          </c:extLst>
        </c:ser>
        <c:ser>
          <c:idx val="2"/>
          <c:order val="2"/>
          <c:tx>
            <c:strRef>
              <c:f>Jordemoder!$E$1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Jordemoder!$B$2:$B$13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Jordemoder!$E$2:$E$13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47</c:v>
                </c:pt>
                <c:pt idx="3">
                  <c:v>9</c:v>
                </c:pt>
                <c:pt idx="4">
                  <c:v>17</c:v>
                </c:pt>
                <c:pt idx="5">
                  <c:v>30</c:v>
                </c:pt>
                <c:pt idx="6">
                  <c:v>26</c:v>
                </c:pt>
                <c:pt idx="7">
                  <c:v>24</c:v>
                </c:pt>
                <c:pt idx="8">
                  <c:v>20</c:v>
                </c:pt>
                <c:pt idx="9">
                  <c:v>27</c:v>
                </c:pt>
                <c:pt idx="10">
                  <c:v>25</c:v>
                </c:pt>
                <c:pt idx="1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2-424E-8FB9-007EC11FF3CE}"/>
            </c:ext>
          </c:extLst>
        </c:ser>
        <c:ser>
          <c:idx val="3"/>
          <c:order val="3"/>
          <c:tx>
            <c:strRef>
              <c:f>Jordemoder!$F$1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Jordemoder!$B$2:$B$13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Jordemoder!$F$2:$F$13</c:f>
              <c:numCache>
                <c:formatCode>General</c:formatCode>
                <c:ptCount val="12"/>
                <c:pt idx="0">
                  <c:v>56</c:v>
                </c:pt>
                <c:pt idx="1">
                  <c:v>56</c:v>
                </c:pt>
                <c:pt idx="2">
                  <c:v>54</c:v>
                </c:pt>
                <c:pt idx="3">
                  <c:v>3</c:v>
                </c:pt>
                <c:pt idx="4">
                  <c:v>8</c:v>
                </c:pt>
                <c:pt idx="5">
                  <c:v>32</c:v>
                </c:pt>
                <c:pt idx="6">
                  <c:v>47</c:v>
                </c:pt>
                <c:pt idx="7">
                  <c:v>56</c:v>
                </c:pt>
                <c:pt idx="8">
                  <c:v>49</c:v>
                </c:pt>
                <c:pt idx="9">
                  <c:v>86</c:v>
                </c:pt>
                <c:pt idx="10">
                  <c:v>81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2-424E-8FB9-007EC11FF3CE}"/>
            </c:ext>
          </c:extLst>
        </c:ser>
        <c:ser>
          <c:idx val="4"/>
          <c:order val="4"/>
          <c:tx>
            <c:strRef>
              <c:f>Jordemoder!$G$1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Jordemoder!$B$2:$B$13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Jordemoder!$G$2:$G$13</c:f>
              <c:numCache>
                <c:formatCode>General</c:formatCode>
                <c:ptCount val="12"/>
                <c:pt idx="0">
                  <c:v>73</c:v>
                </c:pt>
                <c:pt idx="1">
                  <c:v>79</c:v>
                </c:pt>
                <c:pt idx="2">
                  <c:v>22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15</c:v>
                </c:pt>
                <c:pt idx="7">
                  <c:v>7</c:v>
                </c:pt>
                <c:pt idx="8">
                  <c:v>10</c:v>
                </c:pt>
                <c:pt idx="9">
                  <c:v>37</c:v>
                </c:pt>
                <c:pt idx="10">
                  <c:v>21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A2-424E-8FB9-007EC11FF3CE}"/>
            </c:ext>
          </c:extLst>
        </c:ser>
        <c:ser>
          <c:idx val="5"/>
          <c:order val="5"/>
          <c:tx>
            <c:strRef>
              <c:f>Jordemoder!$H$1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Jordemoder!$B$2:$B$13</c:f>
              <c:strCache>
                <c:ptCount val="12"/>
                <c:pt idx="0">
                  <c:v>Jeg har det generelt godt med at være sammen med andre studerende i sociale sammenhænge (n=160)</c:v>
                </c:pt>
                <c:pt idx="1">
                  <c:v>Mine medstuderende accepterer mig som den person jeg er (n=160)</c:v>
                </c:pt>
                <c:pt idx="2">
                  <c:v>Jeg føler der er et stort pres for at jeg skal præstere (n=160)</c:v>
                </c:pt>
                <c:pt idx="3">
                  <c:v>Jeg har følt mig mobbet på uddannelsesstedet indenfor de seneste 12 måneder (n=160)</c:v>
                </c:pt>
                <c:pt idx="4">
                  <c:v>Jeg har oplevet at medstuderende er blevet udsat for mobning indenfor de seneste 12 måneder (n=160)</c:v>
                </c:pt>
                <c:pt idx="5">
                  <c:v>Jeg synes der er en god luftkvalitet i undervisningslokalerne (n=160)</c:v>
                </c:pt>
                <c:pt idx="6">
                  <c:v>Jeg er ikke forstyrret af udefrakommende støj i undervisningslokalerne (n=160)</c:v>
                </c:pt>
                <c:pt idx="7">
                  <c:v>Jeg synes at lokalerne generelt har en passende temperatur (n=160)</c:v>
                </c:pt>
                <c:pt idx="8">
                  <c:v>Jeg synes at pladsforholdene i undervisningslokalerne er tilfredsstillende (n=160)</c:v>
                </c:pt>
                <c:pt idx="9">
                  <c:v>Jeg er generelt tilfreds med rengøringen på uddannelsesstedet (n=160)</c:v>
                </c:pt>
                <c:pt idx="10">
                  <c:v>Jeg synes at uddannelsesstedets toiletter er rene (n=160)</c:v>
                </c:pt>
                <c:pt idx="11">
                  <c:v>Lokalerne er velegnede til den undervisning der foregår i dem (n=160)</c:v>
                </c:pt>
              </c:strCache>
            </c:strRef>
          </c:cat>
          <c:val>
            <c:numRef>
              <c:f>Jordemoder!$H$2:$H$13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A2-424E-8FB9-007EC11FF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9665136"/>
        <c:axId val="871512976"/>
      </c:barChart>
      <c:catAx>
        <c:axId val="86966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1512976"/>
        <c:crosses val="autoZero"/>
        <c:auto val="1"/>
        <c:lblAlgn val="ctr"/>
        <c:lblOffset val="100"/>
        <c:noMultiLvlLbl val="0"/>
      </c:catAx>
      <c:valAx>
        <c:axId val="87151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96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Laborant!$C$1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Laborant!$B$2:$B$13</c:f>
              <c:strCache>
                <c:ptCount val="12"/>
                <c:pt idx="0">
                  <c:v>Jeg har det generelt godt med at være sammen med andre studerende i sociale sammenhænge (n=140)</c:v>
                </c:pt>
                <c:pt idx="1">
                  <c:v>Mine medstuderende accepterer mig som den person jeg er (n=140)</c:v>
                </c:pt>
                <c:pt idx="2">
                  <c:v>Jeg føler der er et stort pres for at jeg skal præstere (n=140)</c:v>
                </c:pt>
                <c:pt idx="3">
                  <c:v>Jeg har følt mig mobbet på uddannelsesstedet indenfor de seneste 12 måneder (n=140)</c:v>
                </c:pt>
                <c:pt idx="4">
                  <c:v>Jeg har oplevet at medstuderende er blevet udsat for mobning indenfor de seneste 12 måneder (n=140)</c:v>
                </c:pt>
                <c:pt idx="5">
                  <c:v>Jeg synes der er en god luftkvalitet i undervisningslokalerne (n=140)</c:v>
                </c:pt>
                <c:pt idx="6">
                  <c:v>Jeg er ikke forstyrret af udefrakommende støj i undervisningslokalerne (n=140)</c:v>
                </c:pt>
                <c:pt idx="7">
                  <c:v>Jeg synes at lokalerne generelt har en passende temperatur (n=140)</c:v>
                </c:pt>
                <c:pt idx="8">
                  <c:v>Jeg synes at pladsforholdene i undervisningslokalerne er tilfredsstillende (n=140)</c:v>
                </c:pt>
                <c:pt idx="9">
                  <c:v>Jeg er generelt tilfreds med rengøringen på uddannelsesstedet (n=140)</c:v>
                </c:pt>
                <c:pt idx="10">
                  <c:v>Jeg synes at uddannelsesstedets toiletter er rene (n=140)</c:v>
                </c:pt>
                <c:pt idx="11">
                  <c:v>Lokalerne er velegnede til den undervisning der foregår i dem (n=140)</c:v>
                </c:pt>
              </c:strCache>
            </c:strRef>
          </c:cat>
          <c:val>
            <c:numRef>
              <c:f>Laborant!$C$2:$C$13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107</c:v>
                </c:pt>
                <c:pt idx="4">
                  <c:v>88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2-4305-9846-38C8F41F500E}"/>
            </c:ext>
          </c:extLst>
        </c:ser>
        <c:ser>
          <c:idx val="1"/>
          <c:order val="1"/>
          <c:tx>
            <c:strRef>
              <c:f>Laborant!$D$1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Laborant!$B$2:$B$13</c:f>
              <c:strCache>
                <c:ptCount val="12"/>
                <c:pt idx="0">
                  <c:v>Jeg har det generelt godt med at være sammen med andre studerende i sociale sammenhænge (n=140)</c:v>
                </c:pt>
                <c:pt idx="1">
                  <c:v>Mine medstuderende accepterer mig som den person jeg er (n=140)</c:v>
                </c:pt>
                <c:pt idx="2">
                  <c:v>Jeg føler der er et stort pres for at jeg skal præstere (n=140)</c:v>
                </c:pt>
                <c:pt idx="3">
                  <c:v>Jeg har følt mig mobbet på uddannelsesstedet indenfor de seneste 12 måneder (n=140)</c:v>
                </c:pt>
                <c:pt idx="4">
                  <c:v>Jeg har oplevet at medstuderende er blevet udsat for mobning indenfor de seneste 12 måneder (n=140)</c:v>
                </c:pt>
                <c:pt idx="5">
                  <c:v>Jeg synes der er en god luftkvalitet i undervisningslokalerne (n=140)</c:v>
                </c:pt>
                <c:pt idx="6">
                  <c:v>Jeg er ikke forstyrret af udefrakommende støj i undervisningslokalerne (n=140)</c:v>
                </c:pt>
                <c:pt idx="7">
                  <c:v>Jeg synes at lokalerne generelt har en passende temperatur (n=140)</c:v>
                </c:pt>
                <c:pt idx="8">
                  <c:v>Jeg synes at pladsforholdene i undervisningslokalerne er tilfredsstillende (n=140)</c:v>
                </c:pt>
                <c:pt idx="9">
                  <c:v>Jeg er generelt tilfreds med rengøringen på uddannelsesstedet (n=140)</c:v>
                </c:pt>
                <c:pt idx="10">
                  <c:v>Jeg synes at uddannelsesstedets toiletter er rene (n=140)</c:v>
                </c:pt>
                <c:pt idx="11">
                  <c:v>Lokalerne er velegnede til den undervisning der foregår i dem (n=140)</c:v>
                </c:pt>
              </c:strCache>
            </c:strRef>
          </c:cat>
          <c:val>
            <c:numRef>
              <c:f>Laborant!$D$2:$D$13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34</c:v>
                </c:pt>
                <c:pt idx="3">
                  <c:v>24</c:v>
                </c:pt>
                <c:pt idx="4">
                  <c:v>30</c:v>
                </c:pt>
                <c:pt idx="5">
                  <c:v>16</c:v>
                </c:pt>
                <c:pt idx="6">
                  <c:v>32</c:v>
                </c:pt>
                <c:pt idx="7">
                  <c:v>23</c:v>
                </c:pt>
                <c:pt idx="8">
                  <c:v>17</c:v>
                </c:pt>
                <c:pt idx="9">
                  <c:v>7</c:v>
                </c:pt>
                <c:pt idx="10">
                  <c:v>11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2-4305-9846-38C8F41F500E}"/>
            </c:ext>
          </c:extLst>
        </c:ser>
        <c:ser>
          <c:idx val="2"/>
          <c:order val="2"/>
          <c:tx>
            <c:strRef>
              <c:f>Laborant!$E$1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Laborant!$B$2:$B$13</c:f>
              <c:strCache>
                <c:ptCount val="12"/>
                <c:pt idx="0">
                  <c:v>Jeg har det generelt godt med at være sammen med andre studerende i sociale sammenhænge (n=140)</c:v>
                </c:pt>
                <c:pt idx="1">
                  <c:v>Mine medstuderende accepterer mig som den person jeg er (n=140)</c:v>
                </c:pt>
                <c:pt idx="2">
                  <c:v>Jeg føler der er et stort pres for at jeg skal præstere (n=140)</c:v>
                </c:pt>
                <c:pt idx="3">
                  <c:v>Jeg har følt mig mobbet på uddannelsesstedet indenfor de seneste 12 måneder (n=140)</c:v>
                </c:pt>
                <c:pt idx="4">
                  <c:v>Jeg har oplevet at medstuderende er blevet udsat for mobning indenfor de seneste 12 måneder (n=140)</c:v>
                </c:pt>
                <c:pt idx="5">
                  <c:v>Jeg synes der er en god luftkvalitet i undervisningslokalerne (n=140)</c:v>
                </c:pt>
                <c:pt idx="6">
                  <c:v>Jeg er ikke forstyrret af udefrakommende støj i undervisningslokalerne (n=140)</c:v>
                </c:pt>
                <c:pt idx="7">
                  <c:v>Jeg synes at lokalerne generelt har en passende temperatur (n=140)</c:v>
                </c:pt>
                <c:pt idx="8">
                  <c:v>Jeg synes at pladsforholdene i undervisningslokalerne er tilfredsstillende (n=140)</c:v>
                </c:pt>
                <c:pt idx="9">
                  <c:v>Jeg er generelt tilfreds med rengøringen på uddannelsesstedet (n=140)</c:v>
                </c:pt>
                <c:pt idx="10">
                  <c:v>Jeg synes at uddannelsesstedets toiletter er rene (n=140)</c:v>
                </c:pt>
                <c:pt idx="11">
                  <c:v>Lokalerne er velegnede til den undervisning der foregår i dem (n=140)</c:v>
                </c:pt>
              </c:strCache>
            </c:strRef>
          </c:cat>
          <c:val>
            <c:numRef>
              <c:f>Laborant!$E$2:$E$13</c:f>
              <c:numCache>
                <c:formatCode>General</c:formatCode>
                <c:ptCount val="12"/>
                <c:pt idx="0">
                  <c:v>16</c:v>
                </c:pt>
                <c:pt idx="1">
                  <c:v>8</c:v>
                </c:pt>
                <c:pt idx="2">
                  <c:v>49</c:v>
                </c:pt>
                <c:pt idx="3">
                  <c:v>4</c:v>
                </c:pt>
                <c:pt idx="4">
                  <c:v>10</c:v>
                </c:pt>
                <c:pt idx="5">
                  <c:v>54</c:v>
                </c:pt>
                <c:pt idx="6">
                  <c:v>28</c:v>
                </c:pt>
                <c:pt idx="7">
                  <c:v>27</c:v>
                </c:pt>
                <c:pt idx="8">
                  <c:v>30</c:v>
                </c:pt>
                <c:pt idx="9">
                  <c:v>13</c:v>
                </c:pt>
                <c:pt idx="10">
                  <c:v>17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2-4305-9846-38C8F41F500E}"/>
            </c:ext>
          </c:extLst>
        </c:ser>
        <c:ser>
          <c:idx val="3"/>
          <c:order val="3"/>
          <c:tx>
            <c:strRef>
              <c:f>Laborant!$F$1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Laborant!$B$2:$B$13</c:f>
              <c:strCache>
                <c:ptCount val="12"/>
                <c:pt idx="0">
                  <c:v>Jeg har det generelt godt med at være sammen med andre studerende i sociale sammenhænge (n=140)</c:v>
                </c:pt>
                <c:pt idx="1">
                  <c:v>Mine medstuderende accepterer mig som den person jeg er (n=140)</c:v>
                </c:pt>
                <c:pt idx="2">
                  <c:v>Jeg føler der er et stort pres for at jeg skal præstere (n=140)</c:v>
                </c:pt>
                <c:pt idx="3">
                  <c:v>Jeg har følt mig mobbet på uddannelsesstedet indenfor de seneste 12 måneder (n=140)</c:v>
                </c:pt>
                <c:pt idx="4">
                  <c:v>Jeg har oplevet at medstuderende er blevet udsat for mobning indenfor de seneste 12 måneder (n=140)</c:v>
                </c:pt>
                <c:pt idx="5">
                  <c:v>Jeg synes der er en god luftkvalitet i undervisningslokalerne (n=140)</c:v>
                </c:pt>
                <c:pt idx="6">
                  <c:v>Jeg er ikke forstyrret af udefrakommende støj i undervisningslokalerne (n=140)</c:v>
                </c:pt>
                <c:pt idx="7">
                  <c:v>Jeg synes at lokalerne generelt har en passende temperatur (n=140)</c:v>
                </c:pt>
                <c:pt idx="8">
                  <c:v>Jeg synes at pladsforholdene i undervisningslokalerne er tilfredsstillende (n=140)</c:v>
                </c:pt>
                <c:pt idx="9">
                  <c:v>Jeg er generelt tilfreds med rengøringen på uddannelsesstedet (n=140)</c:v>
                </c:pt>
                <c:pt idx="10">
                  <c:v>Jeg synes at uddannelsesstedets toiletter er rene (n=140)</c:v>
                </c:pt>
                <c:pt idx="11">
                  <c:v>Lokalerne er velegnede til den undervisning der foregår i dem (n=140)</c:v>
                </c:pt>
              </c:strCache>
            </c:strRef>
          </c:cat>
          <c:val>
            <c:numRef>
              <c:f>Laborant!$F$2:$F$13</c:f>
              <c:numCache>
                <c:formatCode>General</c:formatCode>
                <c:ptCount val="12"/>
                <c:pt idx="0">
                  <c:v>62</c:v>
                </c:pt>
                <c:pt idx="1">
                  <c:v>71</c:v>
                </c:pt>
                <c:pt idx="2">
                  <c:v>32</c:v>
                </c:pt>
                <c:pt idx="3">
                  <c:v>4</c:v>
                </c:pt>
                <c:pt idx="4">
                  <c:v>4</c:v>
                </c:pt>
                <c:pt idx="5">
                  <c:v>47</c:v>
                </c:pt>
                <c:pt idx="6">
                  <c:v>55</c:v>
                </c:pt>
                <c:pt idx="7">
                  <c:v>68</c:v>
                </c:pt>
                <c:pt idx="8">
                  <c:v>75</c:v>
                </c:pt>
                <c:pt idx="9">
                  <c:v>83</c:v>
                </c:pt>
                <c:pt idx="10">
                  <c:v>75</c:v>
                </c:pt>
                <c:pt idx="1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02-4305-9846-38C8F41F500E}"/>
            </c:ext>
          </c:extLst>
        </c:ser>
        <c:ser>
          <c:idx val="4"/>
          <c:order val="4"/>
          <c:tx>
            <c:strRef>
              <c:f>Laborant!$G$1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Laborant!$B$2:$B$13</c:f>
              <c:strCache>
                <c:ptCount val="12"/>
                <c:pt idx="0">
                  <c:v>Jeg har det generelt godt med at være sammen med andre studerende i sociale sammenhænge (n=140)</c:v>
                </c:pt>
                <c:pt idx="1">
                  <c:v>Mine medstuderende accepterer mig som den person jeg er (n=140)</c:v>
                </c:pt>
                <c:pt idx="2">
                  <c:v>Jeg føler der er et stort pres for at jeg skal præstere (n=140)</c:v>
                </c:pt>
                <c:pt idx="3">
                  <c:v>Jeg har følt mig mobbet på uddannelsesstedet indenfor de seneste 12 måneder (n=140)</c:v>
                </c:pt>
                <c:pt idx="4">
                  <c:v>Jeg har oplevet at medstuderende er blevet udsat for mobning indenfor de seneste 12 måneder (n=140)</c:v>
                </c:pt>
                <c:pt idx="5">
                  <c:v>Jeg synes der er en god luftkvalitet i undervisningslokalerne (n=140)</c:v>
                </c:pt>
                <c:pt idx="6">
                  <c:v>Jeg er ikke forstyrret af udefrakommende støj i undervisningslokalerne (n=140)</c:v>
                </c:pt>
                <c:pt idx="7">
                  <c:v>Jeg synes at lokalerne generelt har en passende temperatur (n=140)</c:v>
                </c:pt>
                <c:pt idx="8">
                  <c:v>Jeg synes at pladsforholdene i undervisningslokalerne er tilfredsstillende (n=140)</c:v>
                </c:pt>
                <c:pt idx="9">
                  <c:v>Jeg er generelt tilfreds med rengøringen på uddannelsesstedet (n=140)</c:v>
                </c:pt>
                <c:pt idx="10">
                  <c:v>Jeg synes at uddannelsesstedets toiletter er rene (n=140)</c:v>
                </c:pt>
                <c:pt idx="11">
                  <c:v>Lokalerne er velegnede til den undervisning der foregår i dem (n=140)</c:v>
                </c:pt>
              </c:strCache>
            </c:strRef>
          </c:cat>
          <c:val>
            <c:numRef>
              <c:f>Laborant!$G$2:$G$13</c:f>
              <c:numCache>
                <c:formatCode>General</c:formatCode>
                <c:ptCount val="12"/>
                <c:pt idx="0">
                  <c:v>57</c:v>
                </c:pt>
                <c:pt idx="1">
                  <c:v>58</c:v>
                </c:pt>
                <c:pt idx="2">
                  <c:v>14</c:v>
                </c:pt>
                <c:pt idx="4">
                  <c:v>2</c:v>
                </c:pt>
                <c:pt idx="5">
                  <c:v>10</c:v>
                </c:pt>
                <c:pt idx="6">
                  <c:v>16</c:v>
                </c:pt>
                <c:pt idx="7">
                  <c:v>11</c:v>
                </c:pt>
                <c:pt idx="8">
                  <c:v>12</c:v>
                </c:pt>
                <c:pt idx="9">
                  <c:v>29</c:v>
                </c:pt>
                <c:pt idx="10">
                  <c:v>29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2-4305-9846-38C8F41F500E}"/>
            </c:ext>
          </c:extLst>
        </c:ser>
        <c:ser>
          <c:idx val="5"/>
          <c:order val="5"/>
          <c:tx>
            <c:strRef>
              <c:f>Laborant!$H$1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Laborant!$B$2:$B$13</c:f>
              <c:strCache>
                <c:ptCount val="12"/>
                <c:pt idx="0">
                  <c:v>Jeg har det generelt godt med at være sammen med andre studerende i sociale sammenhænge (n=140)</c:v>
                </c:pt>
                <c:pt idx="1">
                  <c:v>Mine medstuderende accepterer mig som den person jeg er (n=140)</c:v>
                </c:pt>
                <c:pt idx="2">
                  <c:v>Jeg føler der er et stort pres for at jeg skal præstere (n=140)</c:v>
                </c:pt>
                <c:pt idx="3">
                  <c:v>Jeg har følt mig mobbet på uddannelsesstedet indenfor de seneste 12 måneder (n=140)</c:v>
                </c:pt>
                <c:pt idx="4">
                  <c:v>Jeg har oplevet at medstuderende er blevet udsat for mobning indenfor de seneste 12 måneder (n=140)</c:v>
                </c:pt>
                <c:pt idx="5">
                  <c:v>Jeg synes der er en god luftkvalitet i undervisningslokalerne (n=140)</c:v>
                </c:pt>
                <c:pt idx="6">
                  <c:v>Jeg er ikke forstyrret af udefrakommende støj i undervisningslokalerne (n=140)</c:v>
                </c:pt>
                <c:pt idx="7">
                  <c:v>Jeg synes at lokalerne generelt har en passende temperatur (n=140)</c:v>
                </c:pt>
                <c:pt idx="8">
                  <c:v>Jeg synes at pladsforholdene i undervisningslokalerne er tilfredsstillende (n=140)</c:v>
                </c:pt>
                <c:pt idx="9">
                  <c:v>Jeg er generelt tilfreds med rengøringen på uddannelsesstedet (n=140)</c:v>
                </c:pt>
                <c:pt idx="10">
                  <c:v>Jeg synes at uddannelsesstedets toiletter er rene (n=140)</c:v>
                </c:pt>
                <c:pt idx="11">
                  <c:v>Lokalerne er velegnede til den undervisning der foregår i dem (n=140)</c:v>
                </c:pt>
              </c:strCache>
            </c:strRef>
          </c:cat>
          <c:val>
            <c:numRef>
              <c:f>Laborant!$H$2:$H$13</c:f>
              <c:numCache>
                <c:formatCode>General</c:formatCode>
                <c:ptCount val="12"/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02-4305-9846-38C8F41F5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3309072"/>
        <c:axId val="304166351"/>
      </c:barChart>
      <c:catAx>
        <c:axId val="68330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4166351"/>
        <c:crosses val="autoZero"/>
        <c:auto val="1"/>
        <c:lblAlgn val="ctr"/>
        <c:lblOffset val="100"/>
        <c:noMultiLvlLbl val="0"/>
      </c:catAx>
      <c:valAx>
        <c:axId val="304166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330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Labotorieteknologi!$C$1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Labotorieteknologi!$B$2:$B$13</c:f>
              <c:strCache>
                <c:ptCount val="12"/>
                <c:pt idx="0">
                  <c:v>Jeg har det generelt godt med at være sammen med andre studerende i sociale sammenhænge (n=12)</c:v>
                </c:pt>
                <c:pt idx="1">
                  <c:v>Mine medstuderende accepterer mig som den person jeg er (n=12)</c:v>
                </c:pt>
                <c:pt idx="2">
                  <c:v>Jeg føler der er et stort pres for at jeg skal præstere (n=12)</c:v>
                </c:pt>
                <c:pt idx="3">
                  <c:v>Jeg har følt mig mobbet på uddannelsesstedet indenfor de seneste 12 måneder (n=12)</c:v>
                </c:pt>
                <c:pt idx="4">
                  <c:v>Jeg har oplevet at medstuderende er blevet udsat for mobning indenfor de seneste 12 måneder (n=12)</c:v>
                </c:pt>
                <c:pt idx="5">
                  <c:v>Jeg synes der er en god luftkvalitet i undervisningslokalerne (n=12)</c:v>
                </c:pt>
                <c:pt idx="6">
                  <c:v>Jeg er ikke forstyrret af udefrakommende støj i undervisningslokalerne (n=12)</c:v>
                </c:pt>
                <c:pt idx="7">
                  <c:v>Jeg synes at lokalerne generelt har en passende temperatur (n=12)</c:v>
                </c:pt>
                <c:pt idx="8">
                  <c:v>Jeg synes at pladsforholdene i undervisningslokalerne er tilfredsstillende (n=12)</c:v>
                </c:pt>
                <c:pt idx="9">
                  <c:v>Jeg er generelt tilfreds med rengøringen på uddannelsesstedet (n=12)</c:v>
                </c:pt>
                <c:pt idx="10">
                  <c:v>Jeg synes at uddannelsesstedets toiletter er rene (n=12)</c:v>
                </c:pt>
                <c:pt idx="11">
                  <c:v>Lokalerne er velegnede til den undervisning der foregår i dem (n=12)</c:v>
                </c:pt>
              </c:strCache>
            </c:strRef>
          </c:cat>
          <c:val>
            <c:numRef>
              <c:f>Labotorieteknologi!$C$2:$C$13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F-4B2F-A1B6-74D703C39790}"/>
            </c:ext>
          </c:extLst>
        </c:ser>
        <c:ser>
          <c:idx val="1"/>
          <c:order val="1"/>
          <c:tx>
            <c:strRef>
              <c:f>Labotorieteknologi!$D$1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Labotorieteknologi!$B$2:$B$13</c:f>
              <c:strCache>
                <c:ptCount val="12"/>
                <c:pt idx="0">
                  <c:v>Jeg har det generelt godt med at være sammen med andre studerende i sociale sammenhænge (n=12)</c:v>
                </c:pt>
                <c:pt idx="1">
                  <c:v>Mine medstuderende accepterer mig som den person jeg er (n=12)</c:v>
                </c:pt>
                <c:pt idx="2">
                  <c:v>Jeg føler der er et stort pres for at jeg skal præstere (n=12)</c:v>
                </c:pt>
                <c:pt idx="3">
                  <c:v>Jeg har følt mig mobbet på uddannelsesstedet indenfor de seneste 12 måneder (n=12)</c:v>
                </c:pt>
                <c:pt idx="4">
                  <c:v>Jeg har oplevet at medstuderende er blevet udsat for mobning indenfor de seneste 12 måneder (n=12)</c:v>
                </c:pt>
                <c:pt idx="5">
                  <c:v>Jeg synes der er en god luftkvalitet i undervisningslokalerne (n=12)</c:v>
                </c:pt>
                <c:pt idx="6">
                  <c:v>Jeg er ikke forstyrret af udefrakommende støj i undervisningslokalerne (n=12)</c:v>
                </c:pt>
                <c:pt idx="7">
                  <c:v>Jeg synes at lokalerne generelt har en passende temperatur (n=12)</c:v>
                </c:pt>
                <c:pt idx="8">
                  <c:v>Jeg synes at pladsforholdene i undervisningslokalerne er tilfredsstillende (n=12)</c:v>
                </c:pt>
                <c:pt idx="9">
                  <c:v>Jeg er generelt tilfreds med rengøringen på uddannelsesstedet (n=12)</c:v>
                </c:pt>
                <c:pt idx="10">
                  <c:v>Jeg synes at uddannelsesstedets toiletter er rene (n=12)</c:v>
                </c:pt>
                <c:pt idx="11">
                  <c:v>Lokalerne er velegnede til den undervisning der foregår i dem (n=12)</c:v>
                </c:pt>
              </c:strCache>
            </c:strRef>
          </c:cat>
          <c:val>
            <c:numRef>
              <c:f>Labotorieteknologi!$D$2:$D$13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F-4B2F-A1B6-74D703C39790}"/>
            </c:ext>
          </c:extLst>
        </c:ser>
        <c:ser>
          <c:idx val="2"/>
          <c:order val="2"/>
          <c:tx>
            <c:strRef>
              <c:f>Labotorieteknologi!$E$1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Labotorieteknologi!$B$2:$B$13</c:f>
              <c:strCache>
                <c:ptCount val="12"/>
                <c:pt idx="0">
                  <c:v>Jeg har det generelt godt med at være sammen med andre studerende i sociale sammenhænge (n=12)</c:v>
                </c:pt>
                <c:pt idx="1">
                  <c:v>Mine medstuderende accepterer mig som den person jeg er (n=12)</c:v>
                </c:pt>
                <c:pt idx="2">
                  <c:v>Jeg føler der er et stort pres for at jeg skal præstere (n=12)</c:v>
                </c:pt>
                <c:pt idx="3">
                  <c:v>Jeg har følt mig mobbet på uddannelsesstedet indenfor de seneste 12 måneder (n=12)</c:v>
                </c:pt>
                <c:pt idx="4">
                  <c:v>Jeg har oplevet at medstuderende er blevet udsat for mobning indenfor de seneste 12 måneder (n=12)</c:v>
                </c:pt>
                <c:pt idx="5">
                  <c:v>Jeg synes der er en god luftkvalitet i undervisningslokalerne (n=12)</c:v>
                </c:pt>
                <c:pt idx="6">
                  <c:v>Jeg er ikke forstyrret af udefrakommende støj i undervisningslokalerne (n=12)</c:v>
                </c:pt>
                <c:pt idx="7">
                  <c:v>Jeg synes at lokalerne generelt har en passende temperatur (n=12)</c:v>
                </c:pt>
                <c:pt idx="8">
                  <c:v>Jeg synes at pladsforholdene i undervisningslokalerne er tilfredsstillende (n=12)</c:v>
                </c:pt>
                <c:pt idx="9">
                  <c:v>Jeg er generelt tilfreds med rengøringen på uddannelsesstedet (n=12)</c:v>
                </c:pt>
                <c:pt idx="10">
                  <c:v>Jeg synes at uddannelsesstedets toiletter er rene (n=12)</c:v>
                </c:pt>
                <c:pt idx="11">
                  <c:v>Lokalerne er velegnede til den undervisning der foregår i dem (n=12)</c:v>
                </c:pt>
              </c:strCache>
            </c:strRef>
          </c:cat>
          <c:val>
            <c:numRef>
              <c:f>Labotorieteknologi!$E$2:$E$13</c:f>
              <c:numCache>
                <c:formatCode>General</c:formatCode>
                <c:ptCount val="12"/>
                <c:pt idx="0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F-4B2F-A1B6-74D703C39790}"/>
            </c:ext>
          </c:extLst>
        </c:ser>
        <c:ser>
          <c:idx val="3"/>
          <c:order val="3"/>
          <c:tx>
            <c:strRef>
              <c:f>Labotorieteknologi!$F$1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Labotorieteknologi!$B$2:$B$13</c:f>
              <c:strCache>
                <c:ptCount val="12"/>
                <c:pt idx="0">
                  <c:v>Jeg har det generelt godt med at være sammen med andre studerende i sociale sammenhænge (n=12)</c:v>
                </c:pt>
                <c:pt idx="1">
                  <c:v>Mine medstuderende accepterer mig som den person jeg er (n=12)</c:v>
                </c:pt>
                <c:pt idx="2">
                  <c:v>Jeg føler der er et stort pres for at jeg skal præstere (n=12)</c:v>
                </c:pt>
                <c:pt idx="3">
                  <c:v>Jeg har følt mig mobbet på uddannelsesstedet indenfor de seneste 12 måneder (n=12)</c:v>
                </c:pt>
                <c:pt idx="4">
                  <c:v>Jeg har oplevet at medstuderende er blevet udsat for mobning indenfor de seneste 12 måneder (n=12)</c:v>
                </c:pt>
                <c:pt idx="5">
                  <c:v>Jeg synes der er en god luftkvalitet i undervisningslokalerne (n=12)</c:v>
                </c:pt>
                <c:pt idx="6">
                  <c:v>Jeg er ikke forstyrret af udefrakommende støj i undervisningslokalerne (n=12)</c:v>
                </c:pt>
                <c:pt idx="7">
                  <c:v>Jeg synes at lokalerne generelt har en passende temperatur (n=12)</c:v>
                </c:pt>
                <c:pt idx="8">
                  <c:v>Jeg synes at pladsforholdene i undervisningslokalerne er tilfredsstillende (n=12)</c:v>
                </c:pt>
                <c:pt idx="9">
                  <c:v>Jeg er generelt tilfreds med rengøringen på uddannelsesstedet (n=12)</c:v>
                </c:pt>
                <c:pt idx="10">
                  <c:v>Jeg synes at uddannelsesstedets toiletter er rene (n=12)</c:v>
                </c:pt>
                <c:pt idx="11">
                  <c:v>Lokalerne er velegnede til den undervisning der foregår i dem (n=12)</c:v>
                </c:pt>
              </c:strCache>
            </c:strRef>
          </c:cat>
          <c:val>
            <c:numRef>
              <c:f>Labotorieteknologi!$F$2:$F$13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F-4B2F-A1B6-74D703C39790}"/>
            </c:ext>
          </c:extLst>
        </c:ser>
        <c:ser>
          <c:idx val="4"/>
          <c:order val="4"/>
          <c:tx>
            <c:strRef>
              <c:f>Labotorieteknologi!$G$1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Labotorieteknologi!$B$2:$B$13</c:f>
              <c:strCache>
                <c:ptCount val="12"/>
                <c:pt idx="0">
                  <c:v>Jeg har det generelt godt med at være sammen med andre studerende i sociale sammenhænge (n=12)</c:v>
                </c:pt>
                <c:pt idx="1">
                  <c:v>Mine medstuderende accepterer mig som den person jeg er (n=12)</c:v>
                </c:pt>
                <c:pt idx="2">
                  <c:v>Jeg føler der er et stort pres for at jeg skal præstere (n=12)</c:v>
                </c:pt>
                <c:pt idx="3">
                  <c:v>Jeg har følt mig mobbet på uddannelsesstedet indenfor de seneste 12 måneder (n=12)</c:v>
                </c:pt>
                <c:pt idx="4">
                  <c:v>Jeg har oplevet at medstuderende er blevet udsat for mobning indenfor de seneste 12 måneder (n=12)</c:v>
                </c:pt>
                <c:pt idx="5">
                  <c:v>Jeg synes der er en god luftkvalitet i undervisningslokalerne (n=12)</c:v>
                </c:pt>
                <c:pt idx="6">
                  <c:v>Jeg er ikke forstyrret af udefrakommende støj i undervisningslokalerne (n=12)</c:v>
                </c:pt>
                <c:pt idx="7">
                  <c:v>Jeg synes at lokalerne generelt har en passende temperatur (n=12)</c:v>
                </c:pt>
                <c:pt idx="8">
                  <c:v>Jeg synes at pladsforholdene i undervisningslokalerne er tilfredsstillende (n=12)</c:v>
                </c:pt>
                <c:pt idx="9">
                  <c:v>Jeg er generelt tilfreds med rengøringen på uddannelsesstedet (n=12)</c:v>
                </c:pt>
                <c:pt idx="10">
                  <c:v>Jeg synes at uddannelsesstedets toiletter er rene (n=12)</c:v>
                </c:pt>
                <c:pt idx="11">
                  <c:v>Lokalerne er velegnede til den undervisning der foregår i dem (n=12)</c:v>
                </c:pt>
              </c:strCache>
            </c:strRef>
          </c:cat>
          <c:val>
            <c:numRef>
              <c:f>Labotorieteknologi!$G$2:$G$13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F-4B2F-A1B6-74D703C39790}"/>
            </c:ext>
          </c:extLst>
        </c:ser>
        <c:ser>
          <c:idx val="5"/>
          <c:order val="5"/>
          <c:tx>
            <c:strRef>
              <c:f>Labotorieteknologi!$H$1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Labotorieteknologi!$B$2:$B$13</c:f>
              <c:strCache>
                <c:ptCount val="12"/>
                <c:pt idx="0">
                  <c:v>Jeg har det generelt godt med at være sammen med andre studerende i sociale sammenhænge (n=12)</c:v>
                </c:pt>
                <c:pt idx="1">
                  <c:v>Mine medstuderende accepterer mig som den person jeg er (n=12)</c:v>
                </c:pt>
                <c:pt idx="2">
                  <c:v>Jeg føler der er et stort pres for at jeg skal præstere (n=12)</c:v>
                </c:pt>
                <c:pt idx="3">
                  <c:v>Jeg har følt mig mobbet på uddannelsesstedet indenfor de seneste 12 måneder (n=12)</c:v>
                </c:pt>
                <c:pt idx="4">
                  <c:v>Jeg har oplevet at medstuderende er blevet udsat for mobning indenfor de seneste 12 måneder (n=12)</c:v>
                </c:pt>
                <c:pt idx="5">
                  <c:v>Jeg synes der er en god luftkvalitet i undervisningslokalerne (n=12)</c:v>
                </c:pt>
                <c:pt idx="6">
                  <c:v>Jeg er ikke forstyrret af udefrakommende støj i undervisningslokalerne (n=12)</c:v>
                </c:pt>
                <c:pt idx="7">
                  <c:v>Jeg synes at lokalerne generelt har en passende temperatur (n=12)</c:v>
                </c:pt>
                <c:pt idx="8">
                  <c:v>Jeg synes at pladsforholdene i undervisningslokalerne er tilfredsstillende (n=12)</c:v>
                </c:pt>
                <c:pt idx="9">
                  <c:v>Jeg er generelt tilfreds med rengøringen på uddannelsesstedet (n=12)</c:v>
                </c:pt>
                <c:pt idx="10">
                  <c:v>Jeg synes at uddannelsesstedets toiletter er rene (n=12)</c:v>
                </c:pt>
                <c:pt idx="11">
                  <c:v>Lokalerne er velegnede til den undervisning der foregår i dem (n=12)</c:v>
                </c:pt>
              </c:strCache>
            </c:strRef>
          </c:cat>
          <c:val>
            <c:numRef>
              <c:f>Labotorieteknologi!$H$2:$H$13</c:f>
              <c:numCache>
                <c:formatCode>General</c:formatCode>
                <c:ptCount val="1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F-4B2F-A1B6-74D703C39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486480"/>
        <c:axId val="737628688"/>
      </c:barChart>
      <c:catAx>
        <c:axId val="87248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7628688"/>
        <c:crosses val="autoZero"/>
        <c:auto val="1"/>
        <c:lblAlgn val="ctr"/>
        <c:lblOffset val="100"/>
        <c:noMultiLvlLbl val="0"/>
      </c:catAx>
      <c:valAx>
        <c:axId val="73762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24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Folkeskolelærer!$C$36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Folkeskolelærer!$B$37:$B$48</c:f>
              <c:strCache>
                <c:ptCount val="12"/>
                <c:pt idx="0">
                  <c:v>Jeg har det generelt godt med at være sammen med andre studerende i sociale sammenhænge (n=541)</c:v>
                </c:pt>
                <c:pt idx="1">
                  <c:v>Mine medstuderende accepterer mig som den person jeg er  (n=541)</c:v>
                </c:pt>
                <c:pt idx="2">
                  <c:v>Jeg føler der er et stort pres for at jeg skal præstere  (n=541)</c:v>
                </c:pt>
                <c:pt idx="3">
                  <c:v>Jeg har følt mig mobbet på uddannelsesstedet indenfor de seneste 12 måneder  (n=541)</c:v>
                </c:pt>
                <c:pt idx="4">
                  <c:v>Jeg har oplevet at medstuderende er blevet udsat for mobning indenfor de seneste 12 måneder  (n=541) </c:v>
                </c:pt>
                <c:pt idx="5">
                  <c:v>Jeg synes der er en god luftkvalitet i undervisningslokalerne  (n=541)</c:v>
                </c:pt>
                <c:pt idx="6">
                  <c:v>Jeg er ikke forstyrret af udefrakommende støj i undervisningslokalerne</c:v>
                </c:pt>
                <c:pt idx="7">
                  <c:v>Jeg synes at lokalerne generelt har en passende temperatur  (n=541)</c:v>
                </c:pt>
                <c:pt idx="8">
                  <c:v>Jeg synes at pladsforholdene i undervisningslokalerne er tilfredsstillende (n=541)</c:v>
                </c:pt>
                <c:pt idx="9">
                  <c:v>Jeg er generelt tilfreds med rengøringen på uddannelsesstedet  (n=541)</c:v>
                </c:pt>
                <c:pt idx="10">
                  <c:v>Jeg synes at uddannelsesstedets toiletter er rene  (n=541)</c:v>
                </c:pt>
                <c:pt idx="11">
                  <c:v>Lokalerne er velegnede til den undervisning der foregår i dem  (n=541)</c:v>
                </c:pt>
              </c:strCache>
            </c:strRef>
          </c:cat>
          <c:val>
            <c:numRef>
              <c:f>Folkeskolelærer!$C$37:$C$48</c:f>
              <c:numCache>
                <c:formatCode>General</c:formatCode>
                <c:ptCount val="12"/>
                <c:pt idx="0">
                  <c:v>15</c:v>
                </c:pt>
                <c:pt idx="1">
                  <c:v>9</c:v>
                </c:pt>
                <c:pt idx="2">
                  <c:v>66</c:v>
                </c:pt>
                <c:pt idx="3">
                  <c:v>400</c:v>
                </c:pt>
                <c:pt idx="4">
                  <c:v>306</c:v>
                </c:pt>
                <c:pt idx="5">
                  <c:v>75</c:v>
                </c:pt>
                <c:pt idx="6">
                  <c:v>26</c:v>
                </c:pt>
                <c:pt idx="7">
                  <c:v>49</c:v>
                </c:pt>
                <c:pt idx="8">
                  <c:v>33</c:v>
                </c:pt>
                <c:pt idx="9">
                  <c:v>22</c:v>
                </c:pt>
                <c:pt idx="10">
                  <c:v>28</c:v>
                </c:pt>
                <c:pt idx="1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7-4654-9069-F6EDEF169FD7}"/>
            </c:ext>
          </c:extLst>
        </c:ser>
        <c:ser>
          <c:idx val="1"/>
          <c:order val="1"/>
          <c:tx>
            <c:strRef>
              <c:f>Folkeskolelærer!$D$36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Folkeskolelærer!$B$37:$B$48</c:f>
              <c:strCache>
                <c:ptCount val="12"/>
                <c:pt idx="0">
                  <c:v>Jeg har det generelt godt med at være sammen med andre studerende i sociale sammenhænge (n=541)</c:v>
                </c:pt>
                <c:pt idx="1">
                  <c:v>Mine medstuderende accepterer mig som den person jeg er  (n=541)</c:v>
                </c:pt>
                <c:pt idx="2">
                  <c:v>Jeg føler der er et stort pres for at jeg skal præstere  (n=541)</c:v>
                </c:pt>
                <c:pt idx="3">
                  <c:v>Jeg har følt mig mobbet på uddannelsesstedet indenfor de seneste 12 måneder  (n=541)</c:v>
                </c:pt>
                <c:pt idx="4">
                  <c:v>Jeg har oplevet at medstuderende er blevet udsat for mobning indenfor de seneste 12 måneder  (n=541) </c:v>
                </c:pt>
                <c:pt idx="5">
                  <c:v>Jeg synes der er en god luftkvalitet i undervisningslokalerne  (n=541)</c:v>
                </c:pt>
                <c:pt idx="6">
                  <c:v>Jeg er ikke forstyrret af udefrakommende støj i undervisningslokalerne</c:v>
                </c:pt>
                <c:pt idx="7">
                  <c:v>Jeg synes at lokalerne generelt har en passende temperatur  (n=541)</c:v>
                </c:pt>
                <c:pt idx="8">
                  <c:v>Jeg synes at pladsforholdene i undervisningslokalerne er tilfredsstillende (n=541)</c:v>
                </c:pt>
                <c:pt idx="9">
                  <c:v>Jeg er generelt tilfreds med rengøringen på uddannelsesstedet  (n=541)</c:v>
                </c:pt>
                <c:pt idx="10">
                  <c:v>Jeg synes at uddannelsesstedets toiletter er rene  (n=541)</c:v>
                </c:pt>
                <c:pt idx="11">
                  <c:v>Lokalerne er velegnede til den undervisning der foregår i dem  (n=541)</c:v>
                </c:pt>
              </c:strCache>
            </c:strRef>
          </c:cat>
          <c:val>
            <c:numRef>
              <c:f>Folkeskolelærer!$D$37:$D$48</c:f>
              <c:numCache>
                <c:formatCode>General</c:formatCode>
                <c:ptCount val="12"/>
                <c:pt idx="0">
                  <c:v>25</c:v>
                </c:pt>
                <c:pt idx="1">
                  <c:v>13</c:v>
                </c:pt>
                <c:pt idx="2">
                  <c:v>151</c:v>
                </c:pt>
                <c:pt idx="3">
                  <c:v>87</c:v>
                </c:pt>
                <c:pt idx="4">
                  <c:v>121</c:v>
                </c:pt>
                <c:pt idx="5">
                  <c:v>111</c:v>
                </c:pt>
                <c:pt idx="6">
                  <c:v>111</c:v>
                </c:pt>
                <c:pt idx="7">
                  <c:v>113</c:v>
                </c:pt>
                <c:pt idx="8">
                  <c:v>61</c:v>
                </c:pt>
                <c:pt idx="9">
                  <c:v>30</c:v>
                </c:pt>
                <c:pt idx="10">
                  <c:v>42</c:v>
                </c:pt>
                <c:pt idx="1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7-4654-9069-F6EDEF169FD7}"/>
            </c:ext>
          </c:extLst>
        </c:ser>
        <c:ser>
          <c:idx val="2"/>
          <c:order val="2"/>
          <c:tx>
            <c:strRef>
              <c:f>Folkeskolelærer!$E$36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Folkeskolelærer!$B$37:$B$48</c:f>
              <c:strCache>
                <c:ptCount val="12"/>
                <c:pt idx="0">
                  <c:v>Jeg har det generelt godt med at være sammen med andre studerende i sociale sammenhænge (n=541)</c:v>
                </c:pt>
                <c:pt idx="1">
                  <c:v>Mine medstuderende accepterer mig som den person jeg er  (n=541)</c:v>
                </c:pt>
                <c:pt idx="2">
                  <c:v>Jeg føler der er et stort pres for at jeg skal præstere  (n=541)</c:v>
                </c:pt>
                <c:pt idx="3">
                  <c:v>Jeg har følt mig mobbet på uddannelsesstedet indenfor de seneste 12 måneder  (n=541)</c:v>
                </c:pt>
                <c:pt idx="4">
                  <c:v>Jeg har oplevet at medstuderende er blevet udsat for mobning indenfor de seneste 12 måneder  (n=541) </c:v>
                </c:pt>
                <c:pt idx="5">
                  <c:v>Jeg synes der er en god luftkvalitet i undervisningslokalerne  (n=541)</c:v>
                </c:pt>
                <c:pt idx="6">
                  <c:v>Jeg er ikke forstyrret af udefrakommende støj i undervisningslokalerne</c:v>
                </c:pt>
                <c:pt idx="7">
                  <c:v>Jeg synes at lokalerne generelt har en passende temperatur  (n=541)</c:v>
                </c:pt>
                <c:pt idx="8">
                  <c:v>Jeg synes at pladsforholdene i undervisningslokalerne er tilfredsstillende (n=541)</c:v>
                </c:pt>
                <c:pt idx="9">
                  <c:v>Jeg er generelt tilfreds med rengøringen på uddannelsesstedet  (n=541)</c:v>
                </c:pt>
                <c:pt idx="10">
                  <c:v>Jeg synes at uddannelsesstedets toiletter er rene  (n=541)</c:v>
                </c:pt>
                <c:pt idx="11">
                  <c:v>Lokalerne er velegnede til den undervisning der foregår i dem  (n=541)</c:v>
                </c:pt>
              </c:strCache>
            </c:strRef>
          </c:cat>
          <c:val>
            <c:numRef>
              <c:f>Folkeskolelærer!$E$37:$E$48</c:f>
              <c:numCache>
                <c:formatCode>General</c:formatCode>
                <c:ptCount val="12"/>
                <c:pt idx="0">
                  <c:v>55</c:v>
                </c:pt>
                <c:pt idx="1">
                  <c:v>59</c:v>
                </c:pt>
                <c:pt idx="2">
                  <c:v>139</c:v>
                </c:pt>
                <c:pt idx="3">
                  <c:v>17</c:v>
                </c:pt>
                <c:pt idx="4">
                  <c:v>39</c:v>
                </c:pt>
                <c:pt idx="5">
                  <c:v>110</c:v>
                </c:pt>
                <c:pt idx="6">
                  <c:v>81</c:v>
                </c:pt>
                <c:pt idx="7">
                  <c:v>82</c:v>
                </c:pt>
                <c:pt idx="8">
                  <c:v>66</c:v>
                </c:pt>
                <c:pt idx="9">
                  <c:v>44</c:v>
                </c:pt>
                <c:pt idx="10">
                  <c:v>75</c:v>
                </c:pt>
                <c:pt idx="1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7-4654-9069-F6EDEF169FD7}"/>
            </c:ext>
          </c:extLst>
        </c:ser>
        <c:ser>
          <c:idx val="3"/>
          <c:order val="3"/>
          <c:tx>
            <c:strRef>
              <c:f>Folkeskolelærer!$F$36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Folkeskolelærer!$B$37:$B$48</c:f>
              <c:strCache>
                <c:ptCount val="12"/>
                <c:pt idx="0">
                  <c:v>Jeg har det generelt godt med at være sammen med andre studerende i sociale sammenhænge (n=541)</c:v>
                </c:pt>
                <c:pt idx="1">
                  <c:v>Mine medstuderende accepterer mig som den person jeg er  (n=541)</c:v>
                </c:pt>
                <c:pt idx="2">
                  <c:v>Jeg føler der er et stort pres for at jeg skal præstere  (n=541)</c:v>
                </c:pt>
                <c:pt idx="3">
                  <c:v>Jeg har følt mig mobbet på uddannelsesstedet indenfor de seneste 12 måneder  (n=541)</c:v>
                </c:pt>
                <c:pt idx="4">
                  <c:v>Jeg har oplevet at medstuderende er blevet udsat for mobning indenfor de seneste 12 måneder  (n=541) </c:v>
                </c:pt>
                <c:pt idx="5">
                  <c:v>Jeg synes der er en god luftkvalitet i undervisningslokalerne  (n=541)</c:v>
                </c:pt>
                <c:pt idx="6">
                  <c:v>Jeg er ikke forstyrret af udefrakommende støj i undervisningslokalerne</c:v>
                </c:pt>
                <c:pt idx="7">
                  <c:v>Jeg synes at lokalerne generelt har en passende temperatur  (n=541)</c:v>
                </c:pt>
                <c:pt idx="8">
                  <c:v>Jeg synes at pladsforholdene i undervisningslokalerne er tilfredsstillende (n=541)</c:v>
                </c:pt>
                <c:pt idx="9">
                  <c:v>Jeg er generelt tilfreds med rengøringen på uddannelsesstedet  (n=541)</c:v>
                </c:pt>
                <c:pt idx="10">
                  <c:v>Jeg synes at uddannelsesstedets toiletter er rene  (n=541)</c:v>
                </c:pt>
                <c:pt idx="11">
                  <c:v>Lokalerne er velegnede til den undervisning der foregår i dem  (n=541)</c:v>
                </c:pt>
              </c:strCache>
            </c:strRef>
          </c:cat>
          <c:val>
            <c:numRef>
              <c:f>Folkeskolelærer!$F$37:$F$48</c:f>
              <c:numCache>
                <c:formatCode>General</c:formatCode>
                <c:ptCount val="12"/>
                <c:pt idx="0">
                  <c:v>206</c:v>
                </c:pt>
                <c:pt idx="1">
                  <c:v>204</c:v>
                </c:pt>
                <c:pt idx="2">
                  <c:v>138</c:v>
                </c:pt>
                <c:pt idx="3">
                  <c:v>23</c:v>
                </c:pt>
                <c:pt idx="4">
                  <c:v>50</c:v>
                </c:pt>
                <c:pt idx="5">
                  <c:v>185</c:v>
                </c:pt>
                <c:pt idx="6">
                  <c:v>210</c:v>
                </c:pt>
                <c:pt idx="7">
                  <c:v>231</c:v>
                </c:pt>
                <c:pt idx="8">
                  <c:v>273</c:v>
                </c:pt>
                <c:pt idx="9">
                  <c:v>272</c:v>
                </c:pt>
                <c:pt idx="10">
                  <c:v>252</c:v>
                </c:pt>
                <c:pt idx="11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77-4654-9069-F6EDEF169FD7}"/>
            </c:ext>
          </c:extLst>
        </c:ser>
        <c:ser>
          <c:idx val="4"/>
          <c:order val="4"/>
          <c:tx>
            <c:strRef>
              <c:f>Folkeskolelærer!$G$36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Folkeskolelærer!$B$37:$B$48</c:f>
              <c:strCache>
                <c:ptCount val="12"/>
                <c:pt idx="0">
                  <c:v>Jeg har det generelt godt med at være sammen med andre studerende i sociale sammenhænge (n=541)</c:v>
                </c:pt>
                <c:pt idx="1">
                  <c:v>Mine medstuderende accepterer mig som den person jeg er  (n=541)</c:v>
                </c:pt>
                <c:pt idx="2">
                  <c:v>Jeg føler der er et stort pres for at jeg skal præstere  (n=541)</c:v>
                </c:pt>
                <c:pt idx="3">
                  <c:v>Jeg har følt mig mobbet på uddannelsesstedet indenfor de seneste 12 måneder  (n=541)</c:v>
                </c:pt>
                <c:pt idx="4">
                  <c:v>Jeg har oplevet at medstuderende er blevet udsat for mobning indenfor de seneste 12 måneder  (n=541) </c:v>
                </c:pt>
                <c:pt idx="5">
                  <c:v>Jeg synes der er en god luftkvalitet i undervisningslokalerne  (n=541)</c:v>
                </c:pt>
                <c:pt idx="6">
                  <c:v>Jeg er ikke forstyrret af udefrakommende støj i undervisningslokalerne</c:v>
                </c:pt>
                <c:pt idx="7">
                  <c:v>Jeg synes at lokalerne generelt har en passende temperatur  (n=541)</c:v>
                </c:pt>
                <c:pt idx="8">
                  <c:v>Jeg synes at pladsforholdene i undervisningslokalerne er tilfredsstillende (n=541)</c:v>
                </c:pt>
                <c:pt idx="9">
                  <c:v>Jeg er generelt tilfreds med rengøringen på uddannelsesstedet  (n=541)</c:v>
                </c:pt>
                <c:pt idx="10">
                  <c:v>Jeg synes at uddannelsesstedets toiletter er rene  (n=541)</c:v>
                </c:pt>
                <c:pt idx="11">
                  <c:v>Lokalerne er velegnede til den undervisning der foregår i dem  (n=541)</c:v>
                </c:pt>
              </c:strCache>
            </c:strRef>
          </c:cat>
          <c:val>
            <c:numRef>
              <c:f>Folkeskolelærer!$G$37:$G$48</c:f>
              <c:numCache>
                <c:formatCode>General</c:formatCode>
                <c:ptCount val="12"/>
                <c:pt idx="0">
                  <c:v>234</c:v>
                </c:pt>
                <c:pt idx="1">
                  <c:v>244</c:v>
                </c:pt>
                <c:pt idx="2">
                  <c:v>46</c:v>
                </c:pt>
                <c:pt idx="3">
                  <c:v>9</c:v>
                </c:pt>
                <c:pt idx="4">
                  <c:v>15</c:v>
                </c:pt>
                <c:pt idx="5">
                  <c:v>49</c:v>
                </c:pt>
                <c:pt idx="6">
                  <c:v>110</c:v>
                </c:pt>
                <c:pt idx="7">
                  <c:v>63</c:v>
                </c:pt>
                <c:pt idx="8">
                  <c:v>107</c:v>
                </c:pt>
                <c:pt idx="9">
                  <c:v>169</c:v>
                </c:pt>
                <c:pt idx="10">
                  <c:v>143</c:v>
                </c:pt>
                <c:pt idx="1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7-4654-9069-F6EDEF169FD7}"/>
            </c:ext>
          </c:extLst>
        </c:ser>
        <c:ser>
          <c:idx val="5"/>
          <c:order val="5"/>
          <c:tx>
            <c:strRef>
              <c:f>Folkeskolelærer!$H$36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Folkeskolelærer!$B$37:$B$48</c:f>
              <c:strCache>
                <c:ptCount val="12"/>
                <c:pt idx="0">
                  <c:v>Jeg har det generelt godt med at være sammen med andre studerende i sociale sammenhænge (n=541)</c:v>
                </c:pt>
                <c:pt idx="1">
                  <c:v>Mine medstuderende accepterer mig som den person jeg er  (n=541)</c:v>
                </c:pt>
                <c:pt idx="2">
                  <c:v>Jeg føler der er et stort pres for at jeg skal præstere  (n=541)</c:v>
                </c:pt>
                <c:pt idx="3">
                  <c:v>Jeg har følt mig mobbet på uddannelsesstedet indenfor de seneste 12 måneder  (n=541)</c:v>
                </c:pt>
                <c:pt idx="4">
                  <c:v>Jeg har oplevet at medstuderende er blevet udsat for mobning indenfor de seneste 12 måneder  (n=541) </c:v>
                </c:pt>
                <c:pt idx="5">
                  <c:v>Jeg synes der er en god luftkvalitet i undervisningslokalerne  (n=541)</c:v>
                </c:pt>
                <c:pt idx="6">
                  <c:v>Jeg er ikke forstyrret af udefrakommende støj i undervisningslokalerne</c:v>
                </c:pt>
                <c:pt idx="7">
                  <c:v>Jeg synes at lokalerne generelt har en passende temperatur  (n=541)</c:v>
                </c:pt>
                <c:pt idx="8">
                  <c:v>Jeg synes at pladsforholdene i undervisningslokalerne er tilfredsstillende (n=541)</c:v>
                </c:pt>
                <c:pt idx="9">
                  <c:v>Jeg er generelt tilfreds med rengøringen på uddannelsesstedet  (n=541)</c:v>
                </c:pt>
                <c:pt idx="10">
                  <c:v>Jeg synes at uddannelsesstedets toiletter er rene  (n=541)</c:v>
                </c:pt>
                <c:pt idx="11">
                  <c:v>Lokalerne er velegnede til den undervisning der foregår i dem  (n=541)</c:v>
                </c:pt>
              </c:strCache>
            </c:strRef>
          </c:cat>
          <c:val>
            <c:numRef>
              <c:f>Folkeskolelærer!$H$37:$H$48</c:f>
              <c:numCache>
                <c:formatCode>General</c:formatCode>
                <c:ptCount val="12"/>
                <c:pt idx="0">
                  <c:v>6</c:v>
                </c:pt>
                <c:pt idx="1">
                  <c:v>12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11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77-4654-9069-F6EDEF169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951840"/>
        <c:axId val="304167183"/>
      </c:barChart>
      <c:catAx>
        <c:axId val="109495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4167183"/>
        <c:crosses val="autoZero"/>
        <c:auto val="1"/>
        <c:lblAlgn val="ctr"/>
        <c:lblOffset val="100"/>
        <c:noMultiLvlLbl val="0"/>
      </c:catAx>
      <c:valAx>
        <c:axId val="304167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49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Psykomotorik!$C$1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Psykomotorik!$B$2:$B$13</c:f>
              <c:strCache>
                <c:ptCount val="12"/>
                <c:pt idx="0">
                  <c:v>Jeg har det generelt godt med at være sammen med andre studerende i sociale sammenhænge (n=111)</c:v>
                </c:pt>
                <c:pt idx="1">
                  <c:v>Mine medstuderende accepterer mig som den person jeg er (n=111)</c:v>
                </c:pt>
                <c:pt idx="2">
                  <c:v>Jeg føler der er et stort pres for at jeg skal præstere (n=111)</c:v>
                </c:pt>
                <c:pt idx="3">
                  <c:v>Jeg har følt mig mobbet på uddannelsesstedet indenfor de seneste 12 måneder (n=111)</c:v>
                </c:pt>
                <c:pt idx="4">
                  <c:v>Jeg har oplevet at medstuderende er blevet udsat for mobning indenfor de seneste 12 måneder (n=111)</c:v>
                </c:pt>
                <c:pt idx="5">
                  <c:v>Jeg synes der er en god luftkvalitet i undervisningslokalerne (n=111)</c:v>
                </c:pt>
                <c:pt idx="6">
                  <c:v>Jeg er ikke forstyrret af udefrakommende støj i undervisningslokalerne (n=111)</c:v>
                </c:pt>
                <c:pt idx="7">
                  <c:v>Jeg synes at lokalerne generelt har en passende temperatur (n=111)</c:v>
                </c:pt>
                <c:pt idx="8">
                  <c:v>Jeg synes at pladsforholdene i undervisningslokalerne er tilfredsstillende (n=111)</c:v>
                </c:pt>
                <c:pt idx="9">
                  <c:v>Jeg er generelt tilfreds med rengøringen på uddannelsesstedet (n=111)</c:v>
                </c:pt>
                <c:pt idx="10">
                  <c:v>Jeg synes at uddannelsesstedets toiletter er rene (n=111)</c:v>
                </c:pt>
                <c:pt idx="11">
                  <c:v>Lokalerne er velegnede til den undervisning der foregår i dem (n=111)</c:v>
                </c:pt>
              </c:strCache>
            </c:strRef>
          </c:cat>
          <c:val>
            <c:numRef>
              <c:f>Psykomotorik!$C$2:$C$13</c:f>
              <c:numCache>
                <c:formatCode>General</c:formatCode>
                <c:ptCount val="12"/>
                <c:pt idx="2">
                  <c:v>15</c:v>
                </c:pt>
                <c:pt idx="3">
                  <c:v>94</c:v>
                </c:pt>
                <c:pt idx="4">
                  <c:v>82</c:v>
                </c:pt>
                <c:pt idx="5">
                  <c:v>11</c:v>
                </c:pt>
                <c:pt idx="6">
                  <c:v>4</c:v>
                </c:pt>
                <c:pt idx="7">
                  <c:v>3</c:v>
                </c:pt>
                <c:pt idx="8">
                  <c:v>18</c:v>
                </c:pt>
                <c:pt idx="9">
                  <c:v>4</c:v>
                </c:pt>
                <c:pt idx="10">
                  <c:v>1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4-4AE9-B0C4-D35BFE1A34B0}"/>
            </c:ext>
          </c:extLst>
        </c:ser>
        <c:ser>
          <c:idx val="1"/>
          <c:order val="1"/>
          <c:tx>
            <c:strRef>
              <c:f>Psykomotorik!$D$1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Psykomotorik!$B$2:$B$13</c:f>
              <c:strCache>
                <c:ptCount val="12"/>
                <c:pt idx="0">
                  <c:v>Jeg har det generelt godt med at være sammen med andre studerende i sociale sammenhænge (n=111)</c:v>
                </c:pt>
                <c:pt idx="1">
                  <c:v>Mine medstuderende accepterer mig som den person jeg er (n=111)</c:v>
                </c:pt>
                <c:pt idx="2">
                  <c:v>Jeg føler der er et stort pres for at jeg skal præstere (n=111)</c:v>
                </c:pt>
                <c:pt idx="3">
                  <c:v>Jeg har følt mig mobbet på uddannelsesstedet indenfor de seneste 12 måneder (n=111)</c:v>
                </c:pt>
                <c:pt idx="4">
                  <c:v>Jeg har oplevet at medstuderende er blevet udsat for mobning indenfor de seneste 12 måneder (n=111)</c:v>
                </c:pt>
                <c:pt idx="5">
                  <c:v>Jeg synes der er en god luftkvalitet i undervisningslokalerne (n=111)</c:v>
                </c:pt>
                <c:pt idx="6">
                  <c:v>Jeg er ikke forstyrret af udefrakommende støj i undervisningslokalerne (n=111)</c:v>
                </c:pt>
                <c:pt idx="7">
                  <c:v>Jeg synes at lokalerne generelt har en passende temperatur (n=111)</c:v>
                </c:pt>
                <c:pt idx="8">
                  <c:v>Jeg synes at pladsforholdene i undervisningslokalerne er tilfredsstillende (n=111)</c:v>
                </c:pt>
                <c:pt idx="9">
                  <c:v>Jeg er generelt tilfreds med rengøringen på uddannelsesstedet (n=111)</c:v>
                </c:pt>
                <c:pt idx="10">
                  <c:v>Jeg synes at uddannelsesstedets toiletter er rene (n=111)</c:v>
                </c:pt>
                <c:pt idx="11">
                  <c:v>Lokalerne er velegnede til den undervisning der foregår i dem (n=111)</c:v>
                </c:pt>
              </c:strCache>
            </c:strRef>
          </c:cat>
          <c:val>
            <c:numRef>
              <c:f>Psykomotorik!$D$2:$D$13</c:f>
              <c:numCache>
                <c:formatCode>General</c:formatCode>
                <c:ptCount val="12"/>
                <c:pt idx="0">
                  <c:v>2</c:v>
                </c:pt>
                <c:pt idx="2">
                  <c:v>30</c:v>
                </c:pt>
                <c:pt idx="3">
                  <c:v>14</c:v>
                </c:pt>
                <c:pt idx="4">
                  <c:v>16</c:v>
                </c:pt>
                <c:pt idx="5">
                  <c:v>30</c:v>
                </c:pt>
                <c:pt idx="6">
                  <c:v>34</c:v>
                </c:pt>
                <c:pt idx="7">
                  <c:v>17</c:v>
                </c:pt>
                <c:pt idx="8">
                  <c:v>27</c:v>
                </c:pt>
                <c:pt idx="9">
                  <c:v>29</c:v>
                </c:pt>
                <c:pt idx="10">
                  <c:v>7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4-4AE9-B0C4-D35BFE1A34B0}"/>
            </c:ext>
          </c:extLst>
        </c:ser>
        <c:ser>
          <c:idx val="2"/>
          <c:order val="2"/>
          <c:tx>
            <c:strRef>
              <c:f>Psykomotorik!$E$1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Psykomotorik!$B$2:$B$13</c:f>
              <c:strCache>
                <c:ptCount val="12"/>
                <c:pt idx="0">
                  <c:v>Jeg har det generelt godt med at være sammen med andre studerende i sociale sammenhænge (n=111)</c:v>
                </c:pt>
                <c:pt idx="1">
                  <c:v>Mine medstuderende accepterer mig som den person jeg er (n=111)</c:v>
                </c:pt>
                <c:pt idx="2">
                  <c:v>Jeg føler der er et stort pres for at jeg skal præstere (n=111)</c:v>
                </c:pt>
                <c:pt idx="3">
                  <c:v>Jeg har følt mig mobbet på uddannelsesstedet indenfor de seneste 12 måneder (n=111)</c:v>
                </c:pt>
                <c:pt idx="4">
                  <c:v>Jeg har oplevet at medstuderende er blevet udsat for mobning indenfor de seneste 12 måneder (n=111)</c:v>
                </c:pt>
                <c:pt idx="5">
                  <c:v>Jeg synes der er en god luftkvalitet i undervisningslokalerne (n=111)</c:v>
                </c:pt>
                <c:pt idx="6">
                  <c:v>Jeg er ikke forstyrret af udefrakommende støj i undervisningslokalerne (n=111)</c:v>
                </c:pt>
                <c:pt idx="7">
                  <c:v>Jeg synes at lokalerne generelt har en passende temperatur (n=111)</c:v>
                </c:pt>
                <c:pt idx="8">
                  <c:v>Jeg synes at pladsforholdene i undervisningslokalerne er tilfredsstillende (n=111)</c:v>
                </c:pt>
                <c:pt idx="9">
                  <c:v>Jeg er generelt tilfreds med rengøringen på uddannelsesstedet (n=111)</c:v>
                </c:pt>
                <c:pt idx="10">
                  <c:v>Jeg synes at uddannelsesstedets toiletter er rene (n=111)</c:v>
                </c:pt>
                <c:pt idx="11">
                  <c:v>Lokalerne er velegnede til den undervisning der foregår i dem (n=111)</c:v>
                </c:pt>
              </c:strCache>
            </c:strRef>
          </c:cat>
          <c:val>
            <c:numRef>
              <c:f>Psykomotorik!$E$2:$E$13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34</c:v>
                </c:pt>
                <c:pt idx="3">
                  <c:v>2</c:v>
                </c:pt>
                <c:pt idx="4">
                  <c:v>4</c:v>
                </c:pt>
                <c:pt idx="5">
                  <c:v>31</c:v>
                </c:pt>
                <c:pt idx="6">
                  <c:v>24</c:v>
                </c:pt>
                <c:pt idx="7">
                  <c:v>29</c:v>
                </c:pt>
                <c:pt idx="8">
                  <c:v>21</c:v>
                </c:pt>
                <c:pt idx="9">
                  <c:v>17</c:v>
                </c:pt>
                <c:pt idx="10">
                  <c:v>16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F4-4AE9-B0C4-D35BFE1A34B0}"/>
            </c:ext>
          </c:extLst>
        </c:ser>
        <c:ser>
          <c:idx val="3"/>
          <c:order val="3"/>
          <c:tx>
            <c:strRef>
              <c:f>Psykomotorik!$F$1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Psykomotorik!$B$2:$B$13</c:f>
              <c:strCache>
                <c:ptCount val="12"/>
                <c:pt idx="0">
                  <c:v>Jeg har det generelt godt med at være sammen med andre studerende i sociale sammenhænge (n=111)</c:v>
                </c:pt>
                <c:pt idx="1">
                  <c:v>Mine medstuderende accepterer mig som den person jeg er (n=111)</c:v>
                </c:pt>
                <c:pt idx="2">
                  <c:v>Jeg føler der er et stort pres for at jeg skal præstere (n=111)</c:v>
                </c:pt>
                <c:pt idx="3">
                  <c:v>Jeg har følt mig mobbet på uddannelsesstedet indenfor de seneste 12 måneder (n=111)</c:v>
                </c:pt>
                <c:pt idx="4">
                  <c:v>Jeg har oplevet at medstuderende er blevet udsat for mobning indenfor de seneste 12 måneder (n=111)</c:v>
                </c:pt>
                <c:pt idx="5">
                  <c:v>Jeg synes der er en god luftkvalitet i undervisningslokalerne (n=111)</c:v>
                </c:pt>
                <c:pt idx="6">
                  <c:v>Jeg er ikke forstyrret af udefrakommende støj i undervisningslokalerne (n=111)</c:v>
                </c:pt>
                <c:pt idx="7">
                  <c:v>Jeg synes at lokalerne generelt har en passende temperatur (n=111)</c:v>
                </c:pt>
                <c:pt idx="8">
                  <c:v>Jeg synes at pladsforholdene i undervisningslokalerne er tilfredsstillende (n=111)</c:v>
                </c:pt>
                <c:pt idx="9">
                  <c:v>Jeg er generelt tilfreds med rengøringen på uddannelsesstedet (n=111)</c:v>
                </c:pt>
                <c:pt idx="10">
                  <c:v>Jeg synes at uddannelsesstedets toiletter er rene (n=111)</c:v>
                </c:pt>
                <c:pt idx="11">
                  <c:v>Lokalerne er velegnede til den undervisning der foregår i dem (n=111)</c:v>
                </c:pt>
              </c:strCache>
            </c:strRef>
          </c:cat>
          <c:val>
            <c:numRef>
              <c:f>Psykomotorik!$F$2:$F$13</c:f>
              <c:numCache>
                <c:formatCode>General</c:formatCode>
                <c:ptCount val="12"/>
                <c:pt idx="0">
                  <c:v>47</c:v>
                </c:pt>
                <c:pt idx="1">
                  <c:v>40</c:v>
                </c:pt>
                <c:pt idx="2">
                  <c:v>20</c:v>
                </c:pt>
                <c:pt idx="4">
                  <c:v>3</c:v>
                </c:pt>
                <c:pt idx="5">
                  <c:v>29</c:v>
                </c:pt>
                <c:pt idx="6">
                  <c:v>34</c:v>
                </c:pt>
                <c:pt idx="7">
                  <c:v>50</c:v>
                </c:pt>
                <c:pt idx="8">
                  <c:v>36</c:v>
                </c:pt>
                <c:pt idx="9">
                  <c:v>39</c:v>
                </c:pt>
                <c:pt idx="10">
                  <c:v>59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F4-4AE9-B0C4-D35BFE1A34B0}"/>
            </c:ext>
          </c:extLst>
        </c:ser>
        <c:ser>
          <c:idx val="4"/>
          <c:order val="4"/>
          <c:tx>
            <c:strRef>
              <c:f>Psykomotorik!$G$1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Psykomotorik!$B$2:$B$13</c:f>
              <c:strCache>
                <c:ptCount val="12"/>
                <c:pt idx="0">
                  <c:v>Jeg har det generelt godt med at være sammen med andre studerende i sociale sammenhænge (n=111)</c:v>
                </c:pt>
                <c:pt idx="1">
                  <c:v>Mine medstuderende accepterer mig som den person jeg er (n=111)</c:v>
                </c:pt>
                <c:pt idx="2">
                  <c:v>Jeg føler der er et stort pres for at jeg skal præstere (n=111)</c:v>
                </c:pt>
                <c:pt idx="3">
                  <c:v>Jeg har følt mig mobbet på uddannelsesstedet indenfor de seneste 12 måneder (n=111)</c:v>
                </c:pt>
                <c:pt idx="4">
                  <c:v>Jeg har oplevet at medstuderende er blevet udsat for mobning indenfor de seneste 12 måneder (n=111)</c:v>
                </c:pt>
                <c:pt idx="5">
                  <c:v>Jeg synes der er en god luftkvalitet i undervisningslokalerne (n=111)</c:v>
                </c:pt>
                <c:pt idx="6">
                  <c:v>Jeg er ikke forstyrret af udefrakommende støj i undervisningslokalerne (n=111)</c:v>
                </c:pt>
                <c:pt idx="7">
                  <c:v>Jeg synes at lokalerne generelt har en passende temperatur (n=111)</c:v>
                </c:pt>
                <c:pt idx="8">
                  <c:v>Jeg synes at pladsforholdene i undervisningslokalerne er tilfredsstillende (n=111)</c:v>
                </c:pt>
                <c:pt idx="9">
                  <c:v>Jeg er generelt tilfreds med rengøringen på uddannelsesstedet (n=111)</c:v>
                </c:pt>
                <c:pt idx="10">
                  <c:v>Jeg synes at uddannelsesstedets toiletter er rene (n=111)</c:v>
                </c:pt>
                <c:pt idx="11">
                  <c:v>Lokalerne er velegnede til den undervisning der foregår i dem (n=111)</c:v>
                </c:pt>
              </c:strCache>
            </c:strRef>
          </c:cat>
          <c:val>
            <c:numRef>
              <c:f>Psykomotorik!$G$2:$G$13</c:f>
              <c:numCache>
                <c:formatCode>General</c:formatCode>
                <c:ptCount val="12"/>
                <c:pt idx="0">
                  <c:v>53</c:v>
                </c:pt>
                <c:pt idx="1">
                  <c:v>61</c:v>
                </c:pt>
                <c:pt idx="2">
                  <c:v>12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14</c:v>
                </c:pt>
                <c:pt idx="7">
                  <c:v>12</c:v>
                </c:pt>
                <c:pt idx="8">
                  <c:v>9</c:v>
                </c:pt>
                <c:pt idx="9">
                  <c:v>22</c:v>
                </c:pt>
                <c:pt idx="10">
                  <c:v>27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F4-4AE9-B0C4-D35BFE1A34B0}"/>
            </c:ext>
          </c:extLst>
        </c:ser>
        <c:ser>
          <c:idx val="5"/>
          <c:order val="5"/>
          <c:tx>
            <c:strRef>
              <c:f>Psykomotorik!$H$1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Psykomotorik!$B$2:$B$13</c:f>
              <c:strCache>
                <c:ptCount val="12"/>
                <c:pt idx="0">
                  <c:v>Jeg har det generelt godt med at være sammen med andre studerende i sociale sammenhænge (n=111)</c:v>
                </c:pt>
                <c:pt idx="1">
                  <c:v>Mine medstuderende accepterer mig som den person jeg er (n=111)</c:v>
                </c:pt>
                <c:pt idx="2">
                  <c:v>Jeg føler der er et stort pres for at jeg skal præstere (n=111)</c:v>
                </c:pt>
                <c:pt idx="3">
                  <c:v>Jeg har følt mig mobbet på uddannelsesstedet indenfor de seneste 12 måneder (n=111)</c:v>
                </c:pt>
                <c:pt idx="4">
                  <c:v>Jeg har oplevet at medstuderende er blevet udsat for mobning indenfor de seneste 12 måneder (n=111)</c:v>
                </c:pt>
                <c:pt idx="5">
                  <c:v>Jeg synes der er en god luftkvalitet i undervisningslokalerne (n=111)</c:v>
                </c:pt>
                <c:pt idx="6">
                  <c:v>Jeg er ikke forstyrret af udefrakommende støj i undervisningslokalerne (n=111)</c:v>
                </c:pt>
                <c:pt idx="7">
                  <c:v>Jeg synes at lokalerne generelt har en passende temperatur (n=111)</c:v>
                </c:pt>
                <c:pt idx="8">
                  <c:v>Jeg synes at pladsforholdene i undervisningslokalerne er tilfredsstillende (n=111)</c:v>
                </c:pt>
                <c:pt idx="9">
                  <c:v>Jeg er generelt tilfreds med rengøringen på uddannelsesstedet (n=111)</c:v>
                </c:pt>
                <c:pt idx="10">
                  <c:v>Jeg synes at uddannelsesstedets toiletter er rene (n=111)</c:v>
                </c:pt>
                <c:pt idx="11">
                  <c:v>Lokalerne er velegnede til den undervisning der foregår i dem (n=111)</c:v>
                </c:pt>
              </c:strCache>
            </c:strRef>
          </c:cat>
          <c:val>
            <c:numRef>
              <c:f>Psykomotorik!$H$2:$H$13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F4-4AE9-B0C4-D35BFE1A3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4960432"/>
        <c:axId val="727938848"/>
      </c:barChart>
      <c:catAx>
        <c:axId val="60496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7938848"/>
        <c:crosses val="autoZero"/>
        <c:auto val="1"/>
        <c:lblAlgn val="ctr"/>
        <c:lblOffset val="100"/>
        <c:noMultiLvlLbl val="0"/>
      </c:catAx>
      <c:valAx>
        <c:axId val="72793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049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Radiograf!$C$1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Radiograf!$B$2:$B$13</c:f>
              <c:strCache>
                <c:ptCount val="12"/>
                <c:pt idx="0">
                  <c:v>Jeg har det generelt godt med at være sammen med andre studerende i sociale sammenhænge (n=161)</c:v>
                </c:pt>
                <c:pt idx="1">
                  <c:v>Mine medstuderende accepterer mig som den person jeg er (n=161)</c:v>
                </c:pt>
                <c:pt idx="2">
                  <c:v>Jeg føler der er et stort pres for at jeg skal præstere (n=161)</c:v>
                </c:pt>
                <c:pt idx="3">
                  <c:v>Jeg har følt mig mobbet på uddannelsesstedet indenfor de seneste 12 måneder (n=161)</c:v>
                </c:pt>
                <c:pt idx="4">
                  <c:v>Jeg har oplevet at medstuderende er blevet udsat for mobning indenfor de seneste 12 måneder (n=161)</c:v>
                </c:pt>
                <c:pt idx="5">
                  <c:v>Jeg synes der er en god luftkvalitet i undervisningslokalerne (n=161)</c:v>
                </c:pt>
                <c:pt idx="6">
                  <c:v>Jeg er ikke forstyrret af udefrakommende støj i undervisningslokalerne (n=161)</c:v>
                </c:pt>
                <c:pt idx="7">
                  <c:v>Jeg synes at lokalerne generelt har en passende temperatur (n=161)</c:v>
                </c:pt>
                <c:pt idx="8">
                  <c:v>Jeg synes at pladsforholdene i undervisningslokalerne er tilfredsstillende (n=161)</c:v>
                </c:pt>
                <c:pt idx="9">
                  <c:v>Jeg er generelt tilfreds med rengøringen på uddannelsesstedet (n=161)</c:v>
                </c:pt>
                <c:pt idx="10">
                  <c:v>Jeg synes at uddannelsesstedets toiletter er rene (n=161)</c:v>
                </c:pt>
                <c:pt idx="11">
                  <c:v>Lokalerne er velegnede til den undervisning der foregår i dem (n=161)</c:v>
                </c:pt>
              </c:strCache>
            </c:strRef>
          </c:cat>
          <c:val>
            <c:numRef>
              <c:f>Radiograf!$C$2:$C$13</c:f>
              <c:numCache>
                <c:formatCode>General</c:formatCode>
                <c:ptCount val="12"/>
                <c:pt idx="0">
                  <c:v>3</c:v>
                </c:pt>
                <c:pt idx="2">
                  <c:v>6</c:v>
                </c:pt>
                <c:pt idx="3">
                  <c:v>115</c:v>
                </c:pt>
                <c:pt idx="4">
                  <c:v>87</c:v>
                </c:pt>
                <c:pt idx="5">
                  <c:v>38</c:v>
                </c:pt>
                <c:pt idx="6">
                  <c:v>25</c:v>
                </c:pt>
                <c:pt idx="7">
                  <c:v>30</c:v>
                </c:pt>
                <c:pt idx="8">
                  <c:v>25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4-4B44-A087-93C19383CC1C}"/>
            </c:ext>
          </c:extLst>
        </c:ser>
        <c:ser>
          <c:idx val="1"/>
          <c:order val="1"/>
          <c:tx>
            <c:strRef>
              <c:f>Radiograf!$D$1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Radiograf!$B$2:$B$13</c:f>
              <c:strCache>
                <c:ptCount val="12"/>
                <c:pt idx="0">
                  <c:v>Jeg har det generelt godt med at være sammen med andre studerende i sociale sammenhænge (n=161)</c:v>
                </c:pt>
                <c:pt idx="1">
                  <c:v>Mine medstuderende accepterer mig som den person jeg er (n=161)</c:v>
                </c:pt>
                <c:pt idx="2">
                  <c:v>Jeg føler der er et stort pres for at jeg skal præstere (n=161)</c:v>
                </c:pt>
                <c:pt idx="3">
                  <c:v>Jeg har følt mig mobbet på uddannelsesstedet indenfor de seneste 12 måneder (n=161)</c:v>
                </c:pt>
                <c:pt idx="4">
                  <c:v>Jeg har oplevet at medstuderende er blevet udsat for mobning indenfor de seneste 12 måneder (n=161)</c:v>
                </c:pt>
                <c:pt idx="5">
                  <c:v>Jeg synes der er en god luftkvalitet i undervisningslokalerne (n=161)</c:v>
                </c:pt>
                <c:pt idx="6">
                  <c:v>Jeg er ikke forstyrret af udefrakommende støj i undervisningslokalerne (n=161)</c:v>
                </c:pt>
                <c:pt idx="7">
                  <c:v>Jeg synes at lokalerne generelt har en passende temperatur (n=161)</c:v>
                </c:pt>
                <c:pt idx="8">
                  <c:v>Jeg synes at pladsforholdene i undervisningslokalerne er tilfredsstillende (n=161)</c:v>
                </c:pt>
                <c:pt idx="9">
                  <c:v>Jeg er generelt tilfreds med rengøringen på uddannelsesstedet (n=161)</c:v>
                </c:pt>
                <c:pt idx="10">
                  <c:v>Jeg synes at uddannelsesstedets toiletter er rene (n=161)</c:v>
                </c:pt>
                <c:pt idx="11">
                  <c:v>Lokalerne er velegnede til den undervisning der foregår i dem (n=161)</c:v>
                </c:pt>
              </c:strCache>
            </c:strRef>
          </c:cat>
          <c:val>
            <c:numRef>
              <c:f>Radiograf!$D$2:$D$13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28</c:v>
                </c:pt>
                <c:pt idx="3">
                  <c:v>28</c:v>
                </c:pt>
                <c:pt idx="4">
                  <c:v>38</c:v>
                </c:pt>
                <c:pt idx="5">
                  <c:v>39</c:v>
                </c:pt>
                <c:pt idx="6">
                  <c:v>42</c:v>
                </c:pt>
                <c:pt idx="7">
                  <c:v>45</c:v>
                </c:pt>
                <c:pt idx="8">
                  <c:v>31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4-4B44-A087-93C19383CC1C}"/>
            </c:ext>
          </c:extLst>
        </c:ser>
        <c:ser>
          <c:idx val="2"/>
          <c:order val="2"/>
          <c:tx>
            <c:strRef>
              <c:f>Radiograf!$E$1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Radiograf!$B$2:$B$13</c:f>
              <c:strCache>
                <c:ptCount val="12"/>
                <c:pt idx="0">
                  <c:v>Jeg har det generelt godt med at være sammen med andre studerende i sociale sammenhænge (n=161)</c:v>
                </c:pt>
                <c:pt idx="1">
                  <c:v>Mine medstuderende accepterer mig som den person jeg er (n=161)</c:v>
                </c:pt>
                <c:pt idx="2">
                  <c:v>Jeg føler der er et stort pres for at jeg skal præstere (n=161)</c:v>
                </c:pt>
                <c:pt idx="3">
                  <c:v>Jeg har følt mig mobbet på uddannelsesstedet indenfor de seneste 12 måneder (n=161)</c:v>
                </c:pt>
                <c:pt idx="4">
                  <c:v>Jeg har oplevet at medstuderende er blevet udsat for mobning indenfor de seneste 12 måneder (n=161)</c:v>
                </c:pt>
                <c:pt idx="5">
                  <c:v>Jeg synes der er en god luftkvalitet i undervisningslokalerne (n=161)</c:v>
                </c:pt>
                <c:pt idx="6">
                  <c:v>Jeg er ikke forstyrret af udefrakommende støj i undervisningslokalerne (n=161)</c:v>
                </c:pt>
                <c:pt idx="7">
                  <c:v>Jeg synes at lokalerne generelt har en passende temperatur (n=161)</c:v>
                </c:pt>
                <c:pt idx="8">
                  <c:v>Jeg synes at pladsforholdene i undervisningslokalerne er tilfredsstillende (n=161)</c:v>
                </c:pt>
                <c:pt idx="9">
                  <c:v>Jeg er generelt tilfreds med rengøringen på uddannelsesstedet (n=161)</c:v>
                </c:pt>
                <c:pt idx="10">
                  <c:v>Jeg synes at uddannelsesstedets toiletter er rene (n=161)</c:v>
                </c:pt>
                <c:pt idx="11">
                  <c:v>Lokalerne er velegnede til den undervisning der foregår i dem (n=161)</c:v>
                </c:pt>
              </c:strCache>
            </c:strRef>
          </c:cat>
          <c:val>
            <c:numRef>
              <c:f>Radiograf!$E$2:$E$13</c:f>
              <c:numCache>
                <c:formatCode>General</c:formatCode>
                <c:ptCount val="12"/>
                <c:pt idx="0">
                  <c:v>23</c:v>
                </c:pt>
                <c:pt idx="1">
                  <c:v>16</c:v>
                </c:pt>
                <c:pt idx="2">
                  <c:v>50</c:v>
                </c:pt>
                <c:pt idx="3">
                  <c:v>12</c:v>
                </c:pt>
                <c:pt idx="4">
                  <c:v>16</c:v>
                </c:pt>
                <c:pt idx="5">
                  <c:v>32</c:v>
                </c:pt>
                <c:pt idx="6">
                  <c:v>46</c:v>
                </c:pt>
                <c:pt idx="7">
                  <c:v>36</c:v>
                </c:pt>
                <c:pt idx="8">
                  <c:v>43</c:v>
                </c:pt>
                <c:pt idx="9">
                  <c:v>28</c:v>
                </c:pt>
                <c:pt idx="10">
                  <c:v>22</c:v>
                </c:pt>
                <c:pt idx="1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4-4B44-A087-93C19383CC1C}"/>
            </c:ext>
          </c:extLst>
        </c:ser>
        <c:ser>
          <c:idx val="3"/>
          <c:order val="3"/>
          <c:tx>
            <c:strRef>
              <c:f>Radiograf!$F$1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Radiograf!$B$2:$B$13</c:f>
              <c:strCache>
                <c:ptCount val="12"/>
                <c:pt idx="0">
                  <c:v>Jeg har det generelt godt med at være sammen med andre studerende i sociale sammenhænge (n=161)</c:v>
                </c:pt>
                <c:pt idx="1">
                  <c:v>Mine medstuderende accepterer mig som den person jeg er (n=161)</c:v>
                </c:pt>
                <c:pt idx="2">
                  <c:v>Jeg føler der er et stort pres for at jeg skal præstere (n=161)</c:v>
                </c:pt>
                <c:pt idx="3">
                  <c:v>Jeg har følt mig mobbet på uddannelsesstedet indenfor de seneste 12 måneder (n=161)</c:v>
                </c:pt>
                <c:pt idx="4">
                  <c:v>Jeg har oplevet at medstuderende er blevet udsat for mobning indenfor de seneste 12 måneder (n=161)</c:v>
                </c:pt>
                <c:pt idx="5">
                  <c:v>Jeg synes der er en god luftkvalitet i undervisningslokalerne (n=161)</c:v>
                </c:pt>
                <c:pt idx="6">
                  <c:v>Jeg er ikke forstyrret af udefrakommende støj i undervisningslokalerne (n=161)</c:v>
                </c:pt>
                <c:pt idx="7">
                  <c:v>Jeg synes at lokalerne generelt har en passende temperatur (n=161)</c:v>
                </c:pt>
                <c:pt idx="8">
                  <c:v>Jeg synes at pladsforholdene i undervisningslokalerne er tilfredsstillende (n=161)</c:v>
                </c:pt>
                <c:pt idx="9">
                  <c:v>Jeg er generelt tilfreds med rengøringen på uddannelsesstedet (n=161)</c:v>
                </c:pt>
                <c:pt idx="10">
                  <c:v>Jeg synes at uddannelsesstedets toiletter er rene (n=161)</c:v>
                </c:pt>
                <c:pt idx="11">
                  <c:v>Lokalerne er velegnede til den undervisning der foregår i dem (n=161)</c:v>
                </c:pt>
              </c:strCache>
            </c:strRef>
          </c:cat>
          <c:val>
            <c:numRef>
              <c:f>Radiograf!$F$2:$F$13</c:f>
              <c:numCache>
                <c:formatCode>General</c:formatCode>
                <c:ptCount val="12"/>
                <c:pt idx="0">
                  <c:v>83</c:v>
                </c:pt>
                <c:pt idx="1">
                  <c:v>80</c:v>
                </c:pt>
                <c:pt idx="2">
                  <c:v>43</c:v>
                </c:pt>
                <c:pt idx="3">
                  <c:v>5</c:v>
                </c:pt>
                <c:pt idx="4">
                  <c:v>10</c:v>
                </c:pt>
                <c:pt idx="5">
                  <c:v>41</c:v>
                </c:pt>
                <c:pt idx="6">
                  <c:v>35</c:v>
                </c:pt>
                <c:pt idx="7">
                  <c:v>37</c:v>
                </c:pt>
                <c:pt idx="8">
                  <c:v>50</c:v>
                </c:pt>
                <c:pt idx="9">
                  <c:v>88</c:v>
                </c:pt>
                <c:pt idx="10">
                  <c:v>85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4-4B44-A087-93C19383CC1C}"/>
            </c:ext>
          </c:extLst>
        </c:ser>
        <c:ser>
          <c:idx val="4"/>
          <c:order val="4"/>
          <c:tx>
            <c:strRef>
              <c:f>Radiograf!$G$1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Radiograf!$B$2:$B$13</c:f>
              <c:strCache>
                <c:ptCount val="12"/>
                <c:pt idx="0">
                  <c:v>Jeg har det generelt godt med at være sammen med andre studerende i sociale sammenhænge (n=161)</c:v>
                </c:pt>
                <c:pt idx="1">
                  <c:v>Mine medstuderende accepterer mig som den person jeg er (n=161)</c:v>
                </c:pt>
                <c:pt idx="2">
                  <c:v>Jeg føler der er et stort pres for at jeg skal præstere (n=161)</c:v>
                </c:pt>
                <c:pt idx="3">
                  <c:v>Jeg har følt mig mobbet på uddannelsesstedet indenfor de seneste 12 måneder (n=161)</c:v>
                </c:pt>
                <c:pt idx="4">
                  <c:v>Jeg har oplevet at medstuderende er blevet udsat for mobning indenfor de seneste 12 måneder (n=161)</c:v>
                </c:pt>
                <c:pt idx="5">
                  <c:v>Jeg synes der er en god luftkvalitet i undervisningslokalerne (n=161)</c:v>
                </c:pt>
                <c:pt idx="6">
                  <c:v>Jeg er ikke forstyrret af udefrakommende støj i undervisningslokalerne (n=161)</c:v>
                </c:pt>
                <c:pt idx="7">
                  <c:v>Jeg synes at lokalerne generelt har en passende temperatur (n=161)</c:v>
                </c:pt>
                <c:pt idx="8">
                  <c:v>Jeg synes at pladsforholdene i undervisningslokalerne er tilfredsstillende (n=161)</c:v>
                </c:pt>
                <c:pt idx="9">
                  <c:v>Jeg er generelt tilfreds med rengøringen på uddannelsesstedet (n=161)</c:v>
                </c:pt>
                <c:pt idx="10">
                  <c:v>Jeg synes at uddannelsesstedets toiletter er rene (n=161)</c:v>
                </c:pt>
                <c:pt idx="11">
                  <c:v>Lokalerne er velegnede til den undervisning der foregår i dem (n=161)</c:v>
                </c:pt>
              </c:strCache>
            </c:strRef>
          </c:cat>
          <c:val>
            <c:numRef>
              <c:f>Radiograf!$G$2:$G$13</c:f>
              <c:numCache>
                <c:formatCode>General</c:formatCode>
                <c:ptCount val="12"/>
                <c:pt idx="0">
                  <c:v>49</c:v>
                </c:pt>
                <c:pt idx="1">
                  <c:v>51</c:v>
                </c:pt>
                <c:pt idx="2">
                  <c:v>33</c:v>
                </c:pt>
                <c:pt idx="4">
                  <c:v>3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  <c:pt idx="9">
                  <c:v>29</c:v>
                </c:pt>
                <c:pt idx="10">
                  <c:v>28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4-4B44-A087-93C19383CC1C}"/>
            </c:ext>
          </c:extLst>
        </c:ser>
        <c:ser>
          <c:idx val="5"/>
          <c:order val="5"/>
          <c:tx>
            <c:strRef>
              <c:f>Radiograf!$H$1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Radiograf!$B$2:$B$13</c:f>
              <c:strCache>
                <c:ptCount val="12"/>
                <c:pt idx="0">
                  <c:v>Jeg har det generelt godt med at være sammen med andre studerende i sociale sammenhænge (n=161)</c:v>
                </c:pt>
                <c:pt idx="1">
                  <c:v>Mine medstuderende accepterer mig som den person jeg er (n=161)</c:v>
                </c:pt>
                <c:pt idx="2">
                  <c:v>Jeg føler der er et stort pres for at jeg skal præstere (n=161)</c:v>
                </c:pt>
                <c:pt idx="3">
                  <c:v>Jeg har følt mig mobbet på uddannelsesstedet indenfor de seneste 12 måneder (n=161)</c:v>
                </c:pt>
                <c:pt idx="4">
                  <c:v>Jeg har oplevet at medstuderende er blevet udsat for mobning indenfor de seneste 12 måneder (n=161)</c:v>
                </c:pt>
                <c:pt idx="5">
                  <c:v>Jeg synes der er en god luftkvalitet i undervisningslokalerne (n=161)</c:v>
                </c:pt>
                <c:pt idx="6">
                  <c:v>Jeg er ikke forstyrret af udefrakommende støj i undervisningslokalerne (n=161)</c:v>
                </c:pt>
                <c:pt idx="7">
                  <c:v>Jeg synes at lokalerne generelt har en passende temperatur (n=161)</c:v>
                </c:pt>
                <c:pt idx="8">
                  <c:v>Jeg synes at pladsforholdene i undervisningslokalerne er tilfredsstillende (n=161)</c:v>
                </c:pt>
                <c:pt idx="9">
                  <c:v>Jeg er generelt tilfreds med rengøringen på uddannelsesstedet (n=161)</c:v>
                </c:pt>
                <c:pt idx="10">
                  <c:v>Jeg synes at uddannelsesstedets toiletter er rene (n=161)</c:v>
                </c:pt>
                <c:pt idx="11">
                  <c:v>Lokalerne er velegnede til den undervisning der foregår i dem (n=161)</c:v>
                </c:pt>
              </c:strCache>
            </c:strRef>
          </c:cat>
          <c:val>
            <c:numRef>
              <c:f>Radiograf!$H$2:$H$13</c:f>
              <c:numCache>
                <c:formatCode>General</c:formatCode>
                <c:ptCount val="12"/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94-4B44-A087-93C19383C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4968032"/>
        <c:axId val="1092351504"/>
      </c:barChart>
      <c:catAx>
        <c:axId val="60496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2351504"/>
        <c:crosses val="autoZero"/>
        <c:auto val="1"/>
        <c:lblAlgn val="ctr"/>
        <c:lblOffset val="100"/>
        <c:noMultiLvlLbl val="0"/>
      </c:catAx>
      <c:valAx>
        <c:axId val="109235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0496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'Sundhed og Ernæring'!$B$1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'Sundhed og Ernæring'!$A$2:$A$13</c:f>
              <c:strCache>
                <c:ptCount val="12"/>
                <c:pt idx="0">
                  <c:v>Jeg har det generelt godt med at være sammen med andre studerende i sociale sammenhænge (n=263)</c:v>
                </c:pt>
                <c:pt idx="1">
                  <c:v>Mine medstuderende accepterer mig som den person jeg er (n=263)</c:v>
                </c:pt>
                <c:pt idx="2">
                  <c:v>Jeg føler der er et stort pres for at jeg skal præstere (n=263)</c:v>
                </c:pt>
                <c:pt idx="3">
                  <c:v>Jeg har følt mig mobbet på uddannelsesstedet indenfor de seneste 12 måneder (n=263)</c:v>
                </c:pt>
                <c:pt idx="4">
                  <c:v>Jeg har oplevet at medstuderende er blevet udsat for mobning indenfor de seneste 12 måneder (n=263)</c:v>
                </c:pt>
                <c:pt idx="5">
                  <c:v>Jeg synes der er en god luftkvalitet i undervisningslokalerne (n=263)</c:v>
                </c:pt>
                <c:pt idx="6">
                  <c:v>Jeg er ikke forstyrret af udefrakommende støj i undervisningslokalerne (n=263)</c:v>
                </c:pt>
                <c:pt idx="7">
                  <c:v>Jeg synes at lokalerne generelt har en passende temperatur (n=263)</c:v>
                </c:pt>
                <c:pt idx="8">
                  <c:v>Jeg synes at pladsforholdene i undervisningslokalerne er tilfredsstillende (n=263)</c:v>
                </c:pt>
                <c:pt idx="9">
                  <c:v>Jeg er generelt tilfreds med rengøringen på uddannelsesstedet (n=263)</c:v>
                </c:pt>
                <c:pt idx="10">
                  <c:v>Jeg synes at uddannelsesstedets toiletter er rene (n=263)</c:v>
                </c:pt>
                <c:pt idx="11">
                  <c:v>Lokalerne er velegnede til den undervisning der foregår i dem (n=263)</c:v>
                </c:pt>
              </c:strCache>
            </c:strRef>
          </c:cat>
          <c:val>
            <c:numRef>
              <c:f>'Sundhed og Ernæring'!$B$2:$B$13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16</c:v>
                </c:pt>
                <c:pt idx="3">
                  <c:v>204</c:v>
                </c:pt>
                <c:pt idx="4">
                  <c:v>174</c:v>
                </c:pt>
                <c:pt idx="5">
                  <c:v>38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12</c:v>
                </c:pt>
                <c:pt idx="10">
                  <c:v>16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3-44F2-B4FD-05026843ACEA}"/>
            </c:ext>
          </c:extLst>
        </c:ser>
        <c:ser>
          <c:idx val="1"/>
          <c:order val="1"/>
          <c:tx>
            <c:strRef>
              <c:f>'Sundhed og Ernæring'!$C$1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'Sundhed og Ernæring'!$A$2:$A$13</c:f>
              <c:strCache>
                <c:ptCount val="12"/>
                <c:pt idx="0">
                  <c:v>Jeg har det generelt godt med at være sammen med andre studerende i sociale sammenhænge (n=263)</c:v>
                </c:pt>
                <c:pt idx="1">
                  <c:v>Mine medstuderende accepterer mig som den person jeg er (n=263)</c:v>
                </c:pt>
                <c:pt idx="2">
                  <c:v>Jeg føler der er et stort pres for at jeg skal præstere (n=263)</c:v>
                </c:pt>
                <c:pt idx="3">
                  <c:v>Jeg har følt mig mobbet på uddannelsesstedet indenfor de seneste 12 måneder (n=263)</c:v>
                </c:pt>
                <c:pt idx="4">
                  <c:v>Jeg har oplevet at medstuderende er blevet udsat for mobning indenfor de seneste 12 måneder (n=263)</c:v>
                </c:pt>
                <c:pt idx="5">
                  <c:v>Jeg synes der er en god luftkvalitet i undervisningslokalerne (n=263)</c:v>
                </c:pt>
                <c:pt idx="6">
                  <c:v>Jeg er ikke forstyrret af udefrakommende støj i undervisningslokalerne (n=263)</c:v>
                </c:pt>
                <c:pt idx="7">
                  <c:v>Jeg synes at lokalerne generelt har en passende temperatur (n=263)</c:v>
                </c:pt>
                <c:pt idx="8">
                  <c:v>Jeg synes at pladsforholdene i undervisningslokalerne er tilfredsstillende (n=263)</c:v>
                </c:pt>
                <c:pt idx="9">
                  <c:v>Jeg er generelt tilfreds med rengøringen på uddannelsesstedet (n=263)</c:v>
                </c:pt>
                <c:pt idx="10">
                  <c:v>Jeg synes at uddannelsesstedets toiletter er rene (n=263)</c:v>
                </c:pt>
                <c:pt idx="11">
                  <c:v>Lokalerne er velegnede til den undervisning der foregår i dem (n=263)</c:v>
                </c:pt>
              </c:strCache>
            </c:strRef>
          </c:cat>
          <c:val>
            <c:numRef>
              <c:f>'Sundhed og Ernæring'!$C$2:$C$13</c:f>
              <c:numCache>
                <c:formatCode>General</c:formatCode>
                <c:ptCount val="12"/>
                <c:pt idx="0">
                  <c:v>13</c:v>
                </c:pt>
                <c:pt idx="1">
                  <c:v>12</c:v>
                </c:pt>
                <c:pt idx="2">
                  <c:v>59</c:v>
                </c:pt>
                <c:pt idx="3">
                  <c:v>35</c:v>
                </c:pt>
                <c:pt idx="4">
                  <c:v>40</c:v>
                </c:pt>
                <c:pt idx="5">
                  <c:v>71</c:v>
                </c:pt>
                <c:pt idx="6">
                  <c:v>60</c:v>
                </c:pt>
                <c:pt idx="7">
                  <c:v>58</c:v>
                </c:pt>
                <c:pt idx="8">
                  <c:v>54</c:v>
                </c:pt>
                <c:pt idx="9">
                  <c:v>8</c:v>
                </c:pt>
                <c:pt idx="10">
                  <c:v>20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3-44F2-B4FD-05026843ACEA}"/>
            </c:ext>
          </c:extLst>
        </c:ser>
        <c:ser>
          <c:idx val="2"/>
          <c:order val="2"/>
          <c:tx>
            <c:strRef>
              <c:f>'Sundhed og Ernæring'!$D$1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'Sundhed og Ernæring'!$A$2:$A$13</c:f>
              <c:strCache>
                <c:ptCount val="12"/>
                <c:pt idx="0">
                  <c:v>Jeg har det generelt godt med at være sammen med andre studerende i sociale sammenhænge (n=263)</c:v>
                </c:pt>
                <c:pt idx="1">
                  <c:v>Mine medstuderende accepterer mig som den person jeg er (n=263)</c:v>
                </c:pt>
                <c:pt idx="2">
                  <c:v>Jeg føler der er et stort pres for at jeg skal præstere (n=263)</c:v>
                </c:pt>
                <c:pt idx="3">
                  <c:v>Jeg har følt mig mobbet på uddannelsesstedet indenfor de seneste 12 måneder (n=263)</c:v>
                </c:pt>
                <c:pt idx="4">
                  <c:v>Jeg har oplevet at medstuderende er blevet udsat for mobning indenfor de seneste 12 måneder (n=263)</c:v>
                </c:pt>
                <c:pt idx="5">
                  <c:v>Jeg synes der er en god luftkvalitet i undervisningslokalerne (n=263)</c:v>
                </c:pt>
                <c:pt idx="6">
                  <c:v>Jeg er ikke forstyrret af udefrakommende støj i undervisningslokalerne (n=263)</c:v>
                </c:pt>
                <c:pt idx="7">
                  <c:v>Jeg synes at lokalerne generelt har en passende temperatur (n=263)</c:v>
                </c:pt>
                <c:pt idx="8">
                  <c:v>Jeg synes at pladsforholdene i undervisningslokalerne er tilfredsstillende (n=263)</c:v>
                </c:pt>
                <c:pt idx="9">
                  <c:v>Jeg er generelt tilfreds med rengøringen på uddannelsesstedet (n=263)</c:v>
                </c:pt>
                <c:pt idx="10">
                  <c:v>Jeg synes at uddannelsesstedets toiletter er rene (n=263)</c:v>
                </c:pt>
                <c:pt idx="11">
                  <c:v>Lokalerne er velegnede til den undervisning der foregår i dem (n=263)</c:v>
                </c:pt>
              </c:strCache>
            </c:strRef>
          </c:cat>
          <c:val>
            <c:numRef>
              <c:f>'Sundhed og Ernæring'!$D$2:$D$13</c:f>
              <c:numCache>
                <c:formatCode>General</c:formatCode>
                <c:ptCount val="12"/>
                <c:pt idx="0">
                  <c:v>30</c:v>
                </c:pt>
                <c:pt idx="1">
                  <c:v>34</c:v>
                </c:pt>
                <c:pt idx="2">
                  <c:v>68</c:v>
                </c:pt>
                <c:pt idx="3">
                  <c:v>8</c:v>
                </c:pt>
                <c:pt idx="4">
                  <c:v>15</c:v>
                </c:pt>
                <c:pt idx="5">
                  <c:v>71</c:v>
                </c:pt>
                <c:pt idx="6">
                  <c:v>55</c:v>
                </c:pt>
                <c:pt idx="7">
                  <c:v>60</c:v>
                </c:pt>
                <c:pt idx="8">
                  <c:v>51</c:v>
                </c:pt>
                <c:pt idx="9">
                  <c:v>26</c:v>
                </c:pt>
                <c:pt idx="10">
                  <c:v>45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D3-44F2-B4FD-05026843ACEA}"/>
            </c:ext>
          </c:extLst>
        </c:ser>
        <c:ser>
          <c:idx val="3"/>
          <c:order val="3"/>
          <c:tx>
            <c:strRef>
              <c:f>'Sundhed og Ernæring'!$E$1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'Sundhed og Ernæring'!$A$2:$A$13</c:f>
              <c:strCache>
                <c:ptCount val="12"/>
                <c:pt idx="0">
                  <c:v>Jeg har det generelt godt med at være sammen med andre studerende i sociale sammenhænge (n=263)</c:v>
                </c:pt>
                <c:pt idx="1">
                  <c:v>Mine medstuderende accepterer mig som den person jeg er (n=263)</c:v>
                </c:pt>
                <c:pt idx="2">
                  <c:v>Jeg føler der er et stort pres for at jeg skal præstere (n=263)</c:v>
                </c:pt>
                <c:pt idx="3">
                  <c:v>Jeg har følt mig mobbet på uddannelsesstedet indenfor de seneste 12 måneder (n=263)</c:v>
                </c:pt>
                <c:pt idx="4">
                  <c:v>Jeg har oplevet at medstuderende er blevet udsat for mobning indenfor de seneste 12 måneder (n=263)</c:v>
                </c:pt>
                <c:pt idx="5">
                  <c:v>Jeg synes der er en god luftkvalitet i undervisningslokalerne (n=263)</c:v>
                </c:pt>
                <c:pt idx="6">
                  <c:v>Jeg er ikke forstyrret af udefrakommende støj i undervisningslokalerne (n=263)</c:v>
                </c:pt>
                <c:pt idx="7">
                  <c:v>Jeg synes at lokalerne generelt har en passende temperatur (n=263)</c:v>
                </c:pt>
                <c:pt idx="8">
                  <c:v>Jeg synes at pladsforholdene i undervisningslokalerne er tilfredsstillende (n=263)</c:v>
                </c:pt>
                <c:pt idx="9">
                  <c:v>Jeg er generelt tilfreds med rengøringen på uddannelsesstedet (n=263)</c:v>
                </c:pt>
                <c:pt idx="10">
                  <c:v>Jeg synes at uddannelsesstedets toiletter er rene (n=263)</c:v>
                </c:pt>
                <c:pt idx="11">
                  <c:v>Lokalerne er velegnede til den undervisning der foregår i dem (n=263)</c:v>
                </c:pt>
              </c:strCache>
            </c:strRef>
          </c:cat>
          <c:val>
            <c:numRef>
              <c:f>'Sundhed og Ernæring'!$E$2:$E$13</c:f>
              <c:numCache>
                <c:formatCode>General</c:formatCode>
                <c:ptCount val="12"/>
                <c:pt idx="0">
                  <c:v>131</c:v>
                </c:pt>
                <c:pt idx="1">
                  <c:v>119</c:v>
                </c:pt>
                <c:pt idx="2">
                  <c:v>74</c:v>
                </c:pt>
                <c:pt idx="3">
                  <c:v>11</c:v>
                </c:pt>
                <c:pt idx="4">
                  <c:v>18</c:v>
                </c:pt>
                <c:pt idx="5">
                  <c:v>71</c:v>
                </c:pt>
                <c:pt idx="6">
                  <c:v>100</c:v>
                </c:pt>
                <c:pt idx="7">
                  <c:v>109</c:v>
                </c:pt>
                <c:pt idx="8">
                  <c:v>116</c:v>
                </c:pt>
                <c:pt idx="9">
                  <c:v>147</c:v>
                </c:pt>
                <c:pt idx="10">
                  <c:v>124</c:v>
                </c:pt>
                <c:pt idx="1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D3-44F2-B4FD-05026843ACEA}"/>
            </c:ext>
          </c:extLst>
        </c:ser>
        <c:ser>
          <c:idx val="4"/>
          <c:order val="4"/>
          <c:tx>
            <c:strRef>
              <c:f>'Sundhed og Ernæring'!$F$1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'Sundhed og Ernæring'!$A$2:$A$13</c:f>
              <c:strCache>
                <c:ptCount val="12"/>
                <c:pt idx="0">
                  <c:v>Jeg har det generelt godt med at være sammen med andre studerende i sociale sammenhænge (n=263)</c:v>
                </c:pt>
                <c:pt idx="1">
                  <c:v>Mine medstuderende accepterer mig som den person jeg er (n=263)</c:v>
                </c:pt>
                <c:pt idx="2">
                  <c:v>Jeg føler der er et stort pres for at jeg skal præstere (n=263)</c:v>
                </c:pt>
                <c:pt idx="3">
                  <c:v>Jeg har følt mig mobbet på uddannelsesstedet indenfor de seneste 12 måneder (n=263)</c:v>
                </c:pt>
                <c:pt idx="4">
                  <c:v>Jeg har oplevet at medstuderende er blevet udsat for mobning indenfor de seneste 12 måneder (n=263)</c:v>
                </c:pt>
                <c:pt idx="5">
                  <c:v>Jeg synes der er en god luftkvalitet i undervisningslokalerne (n=263)</c:v>
                </c:pt>
                <c:pt idx="6">
                  <c:v>Jeg er ikke forstyrret af udefrakommende støj i undervisningslokalerne (n=263)</c:v>
                </c:pt>
                <c:pt idx="7">
                  <c:v>Jeg synes at lokalerne generelt har en passende temperatur (n=263)</c:v>
                </c:pt>
                <c:pt idx="8">
                  <c:v>Jeg synes at pladsforholdene i undervisningslokalerne er tilfredsstillende (n=263)</c:v>
                </c:pt>
                <c:pt idx="9">
                  <c:v>Jeg er generelt tilfreds med rengøringen på uddannelsesstedet (n=263)</c:v>
                </c:pt>
                <c:pt idx="10">
                  <c:v>Jeg synes at uddannelsesstedets toiletter er rene (n=263)</c:v>
                </c:pt>
                <c:pt idx="11">
                  <c:v>Lokalerne er velegnede til den undervisning der foregår i dem (n=263)</c:v>
                </c:pt>
              </c:strCache>
            </c:strRef>
          </c:cat>
          <c:val>
            <c:numRef>
              <c:f>'Sundhed og Ernæring'!$F$2:$F$13</c:f>
              <c:numCache>
                <c:formatCode>General</c:formatCode>
                <c:ptCount val="12"/>
                <c:pt idx="0">
                  <c:v>86</c:v>
                </c:pt>
                <c:pt idx="1">
                  <c:v>88</c:v>
                </c:pt>
                <c:pt idx="2">
                  <c:v>41</c:v>
                </c:pt>
                <c:pt idx="3">
                  <c:v>2</c:v>
                </c:pt>
                <c:pt idx="4">
                  <c:v>9</c:v>
                </c:pt>
                <c:pt idx="5">
                  <c:v>5</c:v>
                </c:pt>
                <c:pt idx="6">
                  <c:v>33</c:v>
                </c:pt>
                <c:pt idx="7">
                  <c:v>20</c:v>
                </c:pt>
                <c:pt idx="8">
                  <c:v>27</c:v>
                </c:pt>
                <c:pt idx="9">
                  <c:v>69</c:v>
                </c:pt>
                <c:pt idx="10">
                  <c:v>56</c:v>
                </c:pt>
                <c:pt idx="1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D3-44F2-B4FD-05026843ACEA}"/>
            </c:ext>
          </c:extLst>
        </c:ser>
        <c:ser>
          <c:idx val="5"/>
          <c:order val="5"/>
          <c:tx>
            <c:strRef>
              <c:f>'Sundhed og Ernæring'!$G$1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'Sundhed og Ernæring'!$A$2:$A$13</c:f>
              <c:strCache>
                <c:ptCount val="12"/>
                <c:pt idx="0">
                  <c:v>Jeg har det generelt godt med at være sammen med andre studerende i sociale sammenhænge (n=263)</c:v>
                </c:pt>
                <c:pt idx="1">
                  <c:v>Mine medstuderende accepterer mig som den person jeg er (n=263)</c:v>
                </c:pt>
                <c:pt idx="2">
                  <c:v>Jeg føler der er et stort pres for at jeg skal præstere (n=263)</c:v>
                </c:pt>
                <c:pt idx="3">
                  <c:v>Jeg har følt mig mobbet på uddannelsesstedet indenfor de seneste 12 måneder (n=263)</c:v>
                </c:pt>
                <c:pt idx="4">
                  <c:v>Jeg har oplevet at medstuderende er blevet udsat for mobning indenfor de seneste 12 måneder (n=263)</c:v>
                </c:pt>
                <c:pt idx="5">
                  <c:v>Jeg synes der er en god luftkvalitet i undervisningslokalerne (n=263)</c:v>
                </c:pt>
                <c:pt idx="6">
                  <c:v>Jeg er ikke forstyrret af udefrakommende støj i undervisningslokalerne (n=263)</c:v>
                </c:pt>
                <c:pt idx="7">
                  <c:v>Jeg synes at lokalerne generelt har en passende temperatur (n=263)</c:v>
                </c:pt>
                <c:pt idx="8">
                  <c:v>Jeg synes at pladsforholdene i undervisningslokalerne er tilfredsstillende (n=263)</c:v>
                </c:pt>
                <c:pt idx="9">
                  <c:v>Jeg er generelt tilfreds med rengøringen på uddannelsesstedet (n=263)</c:v>
                </c:pt>
                <c:pt idx="10">
                  <c:v>Jeg synes at uddannelsesstedets toiletter er rene (n=263)</c:v>
                </c:pt>
                <c:pt idx="11">
                  <c:v>Lokalerne er velegnede til den undervisning der foregår i dem (n=263)</c:v>
                </c:pt>
              </c:strCache>
            </c:strRef>
          </c:cat>
          <c:val>
            <c:numRef>
              <c:f>'Sundhed og Ernæring'!$G$2:$G$13</c:f>
              <c:numCache>
                <c:formatCode>General</c:formatCode>
                <c:ptCount val="12"/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D3-44F2-B4FD-05026843A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3308272"/>
        <c:axId val="605780576"/>
      </c:barChart>
      <c:catAx>
        <c:axId val="68330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05780576"/>
        <c:crosses val="autoZero"/>
        <c:auto val="1"/>
        <c:lblAlgn val="ctr"/>
        <c:lblOffset val="100"/>
        <c:noMultiLvlLbl val="0"/>
      </c:catAx>
      <c:valAx>
        <c:axId val="60578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330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85908723434888"/>
          <c:y val="9.365774826947422E-2"/>
          <c:w val="0.5107042315913044"/>
          <c:h val="0.81010338441425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Sygeplejerske!$B$92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Sygeplejerske!$A$93:$A$104</c:f>
              <c:strCache>
                <c:ptCount val="12"/>
                <c:pt idx="0">
                  <c:v>Jeg har det generelt godt med at være sammen med andre studerende i sociale sammenhænge (n=1463)</c:v>
                </c:pt>
                <c:pt idx="1">
                  <c:v>Mine medstuderende accepterer mig som den person jeg er (n=1463)</c:v>
                </c:pt>
                <c:pt idx="2">
                  <c:v>Jeg føler der er et stort pres for at jeg skal præstere (n=1463)</c:v>
                </c:pt>
                <c:pt idx="3">
                  <c:v>Jeg har følt mig mobbet på uddannelsesstedet indenfor de seneste 12 måneder (n=1463)</c:v>
                </c:pt>
                <c:pt idx="4">
                  <c:v>Jeg har oplevet at medstuderende er blevet udsat for mobning indenfor de seneste 12 måneder (n=1463)</c:v>
                </c:pt>
                <c:pt idx="5">
                  <c:v>Jeg synes der er en god luftkvalitet i undervisningslokalerne (n=1463)</c:v>
                </c:pt>
                <c:pt idx="6">
                  <c:v>Jeg er ikke forstyrret af udefrakommende støj i undervisningslokalerne (n=1463)</c:v>
                </c:pt>
                <c:pt idx="7">
                  <c:v>Jeg synes at lokalerne generelt har en passende temperatur (n=1463)</c:v>
                </c:pt>
                <c:pt idx="8">
                  <c:v>Jeg synes at pladsforholdene i undervisningslokalerne er tilfredsstillende (n=1463)</c:v>
                </c:pt>
                <c:pt idx="9">
                  <c:v>Jeg er generelt tilfreds med rengøringen på uddannelsesstedet (n=1463)</c:v>
                </c:pt>
                <c:pt idx="10">
                  <c:v>Jeg synes at uddannelsesstedets toiletter er rene (n=1463)</c:v>
                </c:pt>
                <c:pt idx="11">
                  <c:v>Lokalerne er velegnede til den undervisning der foregår i dem (n=1463)</c:v>
                </c:pt>
              </c:strCache>
            </c:strRef>
          </c:cat>
          <c:val>
            <c:numRef>
              <c:f>Sygeplejerske!$B$93:$B$104</c:f>
              <c:numCache>
                <c:formatCode>General</c:formatCode>
                <c:ptCount val="12"/>
                <c:pt idx="0">
                  <c:v>22</c:v>
                </c:pt>
                <c:pt idx="1">
                  <c:v>15</c:v>
                </c:pt>
                <c:pt idx="2">
                  <c:v>94</c:v>
                </c:pt>
                <c:pt idx="3">
                  <c:v>1097</c:v>
                </c:pt>
                <c:pt idx="4">
                  <c:v>897</c:v>
                </c:pt>
                <c:pt idx="5">
                  <c:v>235</c:v>
                </c:pt>
                <c:pt idx="6">
                  <c:v>147</c:v>
                </c:pt>
                <c:pt idx="7">
                  <c:v>144</c:v>
                </c:pt>
                <c:pt idx="8">
                  <c:v>134</c:v>
                </c:pt>
                <c:pt idx="9">
                  <c:v>37</c:v>
                </c:pt>
                <c:pt idx="10">
                  <c:v>41</c:v>
                </c:pt>
                <c:pt idx="1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8-4BAF-B269-967DF4C2A901}"/>
            </c:ext>
          </c:extLst>
        </c:ser>
        <c:ser>
          <c:idx val="1"/>
          <c:order val="1"/>
          <c:tx>
            <c:strRef>
              <c:f>Sygeplejerske!$C$92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Sygeplejerske!$A$93:$A$104</c:f>
              <c:strCache>
                <c:ptCount val="12"/>
                <c:pt idx="0">
                  <c:v>Jeg har det generelt godt med at være sammen med andre studerende i sociale sammenhænge (n=1463)</c:v>
                </c:pt>
                <c:pt idx="1">
                  <c:v>Mine medstuderende accepterer mig som den person jeg er (n=1463)</c:v>
                </c:pt>
                <c:pt idx="2">
                  <c:v>Jeg føler der er et stort pres for at jeg skal præstere (n=1463)</c:v>
                </c:pt>
                <c:pt idx="3">
                  <c:v>Jeg har følt mig mobbet på uddannelsesstedet indenfor de seneste 12 måneder (n=1463)</c:v>
                </c:pt>
                <c:pt idx="4">
                  <c:v>Jeg har oplevet at medstuderende er blevet udsat for mobning indenfor de seneste 12 måneder (n=1463)</c:v>
                </c:pt>
                <c:pt idx="5">
                  <c:v>Jeg synes der er en god luftkvalitet i undervisningslokalerne (n=1463)</c:v>
                </c:pt>
                <c:pt idx="6">
                  <c:v>Jeg er ikke forstyrret af udefrakommende støj i undervisningslokalerne (n=1463)</c:v>
                </c:pt>
                <c:pt idx="7">
                  <c:v>Jeg synes at lokalerne generelt har en passende temperatur (n=1463)</c:v>
                </c:pt>
                <c:pt idx="8">
                  <c:v>Jeg synes at pladsforholdene i undervisningslokalerne er tilfredsstillende (n=1463)</c:v>
                </c:pt>
                <c:pt idx="9">
                  <c:v>Jeg er generelt tilfreds med rengøringen på uddannelsesstedet (n=1463)</c:v>
                </c:pt>
                <c:pt idx="10">
                  <c:v>Jeg synes at uddannelsesstedets toiletter er rene (n=1463)</c:v>
                </c:pt>
                <c:pt idx="11">
                  <c:v>Lokalerne er velegnede til den undervisning der foregår i dem (n=1463)</c:v>
                </c:pt>
              </c:strCache>
            </c:strRef>
          </c:cat>
          <c:val>
            <c:numRef>
              <c:f>Sygeplejerske!$C$93:$C$104</c:f>
              <c:numCache>
                <c:formatCode>General</c:formatCode>
                <c:ptCount val="12"/>
                <c:pt idx="0">
                  <c:v>56</c:v>
                </c:pt>
                <c:pt idx="1">
                  <c:v>41</c:v>
                </c:pt>
                <c:pt idx="2">
                  <c:v>331</c:v>
                </c:pt>
                <c:pt idx="3">
                  <c:v>236</c:v>
                </c:pt>
                <c:pt idx="4">
                  <c:v>302</c:v>
                </c:pt>
                <c:pt idx="5">
                  <c:v>369</c:v>
                </c:pt>
                <c:pt idx="6">
                  <c:v>416</c:v>
                </c:pt>
                <c:pt idx="7">
                  <c:v>382</c:v>
                </c:pt>
                <c:pt idx="8">
                  <c:v>310</c:v>
                </c:pt>
                <c:pt idx="9">
                  <c:v>88</c:v>
                </c:pt>
                <c:pt idx="10">
                  <c:v>120</c:v>
                </c:pt>
                <c:pt idx="1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8-4BAF-B269-967DF4C2A901}"/>
            </c:ext>
          </c:extLst>
        </c:ser>
        <c:ser>
          <c:idx val="2"/>
          <c:order val="2"/>
          <c:tx>
            <c:strRef>
              <c:f>Sygeplejerske!$D$92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Sygeplejerske!$A$93:$A$104</c:f>
              <c:strCache>
                <c:ptCount val="12"/>
                <c:pt idx="0">
                  <c:v>Jeg har det generelt godt med at være sammen med andre studerende i sociale sammenhænge (n=1463)</c:v>
                </c:pt>
                <c:pt idx="1">
                  <c:v>Mine medstuderende accepterer mig som den person jeg er (n=1463)</c:v>
                </c:pt>
                <c:pt idx="2">
                  <c:v>Jeg føler der er et stort pres for at jeg skal præstere (n=1463)</c:v>
                </c:pt>
                <c:pt idx="3">
                  <c:v>Jeg har følt mig mobbet på uddannelsesstedet indenfor de seneste 12 måneder (n=1463)</c:v>
                </c:pt>
                <c:pt idx="4">
                  <c:v>Jeg har oplevet at medstuderende er blevet udsat for mobning indenfor de seneste 12 måneder (n=1463)</c:v>
                </c:pt>
                <c:pt idx="5">
                  <c:v>Jeg synes der er en god luftkvalitet i undervisningslokalerne (n=1463)</c:v>
                </c:pt>
                <c:pt idx="6">
                  <c:v>Jeg er ikke forstyrret af udefrakommende støj i undervisningslokalerne (n=1463)</c:v>
                </c:pt>
                <c:pt idx="7">
                  <c:v>Jeg synes at lokalerne generelt har en passende temperatur (n=1463)</c:v>
                </c:pt>
                <c:pt idx="8">
                  <c:v>Jeg synes at pladsforholdene i undervisningslokalerne er tilfredsstillende (n=1463)</c:v>
                </c:pt>
                <c:pt idx="9">
                  <c:v>Jeg er generelt tilfreds med rengøringen på uddannelsesstedet (n=1463)</c:v>
                </c:pt>
                <c:pt idx="10">
                  <c:v>Jeg synes at uddannelsesstedets toiletter er rene (n=1463)</c:v>
                </c:pt>
                <c:pt idx="11">
                  <c:v>Lokalerne er velegnede til den undervisning der foregår i dem (n=1463)</c:v>
                </c:pt>
              </c:strCache>
            </c:strRef>
          </c:cat>
          <c:val>
            <c:numRef>
              <c:f>Sygeplejerske!$D$93:$D$104</c:f>
              <c:numCache>
                <c:formatCode>General</c:formatCode>
                <c:ptCount val="12"/>
                <c:pt idx="0">
                  <c:v>149</c:v>
                </c:pt>
                <c:pt idx="1">
                  <c:v>154</c:v>
                </c:pt>
                <c:pt idx="2">
                  <c:v>385</c:v>
                </c:pt>
                <c:pt idx="3">
                  <c:v>70</c:v>
                </c:pt>
                <c:pt idx="4">
                  <c:v>99</c:v>
                </c:pt>
                <c:pt idx="5">
                  <c:v>426</c:v>
                </c:pt>
                <c:pt idx="6">
                  <c:v>299</c:v>
                </c:pt>
                <c:pt idx="7">
                  <c:v>323</c:v>
                </c:pt>
                <c:pt idx="8">
                  <c:v>260</c:v>
                </c:pt>
                <c:pt idx="9">
                  <c:v>208</c:v>
                </c:pt>
                <c:pt idx="10">
                  <c:v>182</c:v>
                </c:pt>
                <c:pt idx="11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8-4BAF-B269-967DF4C2A901}"/>
            </c:ext>
          </c:extLst>
        </c:ser>
        <c:ser>
          <c:idx val="3"/>
          <c:order val="3"/>
          <c:tx>
            <c:strRef>
              <c:f>Sygeplejerske!$E$92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Sygeplejerske!$A$93:$A$104</c:f>
              <c:strCache>
                <c:ptCount val="12"/>
                <c:pt idx="0">
                  <c:v>Jeg har det generelt godt med at være sammen med andre studerende i sociale sammenhænge (n=1463)</c:v>
                </c:pt>
                <c:pt idx="1">
                  <c:v>Mine medstuderende accepterer mig som den person jeg er (n=1463)</c:v>
                </c:pt>
                <c:pt idx="2">
                  <c:v>Jeg føler der er et stort pres for at jeg skal præstere (n=1463)</c:v>
                </c:pt>
                <c:pt idx="3">
                  <c:v>Jeg har følt mig mobbet på uddannelsesstedet indenfor de seneste 12 måneder (n=1463)</c:v>
                </c:pt>
                <c:pt idx="4">
                  <c:v>Jeg har oplevet at medstuderende er blevet udsat for mobning indenfor de seneste 12 måneder (n=1463)</c:v>
                </c:pt>
                <c:pt idx="5">
                  <c:v>Jeg synes der er en god luftkvalitet i undervisningslokalerne (n=1463)</c:v>
                </c:pt>
                <c:pt idx="6">
                  <c:v>Jeg er ikke forstyrret af udefrakommende støj i undervisningslokalerne (n=1463)</c:v>
                </c:pt>
                <c:pt idx="7">
                  <c:v>Jeg synes at lokalerne generelt har en passende temperatur (n=1463)</c:v>
                </c:pt>
                <c:pt idx="8">
                  <c:v>Jeg synes at pladsforholdene i undervisningslokalerne er tilfredsstillende (n=1463)</c:v>
                </c:pt>
                <c:pt idx="9">
                  <c:v>Jeg er generelt tilfreds med rengøringen på uddannelsesstedet (n=1463)</c:v>
                </c:pt>
                <c:pt idx="10">
                  <c:v>Jeg synes at uddannelsesstedets toiletter er rene (n=1463)</c:v>
                </c:pt>
                <c:pt idx="11">
                  <c:v>Lokalerne er velegnede til den undervisning der foregår i dem (n=1463)</c:v>
                </c:pt>
              </c:strCache>
            </c:strRef>
          </c:cat>
          <c:val>
            <c:numRef>
              <c:f>Sygeplejerske!$E$93:$E$104</c:f>
              <c:numCache>
                <c:formatCode>General</c:formatCode>
                <c:ptCount val="12"/>
                <c:pt idx="0">
                  <c:v>581</c:v>
                </c:pt>
                <c:pt idx="1">
                  <c:v>571</c:v>
                </c:pt>
                <c:pt idx="2">
                  <c:v>436</c:v>
                </c:pt>
                <c:pt idx="3">
                  <c:v>33</c:v>
                </c:pt>
                <c:pt idx="4">
                  <c:v>102</c:v>
                </c:pt>
                <c:pt idx="5">
                  <c:v>322</c:v>
                </c:pt>
                <c:pt idx="6">
                  <c:v>437</c:v>
                </c:pt>
                <c:pt idx="7">
                  <c:v>503</c:v>
                </c:pt>
                <c:pt idx="8">
                  <c:v>602</c:v>
                </c:pt>
                <c:pt idx="9">
                  <c:v>807</c:v>
                </c:pt>
                <c:pt idx="10">
                  <c:v>797</c:v>
                </c:pt>
                <c:pt idx="11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28-4BAF-B269-967DF4C2A901}"/>
            </c:ext>
          </c:extLst>
        </c:ser>
        <c:ser>
          <c:idx val="4"/>
          <c:order val="4"/>
          <c:tx>
            <c:strRef>
              <c:f>Sygeplejerske!$F$92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Sygeplejerske!$A$93:$A$104</c:f>
              <c:strCache>
                <c:ptCount val="12"/>
                <c:pt idx="0">
                  <c:v>Jeg har det generelt godt med at være sammen med andre studerende i sociale sammenhænge (n=1463)</c:v>
                </c:pt>
                <c:pt idx="1">
                  <c:v>Mine medstuderende accepterer mig som den person jeg er (n=1463)</c:v>
                </c:pt>
                <c:pt idx="2">
                  <c:v>Jeg føler der er et stort pres for at jeg skal præstere (n=1463)</c:v>
                </c:pt>
                <c:pt idx="3">
                  <c:v>Jeg har følt mig mobbet på uddannelsesstedet indenfor de seneste 12 måneder (n=1463)</c:v>
                </c:pt>
                <c:pt idx="4">
                  <c:v>Jeg har oplevet at medstuderende er blevet udsat for mobning indenfor de seneste 12 måneder (n=1463)</c:v>
                </c:pt>
                <c:pt idx="5">
                  <c:v>Jeg synes der er en god luftkvalitet i undervisningslokalerne (n=1463)</c:v>
                </c:pt>
                <c:pt idx="6">
                  <c:v>Jeg er ikke forstyrret af udefrakommende støj i undervisningslokalerne (n=1463)</c:v>
                </c:pt>
                <c:pt idx="7">
                  <c:v>Jeg synes at lokalerne generelt har en passende temperatur (n=1463)</c:v>
                </c:pt>
                <c:pt idx="8">
                  <c:v>Jeg synes at pladsforholdene i undervisningslokalerne er tilfredsstillende (n=1463)</c:v>
                </c:pt>
                <c:pt idx="9">
                  <c:v>Jeg er generelt tilfreds med rengøringen på uddannelsesstedet (n=1463)</c:v>
                </c:pt>
                <c:pt idx="10">
                  <c:v>Jeg synes at uddannelsesstedets toiletter er rene (n=1463)</c:v>
                </c:pt>
                <c:pt idx="11">
                  <c:v>Lokalerne er velegnede til den undervisning der foregår i dem (n=1463)</c:v>
                </c:pt>
              </c:strCache>
            </c:strRef>
          </c:cat>
          <c:val>
            <c:numRef>
              <c:f>Sygeplejerske!$F$93:$F$104</c:f>
              <c:numCache>
                <c:formatCode>General</c:formatCode>
                <c:ptCount val="12"/>
                <c:pt idx="0">
                  <c:v>637</c:v>
                </c:pt>
                <c:pt idx="1">
                  <c:v>646</c:v>
                </c:pt>
                <c:pt idx="2">
                  <c:v>211</c:v>
                </c:pt>
                <c:pt idx="3">
                  <c:v>16</c:v>
                </c:pt>
                <c:pt idx="4">
                  <c:v>30</c:v>
                </c:pt>
                <c:pt idx="5">
                  <c:v>75</c:v>
                </c:pt>
                <c:pt idx="6">
                  <c:v>155</c:v>
                </c:pt>
                <c:pt idx="7">
                  <c:v>93</c:v>
                </c:pt>
                <c:pt idx="8">
                  <c:v>151</c:v>
                </c:pt>
                <c:pt idx="9">
                  <c:v>301</c:v>
                </c:pt>
                <c:pt idx="10">
                  <c:v>314</c:v>
                </c:pt>
                <c:pt idx="1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28-4BAF-B269-967DF4C2A901}"/>
            </c:ext>
          </c:extLst>
        </c:ser>
        <c:ser>
          <c:idx val="5"/>
          <c:order val="5"/>
          <c:tx>
            <c:strRef>
              <c:f>Sygeplejerske!$G$92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Sygeplejerske!$A$93:$A$104</c:f>
              <c:strCache>
                <c:ptCount val="12"/>
                <c:pt idx="0">
                  <c:v>Jeg har det generelt godt med at være sammen med andre studerende i sociale sammenhænge (n=1463)</c:v>
                </c:pt>
                <c:pt idx="1">
                  <c:v>Mine medstuderende accepterer mig som den person jeg er (n=1463)</c:v>
                </c:pt>
                <c:pt idx="2">
                  <c:v>Jeg føler der er et stort pres for at jeg skal præstere (n=1463)</c:v>
                </c:pt>
                <c:pt idx="3">
                  <c:v>Jeg har følt mig mobbet på uddannelsesstedet indenfor de seneste 12 måneder (n=1463)</c:v>
                </c:pt>
                <c:pt idx="4">
                  <c:v>Jeg har oplevet at medstuderende er blevet udsat for mobning indenfor de seneste 12 måneder (n=1463)</c:v>
                </c:pt>
                <c:pt idx="5">
                  <c:v>Jeg synes der er en god luftkvalitet i undervisningslokalerne (n=1463)</c:v>
                </c:pt>
                <c:pt idx="6">
                  <c:v>Jeg er ikke forstyrret af udefrakommende støj i undervisningslokalerne (n=1463)</c:v>
                </c:pt>
                <c:pt idx="7">
                  <c:v>Jeg synes at lokalerne generelt har en passende temperatur (n=1463)</c:v>
                </c:pt>
                <c:pt idx="8">
                  <c:v>Jeg synes at pladsforholdene i undervisningslokalerne er tilfredsstillende (n=1463)</c:v>
                </c:pt>
                <c:pt idx="9">
                  <c:v>Jeg er generelt tilfreds med rengøringen på uddannelsesstedet (n=1463)</c:v>
                </c:pt>
                <c:pt idx="10">
                  <c:v>Jeg synes at uddannelsesstedets toiletter er rene (n=1463)</c:v>
                </c:pt>
                <c:pt idx="11">
                  <c:v>Lokalerne er velegnede til den undervisning der foregår i dem (n=1463)</c:v>
                </c:pt>
              </c:strCache>
            </c:strRef>
          </c:cat>
          <c:val>
            <c:numRef>
              <c:f>Sygeplejerske!$G$93:$G$104</c:f>
              <c:numCache>
                <c:formatCode>General</c:formatCode>
                <c:ptCount val="12"/>
                <c:pt idx="0">
                  <c:v>18</c:v>
                </c:pt>
                <c:pt idx="1">
                  <c:v>36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36</c:v>
                </c:pt>
                <c:pt idx="6">
                  <c:v>9</c:v>
                </c:pt>
                <c:pt idx="7">
                  <c:v>18</c:v>
                </c:pt>
                <c:pt idx="8">
                  <c:v>6</c:v>
                </c:pt>
                <c:pt idx="9">
                  <c:v>22</c:v>
                </c:pt>
                <c:pt idx="10">
                  <c:v>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28-4BAF-B269-967DF4C2A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7213248"/>
        <c:axId val="1302954608"/>
      </c:barChart>
      <c:catAx>
        <c:axId val="126721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02954608"/>
        <c:crosses val="autoZero"/>
        <c:auto val="1"/>
        <c:lblAlgn val="ctr"/>
        <c:lblOffset val="100"/>
        <c:noMultiLvlLbl val="0"/>
      </c:catAx>
      <c:valAx>
        <c:axId val="13029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72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86350598580243"/>
          <c:y val="0.95037219810156059"/>
          <c:w val="0.61001982347143313"/>
          <c:h val="4.962780189843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08834180537561"/>
          <c:y val="8.1537741738851949E-2"/>
          <c:w val="0.51628791654207784"/>
          <c:h val="0.781224155854251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Sygeplejerske!$B$52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Sygeplejerske!$A$53:$A$64</c:f>
              <c:strCache>
                <c:ptCount val="12"/>
                <c:pt idx="0">
                  <c:v>Jeg har det generelt godt med at være sammen med andre studerende i sociale sammenhænge (n=1046)</c:v>
                </c:pt>
                <c:pt idx="1">
                  <c:v>Mine medstuderende accepterer mig som den person jeg er (n=1046)</c:v>
                </c:pt>
                <c:pt idx="2">
                  <c:v>Jeg føler der er et stort pres for at jeg skal præstere (n=1046)</c:v>
                </c:pt>
                <c:pt idx="3">
                  <c:v>Jeg har følt mig mobbet på uddannelsesstedet indenfor de seneste 12 måneder (n=1046)</c:v>
                </c:pt>
                <c:pt idx="4">
                  <c:v>Jeg har oplevet at medstuderende er blevet udsat for mobning indenfor de seneste 12 måneder (n=1046)</c:v>
                </c:pt>
                <c:pt idx="5">
                  <c:v>Jeg synes der er en god luftkvalitet i undervisningslokalerne (n=1046)</c:v>
                </c:pt>
                <c:pt idx="6">
                  <c:v>Jeg er ikke forstyrret af udefrakommende støj i undervisningslokalerne (n=1046)</c:v>
                </c:pt>
                <c:pt idx="7">
                  <c:v>Jeg synes at lokalerne generelt har en passende temperatur (n=1046)</c:v>
                </c:pt>
                <c:pt idx="8">
                  <c:v>Jeg synes at pladsforholdene i undervisningslokalerne er tilfredsstillende (n=1046)</c:v>
                </c:pt>
                <c:pt idx="9">
                  <c:v>Jeg er generelt tilfreds med rengøringen på uddannelsesstedet (n=1046)</c:v>
                </c:pt>
                <c:pt idx="10">
                  <c:v>Jeg synes at uddannelsesstedets toiletter er rene (n=1046)</c:v>
                </c:pt>
                <c:pt idx="11">
                  <c:v>Lokalerne er velegnede til den undervisning der foregår i dem (n=1046)</c:v>
                </c:pt>
              </c:strCache>
            </c:strRef>
          </c:cat>
          <c:val>
            <c:numRef>
              <c:f>Sygeplejerske!$B$53:$B$64</c:f>
              <c:numCache>
                <c:formatCode>General</c:formatCode>
                <c:ptCount val="12"/>
                <c:pt idx="0">
                  <c:v>18</c:v>
                </c:pt>
                <c:pt idx="1">
                  <c:v>11</c:v>
                </c:pt>
                <c:pt idx="2">
                  <c:v>68</c:v>
                </c:pt>
                <c:pt idx="3">
                  <c:v>793</c:v>
                </c:pt>
                <c:pt idx="4">
                  <c:v>666</c:v>
                </c:pt>
                <c:pt idx="5">
                  <c:v>181</c:v>
                </c:pt>
                <c:pt idx="6">
                  <c:v>111</c:v>
                </c:pt>
                <c:pt idx="7">
                  <c:v>105</c:v>
                </c:pt>
                <c:pt idx="8">
                  <c:v>99</c:v>
                </c:pt>
                <c:pt idx="9">
                  <c:v>29</c:v>
                </c:pt>
                <c:pt idx="10">
                  <c:v>32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B-434E-AD08-9FA1C03D8D65}"/>
            </c:ext>
          </c:extLst>
        </c:ser>
        <c:ser>
          <c:idx val="1"/>
          <c:order val="1"/>
          <c:tx>
            <c:strRef>
              <c:f>Sygeplejerske!$C$52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Sygeplejerske!$A$53:$A$64</c:f>
              <c:strCache>
                <c:ptCount val="12"/>
                <c:pt idx="0">
                  <c:v>Jeg har det generelt godt med at være sammen med andre studerende i sociale sammenhænge (n=1046)</c:v>
                </c:pt>
                <c:pt idx="1">
                  <c:v>Mine medstuderende accepterer mig som den person jeg er (n=1046)</c:v>
                </c:pt>
                <c:pt idx="2">
                  <c:v>Jeg føler der er et stort pres for at jeg skal præstere (n=1046)</c:v>
                </c:pt>
                <c:pt idx="3">
                  <c:v>Jeg har følt mig mobbet på uddannelsesstedet indenfor de seneste 12 måneder (n=1046)</c:v>
                </c:pt>
                <c:pt idx="4">
                  <c:v>Jeg har oplevet at medstuderende er blevet udsat for mobning indenfor de seneste 12 måneder (n=1046)</c:v>
                </c:pt>
                <c:pt idx="5">
                  <c:v>Jeg synes der er en god luftkvalitet i undervisningslokalerne (n=1046)</c:v>
                </c:pt>
                <c:pt idx="6">
                  <c:v>Jeg er ikke forstyrret af udefrakommende støj i undervisningslokalerne (n=1046)</c:v>
                </c:pt>
                <c:pt idx="7">
                  <c:v>Jeg synes at lokalerne generelt har en passende temperatur (n=1046)</c:v>
                </c:pt>
                <c:pt idx="8">
                  <c:v>Jeg synes at pladsforholdene i undervisningslokalerne er tilfredsstillende (n=1046)</c:v>
                </c:pt>
                <c:pt idx="9">
                  <c:v>Jeg er generelt tilfreds med rengøringen på uddannelsesstedet (n=1046)</c:v>
                </c:pt>
                <c:pt idx="10">
                  <c:v>Jeg synes at uddannelsesstedets toiletter er rene (n=1046)</c:v>
                </c:pt>
                <c:pt idx="11">
                  <c:v>Lokalerne er velegnede til den undervisning der foregår i dem (n=1046)</c:v>
                </c:pt>
              </c:strCache>
            </c:strRef>
          </c:cat>
          <c:val>
            <c:numRef>
              <c:f>Sygeplejerske!$C$53:$C$64</c:f>
              <c:numCache>
                <c:formatCode>General</c:formatCode>
                <c:ptCount val="12"/>
                <c:pt idx="0">
                  <c:v>35</c:v>
                </c:pt>
                <c:pt idx="1">
                  <c:v>23</c:v>
                </c:pt>
                <c:pt idx="2">
                  <c:v>247</c:v>
                </c:pt>
                <c:pt idx="3">
                  <c:v>170</c:v>
                </c:pt>
                <c:pt idx="4">
                  <c:v>215</c:v>
                </c:pt>
                <c:pt idx="5">
                  <c:v>269</c:v>
                </c:pt>
                <c:pt idx="6">
                  <c:v>300</c:v>
                </c:pt>
                <c:pt idx="7">
                  <c:v>277</c:v>
                </c:pt>
                <c:pt idx="8">
                  <c:v>223</c:v>
                </c:pt>
                <c:pt idx="9">
                  <c:v>67</c:v>
                </c:pt>
                <c:pt idx="10">
                  <c:v>98</c:v>
                </c:pt>
                <c:pt idx="1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B-434E-AD08-9FA1C03D8D65}"/>
            </c:ext>
          </c:extLst>
        </c:ser>
        <c:ser>
          <c:idx val="2"/>
          <c:order val="2"/>
          <c:tx>
            <c:strRef>
              <c:f>Sygeplejerske!$D$52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Sygeplejerske!$A$53:$A$64</c:f>
              <c:strCache>
                <c:ptCount val="12"/>
                <c:pt idx="0">
                  <c:v>Jeg har det generelt godt med at være sammen med andre studerende i sociale sammenhænge (n=1046)</c:v>
                </c:pt>
                <c:pt idx="1">
                  <c:v>Mine medstuderende accepterer mig som den person jeg er (n=1046)</c:v>
                </c:pt>
                <c:pt idx="2">
                  <c:v>Jeg føler der er et stort pres for at jeg skal præstere (n=1046)</c:v>
                </c:pt>
                <c:pt idx="3">
                  <c:v>Jeg har følt mig mobbet på uddannelsesstedet indenfor de seneste 12 måneder (n=1046)</c:v>
                </c:pt>
                <c:pt idx="4">
                  <c:v>Jeg har oplevet at medstuderende er blevet udsat for mobning indenfor de seneste 12 måneder (n=1046)</c:v>
                </c:pt>
                <c:pt idx="5">
                  <c:v>Jeg synes der er en god luftkvalitet i undervisningslokalerne (n=1046)</c:v>
                </c:pt>
                <c:pt idx="6">
                  <c:v>Jeg er ikke forstyrret af udefrakommende støj i undervisningslokalerne (n=1046)</c:v>
                </c:pt>
                <c:pt idx="7">
                  <c:v>Jeg synes at lokalerne generelt har en passende temperatur (n=1046)</c:v>
                </c:pt>
                <c:pt idx="8">
                  <c:v>Jeg synes at pladsforholdene i undervisningslokalerne er tilfredsstillende (n=1046)</c:v>
                </c:pt>
                <c:pt idx="9">
                  <c:v>Jeg er generelt tilfreds med rengøringen på uddannelsesstedet (n=1046)</c:v>
                </c:pt>
                <c:pt idx="10">
                  <c:v>Jeg synes at uddannelsesstedets toiletter er rene (n=1046)</c:v>
                </c:pt>
                <c:pt idx="11">
                  <c:v>Lokalerne er velegnede til den undervisning der foregår i dem (n=1046)</c:v>
                </c:pt>
              </c:strCache>
            </c:strRef>
          </c:cat>
          <c:val>
            <c:numRef>
              <c:f>Sygeplejerske!$D$53:$D$64</c:f>
              <c:numCache>
                <c:formatCode>General</c:formatCode>
                <c:ptCount val="12"/>
                <c:pt idx="0">
                  <c:v>95</c:v>
                </c:pt>
                <c:pt idx="1">
                  <c:v>110</c:v>
                </c:pt>
                <c:pt idx="2">
                  <c:v>280</c:v>
                </c:pt>
                <c:pt idx="3">
                  <c:v>47</c:v>
                </c:pt>
                <c:pt idx="4">
                  <c:v>63</c:v>
                </c:pt>
                <c:pt idx="5">
                  <c:v>316</c:v>
                </c:pt>
                <c:pt idx="6">
                  <c:v>208</c:v>
                </c:pt>
                <c:pt idx="7">
                  <c:v>228</c:v>
                </c:pt>
                <c:pt idx="8">
                  <c:v>187</c:v>
                </c:pt>
                <c:pt idx="9">
                  <c:v>158</c:v>
                </c:pt>
                <c:pt idx="10">
                  <c:v>138</c:v>
                </c:pt>
                <c:pt idx="11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B-434E-AD08-9FA1C03D8D65}"/>
            </c:ext>
          </c:extLst>
        </c:ser>
        <c:ser>
          <c:idx val="3"/>
          <c:order val="3"/>
          <c:tx>
            <c:strRef>
              <c:f>Sygeplejerske!$E$52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Sygeplejerske!$A$53:$A$64</c:f>
              <c:strCache>
                <c:ptCount val="12"/>
                <c:pt idx="0">
                  <c:v>Jeg har det generelt godt med at være sammen med andre studerende i sociale sammenhænge (n=1046)</c:v>
                </c:pt>
                <c:pt idx="1">
                  <c:v>Mine medstuderende accepterer mig som den person jeg er (n=1046)</c:v>
                </c:pt>
                <c:pt idx="2">
                  <c:v>Jeg føler der er et stort pres for at jeg skal præstere (n=1046)</c:v>
                </c:pt>
                <c:pt idx="3">
                  <c:v>Jeg har følt mig mobbet på uddannelsesstedet indenfor de seneste 12 måneder (n=1046)</c:v>
                </c:pt>
                <c:pt idx="4">
                  <c:v>Jeg har oplevet at medstuderende er blevet udsat for mobning indenfor de seneste 12 måneder (n=1046)</c:v>
                </c:pt>
                <c:pt idx="5">
                  <c:v>Jeg synes der er en god luftkvalitet i undervisningslokalerne (n=1046)</c:v>
                </c:pt>
                <c:pt idx="6">
                  <c:v>Jeg er ikke forstyrret af udefrakommende støj i undervisningslokalerne (n=1046)</c:v>
                </c:pt>
                <c:pt idx="7">
                  <c:v>Jeg synes at lokalerne generelt har en passende temperatur (n=1046)</c:v>
                </c:pt>
                <c:pt idx="8">
                  <c:v>Jeg synes at pladsforholdene i undervisningslokalerne er tilfredsstillende (n=1046)</c:v>
                </c:pt>
                <c:pt idx="9">
                  <c:v>Jeg er generelt tilfreds med rengøringen på uddannelsesstedet (n=1046)</c:v>
                </c:pt>
                <c:pt idx="10">
                  <c:v>Jeg synes at uddannelsesstedets toiletter er rene (n=1046)</c:v>
                </c:pt>
                <c:pt idx="11">
                  <c:v>Lokalerne er velegnede til den undervisning der foregår i dem (n=1046)</c:v>
                </c:pt>
              </c:strCache>
            </c:strRef>
          </c:cat>
          <c:val>
            <c:numRef>
              <c:f>Sygeplejerske!$E$53:$E$64</c:f>
              <c:numCache>
                <c:formatCode>General</c:formatCode>
                <c:ptCount val="12"/>
                <c:pt idx="0">
                  <c:v>395</c:v>
                </c:pt>
                <c:pt idx="1">
                  <c:v>392</c:v>
                </c:pt>
                <c:pt idx="2">
                  <c:v>306</c:v>
                </c:pt>
                <c:pt idx="3">
                  <c:v>20</c:v>
                </c:pt>
                <c:pt idx="4">
                  <c:v>64</c:v>
                </c:pt>
                <c:pt idx="5">
                  <c:v>215</c:v>
                </c:pt>
                <c:pt idx="6">
                  <c:v>321</c:v>
                </c:pt>
                <c:pt idx="7">
                  <c:v>361</c:v>
                </c:pt>
                <c:pt idx="8">
                  <c:v>443</c:v>
                </c:pt>
                <c:pt idx="9">
                  <c:v>590</c:v>
                </c:pt>
                <c:pt idx="10">
                  <c:v>569</c:v>
                </c:pt>
                <c:pt idx="11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9B-434E-AD08-9FA1C03D8D65}"/>
            </c:ext>
          </c:extLst>
        </c:ser>
        <c:ser>
          <c:idx val="4"/>
          <c:order val="4"/>
          <c:tx>
            <c:strRef>
              <c:f>Sygeplejerske!$F$52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Sygeplejerske!$A$53:$A$64</c:f>
              <c:strCache>
                <c:ptCount val="12"/>
                <c:pt idx="0">
                  <c:v>Jeg har det generelt godt med at være sammen med andre studerende i sociale sammenhænge (n=1046)</c:v>
                </c:pt>
                <c:pt idx="1">
                  <c:v>Mine medstuderende accepterer mig som den person jeg er (n=1046)</c:v>
                </c:pt>
                <c:pt idx="2">
                  <c:v>Jeg føler der er et stort pres for at jeg skal præstere (n=1046)</c:v>
                </c:pt>
                <c:pt idx="3">
                  <c:v>Jeg har følt mig mobbet på uddannelsesstedet indenfor de seneste 12 måneder (n=1046)</c:v>
                </c:pt>
                <c:pt idx="4">
                  <c:v>Jeg har oplevet at medstuderende er blevet udsat for mobning indenfor de seneste 12 måneder (n=1046)</c:v>
                </c:pt>
                <c:pt idx="5">
                  <c:v>Jeg synes der er en god luftkvalitet i undervisningslokalerne (n=1046)</c:v>
                </c:pt>
                <c:pt idx="6">
                  <c:v>Jeg er ikke forstyrret af udefrakommende støj i undervisningslokalerne (n=1046)</c:v>
                </c:pt>
                <c:pt idx="7">
                  <c:v>Jeg synes at lokalerne generelt har en passende temperatur (n=1046)</c:v>
                </c:pt>
                <c:pt idx="8">
                  <c:v>Jeg synes at pladsforholdene i undervisningslokalerne er tilfredsstillende (n=1046)</c:v>
                </c:pt>
                <c:pt idx="9">
                  <c:v>Jeg er generelt tilfreds med rengøringen på uddannelsesstedet (n=1046)</c:v>
                </c:pt>
                <c:pt idx="10">
                  <c:v>Jeg synes at uddannelsesstedets toiletter er rene (n=1046)</c:v>
                </c:pt>
                <c:pt idx="11">
                  <c:v>Lokalerne er velegnede til den undervisning der foregår i dem (n=1046)</c:v>
                </c:pt>
              </c:strCache>
            </c:strRef>
          </c:cat>
          <c:val>
            <c:numRef>
              <c:f>Sygeplejerske!$F$53:$F$64</c:f>
              <c:numCache>
                <c:formatCode>General</c:formatCode>
                <c:ptCount val="12"/>
                <c:pt idx="0">
                  <c:v>490</c:v>
                </c:pt>
                <c:pt idx="1">
                  <c:v>490</c:v>
                </c:pt>
                <c:pt idx="2">
                  <c:v>141</c:v>
                </c:pt>
                <c:pt idx="3">
                  <c:v>8</c:v>
                </c:pt>
                <c:pt idx="4">
                  <c:v>16</c:v>
                </c:pt>
                <c:pt idx="5">
                  <c:v>46</c:v>
                </c:pt>
                <c:pt idx="6">
                  <c:v>102</c:v>
                </c:pt>
                <c:pt idx="7">
                  <c:v>64</c:v>
                </c:pt>
                <c:pt idx="8">
                  <c:v>92</c:v>
                </c:pt>
                <c:pt idx="9">
                  <c:v>183</c:v>
                </c:pt>
                <c:pt idx="10">
                  <c:v>204</c:v>
                </c:pt>
                <c:pt idx="1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B-434E-AD08-9FA1C03D8D65}"/>
            </c:ext>
          </c:extLst>
        </c:ser>
        <c:ser>
          <c:idx val="5"/>
          <c:order val="5"/>
          <c:tx>
            <c:strRef>
              <c:f>Sygeplejerske!$G$52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Sygeplejerske!$A$53:$A$64</c:f>
              <c:strCache>
                <c:ptCount val="12"/>
                <c:pt idx="0">
                  <c:v>Jeg har det generelt godt med at være sammen med andre studerende i sociale sammenhænge (n=1046)</c:v>
                </c:pt>
                <c:pt idx="1">
                  <c:v>Mine medstuderende accepterer mig som den person jeg er (n=1046)</c:v>
                </c:pt>
                <c:pt idx="2">
                  <c:v>Jeg føler der er et stort pres for at jeg skal præstere (n=1046)</c:v>
                </c:pt>
                <c:pt idx="3">
                  <c:v>Jeg har følt mig mobbet på uddannelsesstedet indenfor de seneste 12 måneder (n=1046)</c:v>
                </c:pt>
                <c:pt idx="4">
                  <c:v>Jeg har oplevet at medstuderende er blevet udsat for mobning indenfor de seneste 12 måneder (n=1046)</c:v>
                </c:pt>
                <c:pt idx="5">
                  <c:v>Jeg synes der er en god luftkvalitet i undervisningslokalerne (n=1046)</c:v>
                </c:pt>
                <c:pt idx="6">
                  <c:v>Jeg er ikke forstyrret af udefrakommende støj i undervisningslokalerne (n=1046)</c:v>
                </c:pt>
                <c:pt idx="7">
                  <c:v>Jeg synes at lokalerne generelt har en passende temperatur (n=1046)</c:v>
                </c:pt>
                <c:pt idx="8">
                  <c:v>Jeg synes at pladsforholdene i undervisningslokalerne er tilfredsstillende (n=1046)</c:v>
                </c:pt>
                <c:pt idx="9">
                  <c:v>Jeg er generelt tilfreds med rengøringen på uddannelsesstedet (n=1046)</c:v>
                </c:pt>
                <c:pt idx="10">
                  <c:v>Jeg synes at uddannelsesstedets toiletter er rene (n=1046)</c:v>
                </c:pt>
                <c:pt idx="11">
                  <c:v>Lokalerne er velegnede til den undervisning der foregår i dem (n=1046)</c:v>
                </c:pt>
              </c:strCache>
            </c:strRef>
          </c:cat>
          <c:val>
            <c:numRef>
              <c:f>Sygeplejerske!$G$53:$G$64</c:f>
              <c:numCache>
                <c:formatCode>General</c:formatCode>
                <c:ptCount val="12"/>
                <c:pt idx="0">
                  <c:v>13</c:v>
                </c:pt>
                <c:pt idx="1">
                  <c:v>20</c:v>
                </c:pt>
                <c:pt idx="2">
                  <c:v>4</c:v>
                </c:pt>
                <c:pt idx="3">
                  <c:v>8</c:v>
                </c:pt>
                <c:pt idx="4">
                  <c:v>22</c:v>
                </c:pt>
                <c:pt idx="5">
                  <c:v>19</c:v>
                </c:pt>
                <c:pt idx="6">
                  <c:v>4</c:v>
                </c:pt>
                <c:pt idx="7">
                  <c:v>11</c:v>
                </c:pt>
                <c:pt idx="8">
                  <c:v>2</c:v>
                </c:pt>
                <c:pt idx="9">
                  <c:v>19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B-434E-AD08-9FA1C03D8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3765792"/>
        <c:axId val="1329473216"/>
      </c:barChart>
      <c:catAx>
        <c:axId val="97376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29473216"/>
        <c:crosses val="autoZero"/>
        <c:auto val="1"/>
        <c:lblAlgn val="ctr"/>
        <c:lblOffset val="100"/>
        <c:noMultiLvlLbl val="0"/>
      </c:catAx>
      <c:valAx>
        <c:axId val="132947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37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05056646400215"/>
          <c:y val="0.95017285597827827"/>
          <c:w val="0.61001982347143313"/>
          <c:h val="4.9827144021721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Sygeplejerske!$B$4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Sygeplejerske!$A$5:$A$16</c:f>
              <c:strCache>
                <c:ptCount val="12"/>
                <c:pt idx="0">
                  <c:v>Jeg har det generelt godt med at være sammen med andre studerende i sociale sammenhænge (n=77)</c:v>
                </c:pt>
                <c:pt idx="1">
                  <c:v>Mine medstuderende accepterer mig som den person jeg er (n=77)</c:v>
                </c:pt>
                <c:pt idx="2">
                  <c:v>Jeg føler der er et stort pres for at jeg skal præstere (n=77)</c:v>
                </c:pt>
                <c:pt idx="3">
                  <c:v>Jeg har følt mig mobbet på uddannelsesstedet indenfor de seneste 12 måneder (n=77)</c:v>
                </c:pt>
                <c:pt idx="4">
                  <c:v>Jeg har oplevet at medstuderende er blevet udsat for mobning indenfor de seneste 12 måneder (n=77)</c:v>
                </c:pt>
                <c:pt idx="5">
                  <c:v>Jeg synes der er en god luftkvalitet i undervisningslokalerne (n=77)</c:v>
                </c:pt>
                <c:pt idx="6">
                  <c:v>Jeg er ikke forstyrret af udefrakommende støj i undervisningslokalerne (n=77)</c:v>
                </c:pt>
                <c:pt idx="7">
                  <c:v>Jeg synes at lokalerne generelt har en passende temperatur (n=77)</c:v>
                </c:pt>
                <c:pt idx="8">
                  <c:v>Jeg synes at pladsforholdene i undervisningslokalerne er tilfredsstillende (n=77)</c:v>
                </c:pt>
                <c:pt idx="9">
                  <c:v>Jeg er generelt tilfreds med rengøringen på uddannelsesstedet (n=77)</c:v>
                </c:pt>
                <c:pt idx="10">
                  <c:v>Jeg synes at uddannelsesstedets toiletter er rene (n=77)</c:v>
                </c:pt>
                <c:pt idx="11">
                  <c:v>Lokalerne er velegnede til den undervisning der foregår i dem v</c:v>
                </c:pt>
              </c:strCache>
            </c:strRef>
          </c:cat>
          <c:val>
            <c:numRef>
              <c:f>Sygeplejerske!$B$5:$B$16</c:f>
              <c:numCache>
                <c:formatCode>General</c:formatCode>
                <c:ptCount val="12"/>
                <c:pt idx="0">
                  <c:v>1</c:v>
                </c:pt>
                <c:pt idx="2">
                  <c:v>7</c:v>
                </c:pt>
                <c:pt idx="3">
                  <c:v>65</c:v>
                </c:pt>
                <c:pt idx="4">
                  <c:v>47</c:v>
                </c:pt>
                <c:pt idx="5">
                  <c:v>14</c:v>
                </c:pt>
                <c:pt idx="6">
                  <c:v>10</c:v>
                </c:pt>
                <c:pt idx="7">
                  <c:v>7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6-4FFC-8295-77789214920D}"/>
            </c:ext>
          </c:extLst>
        </c:ser>
        <c:ser>
          <c:idx val="1"/>
          <c:order val="1"/>
          <c:tx>
            <c:strRef>
              <c:f>Sygeplejerske!$C$4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Sygeplejerske!$A$5:$A$16</c:f>
              <c:strCache>
                <c:ptCount val="12"/>
                <c:pt idx="0">
                  <c:v>Jeg har det generelt godt med at være sammen med andre studerende i sociale sammenhænge (n=77)</c:v>
                </c:pt>
                <c:pt idx="1">
                  <c:v>Mine medstuderende accepterer mig som den person jeg er (n=77)</c:v>
                </c:pt>
                <c:pt idx="2">
                  <c:v>Jeg føler der er et stort pres for at jeg skal præstere (n=77)</c:v>
                </c:pt>
                <c:pt idx="3">
                  <c:v>Jeg har følt mig mobbet på uddannelsesstedet indenfor de seneste 12 måneder (n=77)</c:v>
                </c:pt>
                <c:pt idx="4">
                  <c:v>Jeg har oplevet at medstuderende er blevet udsat for mobning indenfor de seneste 12 måneder (n=77)</c:v>
                </c:pt>
                <c:pt idx="5">
                  <c:v>Jeg synes der er en god luftkvalitet i undervisningslokalerne (n=77)</c:v>
                </c:pt>
                <c:pt idx="6">
                  <c:v>Jeg er ikke forstyrret af udefrakommende støj i undervisningslokalerne (n=77)</c:v>
                </c:pt>
                <c:pt idx="7">
                  <c:v>Jeg synes at lokalerne generelt har en passende temperatur (n=77)</c:v>
                </c:pt>
                <c:pt idx="8">
                  <c:v>Jeg synes at pladsforholdene i undervisningslokalerne er tilfredsstillende (n=77)</c:v>
                </c:pt>
                <c:pt idx="9">
                  <c:v>Jeg er generelt tilfreds med rengøringen på uddannelsesstedet (n=77)</c:v>
                </c:pt>
                <c:pt idx="10">
                  <c:v>Jeg synes at uddannelsesstedets toiletter er rene (n=77)</c:v>
                </c:pt>
                <c:pt idx="11">
                  <c:v>Lokalerne er velegnede til den undervisning der foregår i dem v</c:v>
                </c:pt>
              </c:strCache>
            </c:strRef>
          </c:cat>
          <c:val>
            <c:numRef>
              <c:f>Sygeplejerske!$C$5:$C$16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21</c:v>
                </c:pt>
                <c:pt idx="3">
                  <c:v>6</c:v>
                </c:pt>
                <c:pt idx="4">
                  <c:v>16</c:v>
                </c:pt>
                <c:pt idx="5">
                  <c:v>27</c:v>
                </c:pt>
                <c:pt idx="6">
                  <c:v>17</c:v>
                </c:pt>
                <c:pt idx="7">
                  <c:v>32</c:v>
                </c:pt>
                <c:pt idx="8">
                  <c:v>11</c:v>
                </c:pt>
                <c:pt idx="9">
                  <c:v>2</c:v>
                </c:pt>
                <c:pt idx="10">
                  <c:v>4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6-4FFC-8295-77789214920D}"/>
            </c:ext>
          </c:extLst>
        </c:ser>
        <c:ser>
          <c:idx val="2"/>
          <c:order val="2"/>
          <c:tx>
            <c:strRef>
              <c:f>Sygeplejerske!$D$4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Sygeplejerske!$A$5:$A$16</c:f>
              <c:strCache>
                <c:ptCount val="12"/>
                <c:pt idx="0">
                  <c:v>Jeg har det generelt godt med at være sammen med andre studerende i sociale sammenhænge (n=77)</c:v>
                </c:pt>
                <c:pt idx="1">
                  <c:v>Mine medstuderende accepterer mig som den person jeg er (n=77)</c:v>
                </c:pt>
                <c:pt idx="2">
                  <c:v>Jeg føler der er et stort pres for at jeg skal præstere (n=77)</c:v>
                </c:pt>
                <c:pt idx="3">
                  <c:v>Jeg har følt mig mobbet på uddannelsesstedet indenfor de seneste 12 måneder (n=77)</c:v>
                </c:pt>
                <c:pt idx="4">
                  <c:v>Jeg har oplevet at medstuderende er blevet udsat for mobning indenfor de seneste 12 måneder (n=77)</c:v>
                </c:pt>
                <c:pt idx="5">
                  <c:v>Jeg synes der er en god luftkvalitet i undervisningslokalerne (n=77)</c:v>
                </c:pt>
                <c:pt idx="6">
                  <c:v>Jeg er ikke forstyrret af udefrakommende støj i undervisningslokalerne (n=77)</c:v>
                </c:pt>
                <c:pt idx="7">
                  <c:v>Jeg synes at lokalerne generelt har en passende temperatur (n=77)</c:v>
                </c:pt>
                <c:pt idx="8">
                  <c:v>Jeg synes at pladsforholdene i undervisningslokalerne er tilfredsstillende (n=77)</c:v>
                </c:pt>
                <c:pt idx="9">
                  <c:v>Jeg er generelt tilfreds med rengøringen på uddannelsesstedet (n=77)</c:v>
                </c:pt>
                <c:pt idx="10">
                  <c:v>Jeg synes at uddannelsesstedets toiletter er rene (n=77)</c:v>
                </c:pt>
                <c:pt idx="11">
                  <c:v>Lokalerne er velegnede til den undervisning der foregår i dem v</c:v>
                </c:pt>
              </c:strCache>
            </c:strRef>
          </c:cat>
          <c:val>
            <c:numRef>
              <c:f>Sygeplejerske!$D$5:$D$16</c:f>
              <c:numCache>
                <c:formatCode>General</c:formatCode>
                <c:ptCount val="12"/>
                <c:pt idx="0">
                  <c:v>12</c:v>
                </c:pt>
                <c:pt idx="1">
                  <c:v>6</c:v>
                </c:pt>
                <c:pt idx="2">
                  <c:v>12</c:v>
                </c:pt>
                <c:pt idx="3">
                  <c:v>4</c:v>
                </c:pt>
                <c:pt idx="4">
                  <c:v>6</c:v>
                </c:pt>
                <c:pt idx="5">
                  <c:v>16</c:v>
                </c:pt>
                <c:pt idx="6">
                  <c:v>22</c:v>
                </c:pt>
                <c:pt idx="7">
                  <c:v>19</c:v>
                </c:pt>
                <c:pt idx="8">
                  <c:v>7</c:v>
                </c:pt>
                <c:pt idx="9">
                  <c:v>8</c:v>
                </c:pt>
                <c:pt idx="10">
                  <c:v>4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B6-4FFC-8295-77789214920D}"/>
            </c:ext>
          </c:extLst>
        </c:ser>
        <c:ser>
          <c:idx val="3"/>
          <c:order val="3"/>
          <c:tx>
            <c:strRef>
              <c:f>Sygeplejerske!$E$4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Sygeplejerske!$A$5:$A$16</c:f>
              <c:strCache>
                <c:ptCount val="12"/>
                <c:pt idx="0">
                  <c:v>Jeg har det generelt godt med at være sammen med andre studerende i sociale sammenhænge (n=77)</c:v>
                </c:pt>
                <c:pt idx="1">
                  <c:v>Mine medstuderende accepterer mig som den person jeg er (n=77)</c:v>
                </c:pt>
                <c:pt idx="2">
                  <c:v>Jeg føler der er et stort pres for at jeg skal præstere (n=77)</c:v>
                </c:pt>
                <c:pt idx="3">
                  <c:v>Jeg har følt mig mobbet på uddannelsesstedet indenfor de seneste 12 måneder (n=77)</c:v>
                </c:pt>
                <c:pt idx="4">
                  <c:v>Jeg har oplevet at medstuderende er blevet udsat for mobning indenfor de seneste 12 måneder (n=77)</c:v>
                </c:pt>
                <c:pt idx="5">
                  <c:v>Jeg synes der er en god luftkvalitet i undervisningslokalerne (n=77)</c:v>
                </c:pt>
                <c:pt idx="6">
                  <c:v>Jeg er ikke forstyrret af udefrakommende støj i undervisningslokalerne (n=77)</c:v>
                </c:pt>
                <c:pt idx="7">
                  <c:v>Jeg synes at lokalerne generelt har en passende temperatur (n=77)</c:v>
                </c:pt>
                <c:pt idx="8">
                  <c:v>Jeg synes at pladsforholdene i undervisningslokalerne er tilfredsstillende (n=77)</c:v>
                </c:pt>
                <c:pt idx="9">
                  <c:v>Jeg er generelt tilfreds med rengøringen på uddannelsesstedet (n=77)</c:v>
                </c:pt>
                <c:pt idx="10">
                  <c:v>Jeg synes at uddannelsesstedets toiletter er rene (n=77)</c:v>
                </c:pt>
                <c:pt idx="11">
                  <c:v>Lokalerne er velegnede til den undervisning der foregår i dem v</c:v>
                </c:pt>
              </c:strCache>
            </c:strRef>
          </c:cat>
          <c:val>
            <c:numRef>
              <c:f>Sygeplejerske!$E$5:$E$16</c:f>
              <c:numCache>
                <c:formatCode>General</c:formatCode>
                <c:ptCount val="12"/>
                <c:pt idx="0">
                  <c:v>33</c:v>
                </c:pt>
                <c:pt idx="1">
                  <c:v>37</c:v>
                </c:pt>
                <c:pt idx="2">
                  <c:v>29</c:v>
                </c:pt>
                <c:pt idx="3">
                  <c:v>1</c:v>
                </c:pt>
                <c:pt idx="4">
                  <c:v>5</c:v>
                </c:pt>
                <c:pt idx="5">
                  <c:v>14</c:v>
                </c:pt>
                <c:pt idx="6">
                  <c:v>19</c:v>
                </c:pt>
                <c:pt idx="7">
                  <c:v>16</c:v>
                </c:pt>
                <c:pt idx="8">
                  <c:v>42</c:v>
                </c:pt>
                <c:pt idx="9">
                  <c:v>46</c:v>
                </c:pt>
                <c:pt idx="10">
                  <c:v>52</c:v>
                </c:pt>
                <c:pt idx="1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B6-4FFC-8295-77789214920D}"/>
            </c:ext>
          </c:extLst>
        </c:ser>
        <c:ser>
          <c:idx val="4"/>
          <c:order val="4"/>
          <c:tx>
            <c:strRef>
              <c:f>Sygeplejerske!$F$4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Sygeplejerske!$A$5:$A$16</c:f>
              <c:strCache>
                <c:ptCount val="12"/>
                <c:pt idx="0">
                  <c:v>Jeg har det generelt godt med at være sammen med andre studerende i sociale sammenhænge (n=77)</c:v>
                </c:pt>
                <c:pt idx="1">
                  <c:v>Mine medstuderende accepterer mig som den person jeg er (n=77)</c:v>
                </c:pt>
                <c:pt idx="2">
                  <c:v>Jeg føler der er et stort pres for at jeg skal præstere (n=77)</c:v>
                </c:pt>
                <c:pt idx="3">
                  <c:v>Jeg har følt mig mobbet på uddannelsesstedet indenfor de seneste 12 måneder (n=77)</c:v>
                </c:pt>
                <c:pt idx="4">
                  <c:v>Jeg har oplevet at medstuderende er blevet udsat for mobning indenfor de seneste 12 måneder (n=77)</c:v>
                </c:pt>
                <c:pt idx="5">
                  <c:v>Jeg synes der er en god luftkvalitet i undervisningslokalerne (n=77)</c:v>
                </c:pt>
                <c:pt idx="6">
                  <c:v>Jeg er ikke forstyrret af udefrakommende støj i undervisningslokalerne (n=77)</c:v>
                </c:pt>
                <c:pt idx="7">
                  <c:v>Jeg synes at lokalerne generelt har en passende temperatur (n=77)</c:v>
                </c:pt>
                <c:pt idx="8">
                  <c:v>Jeg synes at pladsforholdene i undervisningslokalerne er tilfredsstillende (n=77)</c:v>
                </c:pt>
                <c:pt idx="9">
                  <c:v>Jeg er generelt tilfreds med rengøringen på uddannelsesstedet (n=77)</c:v>
                </c:pt>
                <c:pt idx="10">
                  <c:v>Jeg synes at uddannelsesstedets toiletter er rene (n=77)</c:v>
                </c:pt>
                <c:pt idx="11">
                  <c:v>Lokalerne er velegnede til den undervisning der foregår i dem v</c:v>
                </c:pt>
              </c:strCache>
            </c:strRef>
          </c:cat>
          <c:val>
            <c:numRef>
              <c:f>Sygeplejerske!$F$5:$F$16</c:f>
              <c:numCache>
                <c:formatCode>General</c:formatCode>
                <c:ptCount val="12"/>
                <c:pt idx="0">
                  <c:v>29</c:v>
                </c:pt>
                <c:pt idx="1">
                  <c:v>29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9</c:v>
                </c:pt>
                <c:pt idx="7">
                  <c:v>2</c:v>
                </c:pt>
                <c:pt idx="8">
                  <c:v>14</c:v>
                </c:pt>
                <c:pt idx="9">
                  <c:v>20</c:v>
                </c:pt>
                <c:pt idx="10">
                  <c:v>16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B6-4FFC-8295-77789214920D}"/>
            </c:ext>
          </c:extLst>
        </c:ser>
        <c:ser>
          <c:idx val="5"/>
          <c:order val="5"/>
          <c:tx>
            <c:strRef>
              <c:f>Sygeplejerske!$G$4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Sygeplejerske!$A$5:$A$16</c:f>
              <c:strCache>
                <c:ptCount val="12"/>
                <c:pt idx="0">
                  <c:v>Jeg har det generelt godt med at være sammen med andre studerende i sociale sammenhænge (n=77)</c:v>
                </c:pt>
                <c:pt idx="1">
                  <c:v>Mine medstuderende accepterer mig som den person jeg er (n=77)</c:v>
                </c:pt>
                <c:pt idx="2">
                  <c:v>Jeg føler der er et stort pres for at jeg skal præstere (n=77)</c:v>
                </c:pt>
                <c:pt idx="3">
                  <c:v>Jeg har følt mig mobbet på uddannelsesstedet indenfor de seneste 12 måneder (n=77)</c:v>
                </c:pt>
                <c:pt idx="4">
                  <c:v>Jeg har oplevet at medstuderende er blevet udsat for mobning indenfor de seneste 12 måneder (n=77)</c:v>
                </c:pt>
                <c:pt idx="5">
                  <c:v>Jeg synes der er en god luftkvalitet i undervisningslokalerne (n=77)</c:v>
                </c:pt>
                <c:pt idx="6">
                  <c:v>Jeg er ikke forstyrret af udefrakommende støj i undervisningslokalerne (n=77)</c:v>
                </c:pt>
                <c:pt idx="7">
                  <c:v>Jeg synes at lokalerne generelt har en passende temperatur (n=77)</c:v>
                </c:pt>
                <c:pt idx="8">
                  <c:v>Jeg synes at pladsforholdene i undervisningslokalerne er tilfredsstillende (n=77)</c:v>
                </c:pt>
                <c:pt idx="9">
                  <c:v>Jeg er generelt tilfreds med rengøringen på uddannelsesstedet (n=77)</c:v>
                </c:pt>
                <c:pt idx="10">
                  <c:v>Jeg synes at uddannelsesstedets toiletter er rene (n=77)</c:v>
                </c:pt>
                <c:pt idx="11">
                  <c:v>Lokalerne er velegnede til den undervisning der foregår i dem v</c:v>
                </c:pt>
              </c:strCache>
            </c:strRef>
          </c:cat>
          <c:val>
            <c:numRef>
              <c:f>Sygeplejerske!$G$5:$G$16</c:f>
              <c:numCache>
                <c:formatCode>General</c:formatCode>
                <c:ptCount val="12"/>
                <c:pt idx="1">
                  <c:v>2</c:v>
                </c:pt>
                <c:pt idx="4">
                  <c:v>2</c:v>
                </c:pt>
                <c:pt idx="5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B6-4FFC-8295-777892149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4978208"/>
        <c:axId val="1395768272"/>
      </c:barChart>
      <c:catAx>
        <c:axId val="97497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95768272"/>
        <c:crosses val="autoZero"/>
        <c:auto val="1"/>
        <c:lblAlgn val="ctr"/>
        <c:lblOffset val="100"/>
        <c:noMultiLvlLbl val="0"/>
      </c:catAx>
      <c:valAx>
        <c:axId val="139576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497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7146555566317"/>
          <c:y val="0.94872031712851501"/>
          <c:w val="0.61390536847444355"/>
          <c:h val="4.8750180804473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'[Diagram i Microsoft PowerPoint]Sygeplejerske'!$B$33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'[Diagram i Microsoft PowerPoint]Sygeplejerske'!$A$34:$A$45</c:f>
              <c:strCache>
                <c:ptCount val="12"/>
                <c:pt idx="0">
                  <c:v>Jeg har det generelt godt med at være sammen med andre studerende i sociale sammenhænge (n=285)</c:v>
                </c:pt>
                <c:pt idx="1">
                  <c:v>Mine medstuderende accepterer mig som den person jeg er (n=285)</c:v>
                </c:pt>
                <c:pt idx="2">
                  <c:v>Jeg føler der er et stort pres for at jeg skal præstere (n=285)</c:v>
                </c:pt>
                <c:pt idx="3">
                  <c:v>Jeg har følt mig mobbet på uddannelsesstedet indenfor de seneste 12 måneder (n=285)</c:v>
                </c:pt>
                <c:pt idx="4">
                  <c:v>Jeg har oplevet at medstuderende er blevet udsat for mobning indenfor de seneste 12 måneder (n=285)</c:v>
                </c:pt>
                <c:pt idx="5">
                  <c:v>Jeg synes der er en god luftkvalitet i undervisningslokalerne (n=285)</c:v>
                </c:pt>
                <c:pt idx="6">
                  <c:v>Jeg er ikke forstyrret af udefrakommende støj i undervisningslokalerne (n=285)</c:v>
                </c:pt>
                <c:pt idx="7">
                  <c:v>Jeg synes at lokalerne generelt har en passende temperatur (n=285)</c:v>
                </c:pt>
                <c:pt idx="8">
                  <c:v>Jeg synes at pladsforholdene i undervisningslokalerne er tilfredsstillende (n=285)</c:v>
                </c:pt>
                <c:pt idx="9">
                  <c:v>Jeg er generelt tilfreds med rengøringen på uddannelsesstedet (n=285)</c:v>
                </c:pt>
                <c:pt idx="10">
                  <c:v>Jeg synes at uddannelsesstedets toiletter er rene (n=285)</c:v>
                </c:pt>
                <c:pt idx="11">
                  <c:v>Lokalerne er velegnede til den undervisning der foregår i dem (n=285)</c:v>
                </c:pt>
              </c:strCache>
            </c:strRef>
          </c:cat>
          <c:val>
            <c:numRef>
              <c:f>'[Diagram i Microsoft PowerPoint]Sygeplejerske'!$B$34:$B$45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18</c:v>
                </c:pt>
                <c:pt idx="3">
                  <c:v>204</c:v>
                </c:pt>
                <c:pt idx="4">
                  <c:v>161</c:v>
                </c:pt>
                <c:pt idx="5">
                  <c:v>34</c:v>
                </c:pt>
                <c:pt idx="6">
                  <c:v>24</c:v>
                </c:pt>
                <c:pt idx="7">
                  <c:v>17</c:v>
                </c:pt>
                <c:pt idx="8">
                  <c:v>26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E-4B1F-B3B3-58B1A2B56A4A}"/>
            </c:ext>
          </c:extLst>
        </c:ser>
        <c:ser>
          <c:idx val="1"/>
          <c:order val="1"/>
          <c:tx>
            <c:strRef>
              <c:f>'[Diagram i Microsoft PowerPoint]Sygeplejerske'!$C$33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'[Diagram i Microsoft PowerPoint]Sygeplejerske'!$A$34:$A$45</c:f>
              <c:strCache>
                <c:ptCount val="12"/>
                <c:pt idx="0">
                  <c:v>Jeg har det generelt godt med at være sammen med andre studerende i sociale sammenhænge (n=285)</c:v>
                </c:pt>
                <c:pt idx="1">
                  <c:v>Mine medstuderende accepterer mig som den person jeg er (n=285)</c:v>
                </c:pt>
                <c:pt idx="2">
                  <c:v>Jeg føler der er et stort pres for at jeg skal præstere (n=285)</c:v>
                </c:pt>
                <c:pt idx="3">
                  <c:v>Jeg har følt mig mobbet på uddannelsesstedet indenfor de seneste 12 måneder (n=285)</c:v>
                </c:pt>
                <c:pt idx="4">
                  <c:v>Jeg har oplevet at medstuderende er blevet udsat for mobning indenfor de seneste 12 måneder (n=285)</c:v>
                </c:pt>
                <c:pt idx="5">
                  <c:v>Jeg synes der er en god luftkvalitet i undervisningslokalerne (n=285)</c:v>
                </c:pt>
                <c:pt idx="6">
                  <c:v>Jeg er ikke forstyrret af udefrakommende støj i undervisningslokalerne (n=285)</c:v>
                </c:pt>
                <c:pt idx="7">
                  <c:v>Jeg synes at lokalerne generelt har en passende temperatur (n=285)</c:v>
                </c:pt>
                <c:pt idx="8">
                  <c:v>Jeg synes at pladsforholdene i undervisningslokalerne er tilfredsstillende (n=285)</c:v>
                </c:pt>
                <c:pt idx="9">
                  <c:v>Jeg er generelt tilfreds med rengøringen på uddannelsesstedet (n=285)</c:v>
                </c:pt>
                <c:pt idx="10">
                  <c:v>Jeg synes at uddannelsesstedets toiletter er rene (n=285)</c:v>
                </c:pt>
                <c:pt idx="11">
                  <c:v>Lokalerne er velegnede til den undervisning der foregår i dem (n=285)</c:v>
                </c:pt>
              </c:strCache>
            </c:strRef>
          </c:cat>
          <c:val>
            <c:numRef>
              <c:f>'[Diagram i Microsoft PowerPoint]Sygeplejerske'!$C$34:$C$45</c:f>
              <c:numCache>
                <c:formatCode>General</c:formatCode>
                <c:ptCount val="12"/>
                <c:pt idx="0">
                  <c:v>14</c:v>
                </c:pt>
                <c:pt idx="1">
                  <c:v>9</c:v>
                </c:pt>
                <c:pt idx="2">
                  <c:v>58</c:v>
                </c:pt>
                <c:pt idx="3">
                  <c:v>53</c:v>
                </c:pt>
                <c:pt idx="4">
                  <c:v>57</c:v>
                </c:pt>
                <c:pt idx="5">
                  <c:v>63</c:v>
                </c:pt>
                <c:pt idx="6">
                  <c:v>79</c:v>
                </c:pt>
                <c:pt idx="7">
                  <c:v>55</c:v>
                </c:pt>
                <c:pt idx="8">
                  <c:v>71</c:v>
                </c:pt>
                <c:pt idx="9">
                  <c:v>18</c:v>
                </c:pt>
                <c:pt idx="10">
                  <c:v>16</c:v>
                </c:pt>
                <c:pt idx="1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E-4B1F-B3B3-58B1A2B56A4A}"/>
            </c:ext>
          </c:extLst>
        </c:ser>
        <c:ser>
          <c:idx val="2"/>
          <c:order val="2"/>
          <c:tx>
            <c:strRef>
              <c:f>'[Diagram i Microsoft PowerPoint]Sygeplejerske'!$D$33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'[Diagram i Microsoft PowerPoint]Sygeplejerske'!$A$34:$A$45</c:f>
              <c:strCache>
                <c:ptCount val="12"/>
                <c:pt idx="0">
                  <c:v>Jeg har det generelt godt med at være sammen med andre studerende i sociale sammenhænge (n=285)</c:v>
                </c:pt>
                <c:pt idx="1">
                  <c:v>Mine medstuderende accepterer mig som den person jeg er (n=285)</c:v>
                </c:pt>
                <c:pt idx="2">
                  <c:v>Jeg føler der er et stort pres for at jeg skal præstere (n=285)</c:v>
                </c:pt>
                <c:pt idx="3">
                  <c:v>Jeg har følt mig mobbet på uddannelsesstedet indenfor de seneste 12 måneder (n=285)</c:v>
                </c:pt>
                <c:pt idx="4">
                  <c:v>Jeg har oplevet at medstuderende er blevet udsat for mobning indenfor de seneste 12 måneder (n=285)</c:v>
                </c:pt>
                <c:pt idx="5">
                  <c:v>Jeg synes der er en god luftkvalitet i undervisningslokalerne (n=285)</c:v>
                </c:pt>
                <c:pt idx="6">
                  <c:v>Jeg er ikke forstyrret af udefrakommende støj i undervisningslokalerne (n=285)</c:v>
                </c:pt>
                <c:pt idx="7">
                  <c:v>Jeg synes at lokalerne generelt har en passende temperatur (n=285)</c:v>
                </c:pt>
                <c:pt idx="8">
                  <c:v>Jeg synes at pladsforholdene i undervisningslokalerne er tilfredsstillende (n=285)</c:v>
                </c:pt>
                <c:pt idx="9">
                  <c:v>Jeg er generelt tilfreds med rengøringen på uddannelsesstedet (n=285)</c:v>
                </c:pt>
                <c:pt idx="10">
                  <c:v>Jeg synes at uddannelsesstedets toiletter er rene (n=285)</c:v>
                </c:pt>
                <c:pt idx="11">
                  <c:v>Lokalerne er velegnede til den undervisning der foregår i dem (n=285)</c:v>
                </c:pt>
              </c:strCache>
            </c:strRef>
          </c:cat>
          <c:val>
            <c:numRef>
              <c:f>'[Diagram i Microsoft PowerPoint]Sygeplejerske'!$D$34:$D$45</c:f>
              <c:numCache>
                <c:formatCode>General</c:formatCode>
                <c:ptCount val="12"/>
                <c:pt idx="0">
                  <c:v>35</c:v>
                </c:pt>
                <c:pt idx="1">
                  <c:v>30</c:v>
                </c:pt>
                <c:pt idx="2">
                  <c:v>75</c:v>
                </c:pt>
                <c:pt idx="3">
                  <c:v>16</c:v>
                </c:pt>
                <c:pt idx="4">
                  <c:v>24</c:v>
                </c:pt>
                <c:pt idx="5">
                  <c:v>86</c:v>
                </c:pt>
                <c:pt idx="6">
                  <c:v>60</c:v>
                </c:pt>
                <c:pt idx="7">
                  <c:v>70</c:v>
                </c:pt>
                <c:pt idx="8">
                  <c:v>60</c:v>
                </c:pt>
                <c:pt idx="9">
                  <c:v>37</c:v>
                </c:pt>
                <c:pt idx="10">
                  <c:v>35</c:v>
                </c:pt>
                <c:pt idx="1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5E-4B1F-B3B3-58B1A2B56A4A}"/>
            </c:ext>
          </c:extLst>
        </c:ser>
        <c:ser>
          <c:idx val="3"/>
          <c:order val="3"/>
          <c:tx>
            <c:strRef>
              <c:f>'[Diagram i Microsoft PowerPoint]Sygeplejerske'!$E$33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'[Diagram i Microsoft PowerPoint]Sygeplejerske'!$A$34:$A$45</c:f>
              <c:strCache>
                <c:ptCount val="12"/>
                <c:pt idx="0">
                  <c:v>Jeg har det generelt godt med at være sammen med andre studerende i sociale sammenhænge (n=285)</c:v>
                </c:pt>
                <c:pt idx="1">
                  <c:v>Mine medstuderende accepterer mig som den person jeg er (n=285)</c:v>
                </c:pt>
                <c:pt idx="2">
                  <c:v>Jeg føler der er et stort pres for at jeg skal præstere (n=285)</c:v>
                </c:pt>
                <c:pt idx="3">
                  <c:v>Jeg har følt mig mobbet på uddannelsesstedet indenfor de seneste 12 måneder (n=285)</c:v>
                </c:pt>
                <c:pt idx="4">
                  <c:v>Jeg har oplevet at medstuderende er blevet udsat for mobning indenfor de seneste 12 måneder (n=285)</c:v>
                </c:pt>
                <c:pt idx="5">
                  <c:v>Jeg synes der er en god luftkvalitet i undervisningslokalerne (n=285)</c:v>
                </c:pt>
                <c:pt idx="6">
                  <c:v>Jeg er ikke forstyrret af udefrakommende støj i undervisningslokalerne (n=285)</c:v>
                </c:pt>
                <c:pt idx="7">
                  <c:v>Jeg synes at lokalerne generelt har en passende temperatur (n=285)</c:v>
                </c:pt>
                <c:pt idx="8">
                  <c:v>Jeg synes at pladsforholdene i undervisningslokalerne er tilfredsstillende (n=285)</c:v>
                </c:pt>
                <c:pt idx="9">
                  <c:v>Jeg er generelt tilfreds med rengøringen på uddannelsesstedet (n=285)</c:v>
                </c:pt>
                <c:pt idx="10">
                  <c:v>Jeg synes at uddannelsesstedets toiletter er rene (n=285)</c:v>
                </c:pt>
                <c:pt idx="11">
                  <c:v>Lokalerne er velegnede til den undervisning der foregår i dem (n=285)</c:v>
                </c:pt>
              </c:strCache>
            </c:strRef>
          </c:cat>
          <c:val>
            <c:numRef>
              <c:f>'[Diagram i Microsoft PowerPoint]Sygeplejerske'!$E$34:$E$45</c:f>
              <c:numCache>
                <c:formatCode>General</c:formatCode>
                <c:ptCount val="12"/>
                <c:pt idx="0">
                  <c:v>125</c:v>
                </c:pt>
                <c:pt idx="1">
                  <c:v>120</c:v>
                </c:pt>
                <c:pt idx="2">
                  <c:v>86</c:v>
                </c:pt>
                <c:pt idx="3">
                  <c:v>5</c:v>
                </c:pt>
                <c:pt idx="4">
                  <c:v>26</c:v>
                </c:pt>
                <c:pt idx="5">
                  <c:v>70</c:v>
                </c:pt>
                <c:pt idx="6">
                  <c:v>84</c:v>
                </c:pt>
                <c:pt idx="7">
                  <c:v>115</c:v>
                </c:pt>
                <c:pt idx="8">
                  <c:v>90</c:v>
                </c:pt>
                <c:pt idx="9">
                  <c:v>149</c:v>
                </c:pt>
                <c:pt idx="10">
                  <c:v>152</c:v>
                </c:pt>
                <c:pt idx="1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5E-4B1F-B3B3-58B1A2B56A4A}"/>
            </c:ext>
          </c:extLst>
        </c:ser>
        <c:ser>
          <c:idx val="4"/>
          <c:order val="4"/>
          <c:tx>
            <c:strRef>
              <c:f>'[Diagram i Microsoft PowerPoint]Sygeplejerske'!$F$33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'[Diagram i Microsoft PowerPoint]Sygeplejerske'!$A$34:$A$45</c:f>
              <c:strCache>
                <c:ptCount val="12"/>
                <c:pt idx="0">
                  <c:v>Jeg har det generelt godt med at være sammen med andre studerende i sociale sammenhænge (n=285)</c:v>
                </c:pt>
                <c:pt idx="1">
                  <c:v>Mine medstuderende accepterer mig som den person jeg er (n=285)</c:v>
                </c:pt>
                <c:pt idx="2">
                  <c:v>Jeg føler der er et stort pres for at jeg skal præstere (n=285)</c:v>
                </c:pt>
                <c:pt idx="3">
                  <c:v>Jeg har følt mig mobbet på uddannelsesstedet indenfor de seneste 12 måneder (n=285)</c:v>
                </c:pt>
                <c:pt idx="4">
                  <c:v>Jeg har oplevet at medstuderende er blevet udsat for mobning indenfor de seneste 12 måneder (n=285)</c:v>
                </c:pt>
                <c:pt idx="5">
                  <c:v>Jeg synes der er en god luftkvalitet i undervisningslokalerne (n=285)</c:v>
                </c:pt>
                <c:pt idx="6">
                  <c:v>Jeg er ikke forstyrret af udefrakommende støj i undervisningslokalerne (n=285)</c:v>
                </c:pt>
                <c:pt idx="7">
                  <c:v>Jeg synes at lokalerne generelt har en passende temperatur (n=285)</c:v>
                </c:pt>
                <c:pt idx="8">
                  <c:v>Jeg synes at pladsforholdene i undervisningslokalerne er tilfredsstillende (n=285)</c:v>
                </c:pt>
                <c:pt idx="9">
                  <c:v>Jeg er generelt tilfreds med rengøringen på uddannelsesstedet (n=285)</c:v>
                </c:pt>
                <c:pt idx="10">
                  <c:v>Jeg synes at uddannelsesstedets toiletter er rene (n=285)</c:v>
                </c:pt>
                <c:pt idx="11">
                  <c:v>Lokalerne er velegnede til den undervisning der foregår i dem (n=285)</c:v>
                </c:pt>
              </c:strCache>
            </c:strRef>
          </c:cat>
          <c:val>
            <c:numRef>
              <c:f>'[Diagram i Microsoft PowerPoint]Sygeplejerske'!$F$34:$F$45</c:f>
              <c:numCache>
                <c:formatCode>General</c:formatCode>
                <c:ptCount val="12"/>
                <c:pt idx="0">
                  <c:v>104</c:v>
                </c:pt>
                <c:pt idx="1">
                  <c:v>111</c:v>
                </c:pt>
                <c:pt idx="2">
                  <c:v>46</c:v>
                </c:pt>
                <c:pt idx="3">
                  <c:v>4</c:v>
                </c:pt>
                <c:pt idx="4">
                  <c:v>10</c:v>
                </c:pt>
                <c:pt idx="5">
                  <c:v>20</c:v>
                </c:pt>
                <c:pt idx="6">
                  <c:v>34</c:v>
                </c:pt>
                <c:pt idx="7">
                  <c:v>25</c:v>
                </c:pt>
                <c:pt idx="8">
                  <c:v>36</c:v>
                </c:pt>
                <c:pt idx="9">
                  <c:v>75</c:v>
                </c:pt>
                <c:pt idx="10">
                  <c:v>74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5E-4B1F-B3B3-58B1A2B56A4A}"/>
            </c:ext>
          </c:extLst>
        </c:ser>
        <c:ser>
          <c:idx val="5"/>
          <c:order val="5"/>
          <c:tx>
            <c:strRef>
              <c:f>'[Diagram i Microsoft PowerPoint]Sygeplejerske'!$G$33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'[Diagram i Microsoft PowerPoint]Sygeplejerske'!$A$34:$A$45</c:f>
              <c:strCache>
                <c:ptCount val="12"/>
                <c:pt idx="0">
                  <c:v>Jeg har det generelt godt med at være sammen med andre studerende i sociale sammenhænge (n=285)</c:v>
                </c:pt>
                <c:pt idx="1">
                  <c:v>Mine medstuderende accepterer mig som den person jeg er (n=285)</c:v>
                </c:pt>
                <c:pt idx="2">
                  <c:v>Jeg føler der er et stort pres for at jeg skal præstere (n=285)</c:v>
                </c:pt>
                <c:pt idx="3">
                  <c:v>Jeg har følt mig mobbet på uddannelsesstedet indenfor de seneste 12 måneder (n=285)</c:v>
                </c:pt>
                <c:pt idx="4">
                  <c:v>Jeg har oplevet at medstuderende er blevet udsat for mobning indenfor de seneste 12 måneder (n=285)</c:v>
                </c:pt>
                <c:pt idx="5">
                  <c:v>Jeg synes der er en god luftkvalitet i undervisningslokalerne (n=285)</c:v>
                </c:pt>
                <c:pt idx="6">
                  <c:v>Jeg er ikke forstyrret af udefrakommende støj i undervisningslokalerne (n=285)</c:v>
                </c:pt>
                <c:pt idx="7">
                  <c:v>Jeg synes at lokalerne generelt har en passende temperatur (n=285)</c:v>
                </c:pt>
                <c:pt idx="8">
                  <c:v>Jeg synes at pladsforholdene i undervisningslokalerne er tilfredsstillende (n=285)</c:v>
                </c:pt>
                <c:pt idx="9">
                  <c:v>Jeg er generelt tilfreds med rengøringen på uddannelsesstedet (n=285)</c:v>
                </c:pt>
                <c:pt idx="10">
                  <c:v>Jeg synes at uddannelsesstedets toiletter er rene (n=285)</c:v>
                </c:pt>
                <c:pt idx="11">
                  <c:v>Lokalerne er velegnede til den undervisning der foregår i dem (n=285)</c:v>
                </c:pt>
              </c:strCache>
            </c:strRef>
          </c:cat>
          <c:val>
            <c:numRef>
              <c:f>'[Diagram i Microsoft PowerPoint]Sygeplejerske'!$G$34:$G$45</c:f>
              <c:numCache>
                <c:formatCode>General</c:formatCode>
                <c:ptCount val="12"/>
                <c:pt idx="0">
                  <c:v>5</c:v>
                </c:pt>
                <c:pt idx="1">
                  <c:v>11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12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5E-4B1F-B3B3-58B1A2B5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9105968"/>
        <c:axId val="1404418608"/>
      </c:barChart>
      <c:catAx>
        <c:axId val="97910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04418608"/>
        <c:crosses val="autoZero"/>
        <c:auto val="1"/>
        <c:lblAlgn val="ctr"/>
        <c:lblOffset val="100"/>
        <c:noMultiLvlLbl val="0"/>
      </c:catAx>
      <c:valAx>
        <c:axId val="140441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910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Sygeplejerske!$B$71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Sygeplejerske!$A$72:$A$83</c:f>
              <c:strCache>
                <c:ptCount val="12"/>
                <c:pt idx="0">
                  <c:v>Jeg har det generelt godt med at være sammen med andre studerende i sociale sammenhænge (n=55)</c:v>
                </c:pt>
                <c:pt idx="1">
                  <c:v>Mine medstuderende accepterer mig som den person jeg er (n=55)</c:v>
                </c:pt>
                <c:pt idx="2">
                  <c:v>Jeg føler der er et stort pres for at jeg skal præstere (n=55)</c:v>
                </c:pt>
                <c:pt idx="3">
                  <c:v>Jeg har følt mig mobbet på uddannelsesstedet indenfor de seneste 12 måneder (n=55)</c:v>
                </c:pt>
                <c:pt idx="4">
                  <c:v>Jeg har oplevet at medstuderende er blevet udsat for mobning indenfor de seneste 12 måneder (n=55)</c:v>
                </c:pt>
                <c:pt idx="5">
                  <c:v>Jeg synes der er en god luftkvalitet i undervisningslokalerne (n=55)</c:v>
                </c:pt>
                <c:pt idx="6">
                  <c:v>Jeg er ikke forstyrret af udefrakommende støj i undervisningslokalerne (n=55)</c:v>
                </c:pt>
                <c:pt idx="7">
                  <c:v>Jeg synes at lokalerne generelt har en passende temperatur (n=55)</c:v>
                </c:pt>
                <c:pt idx="8">
                  <c:v>Jeg synes at pladsforholdene i undervisningslokalerne er tilfredsstillende (n=55)</c:v>
                </c:pt>
                <c:pt idx="9">
                  <c:v>Jeg er generelt tilfreds med rengøringen på uddannelsesstedet (n=55)</c:v>
                </c:pt>
                <c:pt idx="10">
                  <c:v>Jeg synes at uddannelsesstedets toiletter er rene (n=55)</c:v>
                </c:pt>
                <c:pt idx="11">
                  <c:v>Lokalerne er velegnede til den undervisning der foregår i dem (n=55)</c:v>
                </c:pt>
              </c:strCache>
            </c:strRef>
          </c:cat>
          <c:val>
            <c:numRef>
              <c:f>Sygeplejerske!$B$72:$B$83</c:f>
              <c:numCache>
                <c:formatCode>General</c:formatCode>
                <c:ptCount val="12"/>
                <c:pt idx="0">
                  <c:v>1</c:v>
                </c:pt>
                <c:pt idx="2">
                  <c:v>1</c:v>
                </c:pt>
                <c:pt idx="3">
                  <c:v>35</c:v>
                </c:pt>
                <c:pt idx="4">
                  <c:v>23</c:v>
                </c:pt>
                <c:pt idx="5">
                  <c:v>6</c:v>
                </c:pt>
                <c:pt idx="6">
                  <c:v>2</c:v>
                </c:pt>
                <c:pt idx="7">
                  <c:v>15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7-46F0-A8C3-F882A95978A1}"/>
            </c:ext>
          </c:extLst>
        </c:ser>
        <c:ser>
          <c:idx val="1"/>
          <c:order val="1"/>
          <c:tx>
            <c:strRef>
              <c:f>Sygeplejerske!$C$71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Sygeplejerske!$A$72:$A$83</c:f>
              <c:strCache>
                <c:ptCount val="12"/>
                <c:pt idx="0">
                  <c:v>Jeg har det generelt godt med at være sammen med andre studerende i sociale sammenhænge (n=55)</c:v>
                </c:pt>
                <c:pt idx="1">
                  <c:v>Mine medstuderende accepterer mig som den person jeg er (n=55)</c:v>
                </c:pt>
                <c:pt idx="2">
                  <c:v>Jeg føler der er et stort pres for at jeg skal præstere (n=55)</c:v>
                </c:pt>
                <c:pt idx="3">
                  <c:v>Jeg har følt mig mobbet på uddannelsesstedet indenfor de seneste 12 måneder (n=55)</c:v>
                </c:pt>
                <c:pt idx="4">
                  <c:v>Jeg har oplevet at medstuderende er blevet udsat for mobning indenfor de seneste 12 måneder (n=55)</c:v>
                </c:pt>
                <c:pt idx="5">
                  <c:v>Jeg synes der er en god luftkvalitet i undervisningslokalerne (n=55)</c:v>
                </c:pt>
                <c:pt idx="6">
                  <c:v>Jeg er ikke forstyrret af udefrakommende støj i undervisningslokalerne (n=55)</c:v>
                </c:pt>
                <c:pt idx="7">
                  <c:v>Jeg synes at lokalerne generelt har en passende temperatur (n=55)</c:v>
                </c:pt>
                <c:pt idx="8">
                  <c:v>Jeg synes at pladsforholdene i undervisningslokalerne er tilfredsstillende (n=55)</c:v>
                </c:pt>
                <c:pt idx="9">
                  <c:v>Jeg er generelt tilfreds med rengøringen på uddannelsesstedet (n=55)</c:v>
                </c:pt>
                <c:pt idx="10">
                  <c:v>Jeg synes at uddannelsesstedets toiletter er rene (n=55)</c:v>
                </c:pt>
                <c:pt idx="11">
                  <c:v>Lokalerne er velegnede til den undervisning der foregår i dem (n=55)</c:v>
                </c:pt>
              </c:strCache>
            </c:strRef>
          </c:cat>
          <c:val>
            <c:numRef>
              <c:f>Sygeplejerske!$C$72:$C$83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14</c:v>
                </c:pt>
                <c:pt idx="5">
                  <c:v>10</c:v>
                </c:pt>
                <c:pt idx="6">
                  <c:v>20</c:v>
                </c:pt>
                <c:pt idx="7">
                  <c:v>18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7-46F0-A8C3-F882A95978A1}"/>
            </c:ext>
          </c:extLst>
        </c:ser>
        <c:ser>
          <c:idx val="2"/>
          <c:order val="2"/>
          <c:tx>
            <c:strRef>
              <c:f>Sygeplejerske!$D$71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Sygeplejerske!$A$72:$A$83</c:f>
              <c:strCache>
                <c:ptCount val="12"/>
                <c:pt idx="0">
                  <c:v>Jeg har det generelt godt med at være sammen med andre studerende i sociale sammenhænge (n=55)</c:v>
                </c:pt>
                <c:pt idx="1">
                  <c:v>Mine medstuderende accepterer mig som den person jeg er (n=55)</c:v>
                </c:pt>
                <c:pt idx="2">
                  <c:v>Jeg føler der er et stort pres for at jeg skal præstere (n=55)</c:v>
                </c:pt>
                <c:pt idx="3">
                  <c:v>Jeg har følt mig mobbet på uddannelsesstedet indenfor de seneste 12 måneder (n=55)</c:v>
                </c:pt>
                <c:pt idx="4">
                  <c:v>Jeg har oplevet at medstuderende er blevet udsat for mobning indenfor de seneste 12 måneder (n=55)</c:v>
                </c:pt>
                <c:pt idx="5">
                  <c:v>Jeg synes der er en god luftkvalitet i undervisningslokalerne (n=55)</c:v>
                </c:pt>
                <c:pt idx="6">
                  <c:v>Jeg er ikke forstyrret af udefrakommende støj i undervisningslokalerne (n=55)</c:v>
                </c:pt>
                <c:pt idx="7">
                  <c:v>Jeg synes at lokalerne generelt har en passende temperatur (n=55)</c:v>
                </c:pt>
                <c:pt idx="8">
                  <c:v>Jeg synes at pladsforholdene i undervisningslokalerne er tilfredsstillende (n=55)</c:v>
                </c:pt>
                <c:pt idx="9">
                  <c:v>Jeg er generelt tilfreds med rengøringen på uddannelsesstedet (n=55)</c:v>
                </c:pt>
                <c:pt idx="10">
                  <c:v>Jeg synes at uddannelsesstedets toiletter er rene (n=55)</c:v>
                </c:pt>
                <c:pt idx="11">
                  <c:v>Lokalerne er velegnede til den undervisning der foregår i dem (n=55)</c:v>
                </c:pt>
              </c:strCache>
            </c:strRef>
          </c:cat>
          <c:val>
            <c:numRef>
              <c:f>Sygeplejerske!$D$72:$D$83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18</c:v>
                </c:pt>
                <c:pt idx="3">
                  <c:v>3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7-46F0-A8C3-F882A95978A1}"/>
            </c:ext>
          </c:extLst>
        </c:ser>
        <c:ser>
          <c:idx val="3"/>
          <c:order val="3"/>
          <c:tx>
            <c:strRef>
              <c:f>Sygeplejerske!$E$71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Sygeplejerske!$A$72:$A$83</c:f>
              <c:strCache>
                <c:ptCount val="12"/>
                <c:pt idx="0">
                  <c:v>Jeg har det generelt godt med at være sammen med andre studerende i sociale sammenhænge (n=55)</c:v>
                </c:pt>
                <c:pt idx="1">
                  <c:v>Mine medstuderende accepterer mig som den person jeg er (n=55)</c:v>
                </c:pt>
                <c:pt idx="2">
                  <c:v>Jeg føler der er et stort pres for at jeg skal præstere (n=55)</c:v>
                </c:pt>
                <c:pt idx="3">
                  <c:v>Jeg har følt mig mobbet på uddannelsesstedet indenfor de seneste 12 måneder (n=55)</c:v>
                </c:pt>
                <c:pt idx="4">
                  <c:v>Jeg har oplevet at medstuderende er blevet udsat for mobning indenfor de seneste 12 måneder (n=55)</c:v>
                </c:pt>
                <c:pt idx="5">
                  <c:v>Jeg synes der er en god luftkvalitet i undervisningslokalerne (n=55)</c:v>
                </c:pt>
                <c:pt idx="6">
                  <c:v>Jeg er ikke forstyrret af udefrakommende støj i undervisningslokalerne (n=55)</c:v>
                </c:pt>
                <c:pt idx="7">
                  <c:v>Jeg synes at lokalerne generelt har en passende temperatur (n=55)</c:v>
                </c:pt>
                <c:pt idx="8">
                  <c:v>Jeg synes at pladsforholdene i undervisningslokalerne er tilfredsstillende (n=55)</c:v>
                </c:pt>
                <c:pt idx="9">
                  <c:v>Jeg er generelt tilfreds med rengøringen på uddannelsesstedet (n=55)</c:v>
                </c:pt>
                <c:pt idx="10">
                  <c:v>Jeg synes at uddannelsesstedets toiletter er rene (n=55)</c:v>
                </c:pt>
                <c:pt idx="11">
                  <c:v>Lokalerne er velegnede til den undervisning der foregår i dem (n=55)</c:v>
                </c:pt>
              </c:strCache>
            </c:strRef>
          </c:cat>
          <c:val>
            <c:numRef>
              <c:f>Sygeplejerske!$E$72:$E$83</c:f>
              <c:numCache>
                <c:formatCode>General</c:formatCode>
                <c:ptCount val="12"/>
                <c:pt idx="0">
                  <c:v>28</c:v>
                </c:pt>
                <c:pt idx="1">
                  <c:v>22</c:v>
                </c:pt>
                <c:pt idx="2">
                  <c:v>15</c:v>
                </c:pt>
                <c:pt idx="3">
                  <c:v>7</c:v>
                </c:pt>
                <c:pt idx="4">
                  <c:v>7</c:v>
                </c:pt>
                <c:pt idx="5">
                  <c:v>23</c:v>
                </c:pt>
                <c:pt idx="6">
                  <c:v>13</c:v>
                </c:pt>
                <c:pt idx="7">
                  <c:v>11</c:v>
                </c:pt>
                <c:pt idx="8">
                  <c:v>27</c:v>
                </c:pt>
                <c:pt idx="9">
                  <c:v>22</c:v>
                </c:pt>
                <c:pt idx="10">
                  <c:v>24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7-46F0-A8C3-F882A95978A1}"/>
            </c:ext>
          </c:extLst>
        </c:ser>
        <c:ser>
          <c:idx val="4"/>
          <c:order val="4"/>
          <c:tx>
            <c:strRef>
              <c:f>Sygeplejerske!$F$71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Sygeplejerske!$A$72:$A$83</c:f>
              <c:strCache>
                <c:ptCount val="12"/>
                <c:pt idx="0">
                  <c:v>Jeg har det generelt godt med at være sammen med andre studerende i sociale sammenhænge (n=55)</c:v>
                </c:pt>
                <c:pt idx="1">
                  <c:v>Mine medstuderende accepterer mig som den person jeg er (n=55)</c:v>
                </c:pt>
                <c:pt idx="2">
                  <c:v>Jeg føler der er et stort pres for at jeg skal præstere (n=55)</c:v>
                </c:pt>
                <c:pt idx="3">
                  <c:v>Jeg har følt mig mobbet på uddannelsesstedet indenfor de seneste 12 måneder (n=55)</c:v>
                </c:pt>
                <c:pt idx="4">
                  <c:v>Jeg har oplevet at medstuderende er blevet udsat for mobning indenfor de seneste 12 måneder (n=55)</c:v>
                </c:pt>
                <c:pt idx="5">
                  <c:v>Jeg synes der er en god luftkvalitet i undervisningslokalerne (n=55)</c:v>
                </c:pt>
                <c:pt idx="6">
                  <c:v>Jeg er ikke forstyrret af udefrakommende støj i undervisningslokalerne (n=55)</c:v>
                </c:pt>
                <c:pt idx="7">
                  <c:v>Jeg synes at lokalerne generelt har en passende temperatur (n=55)</c:v>
                </c:pt>
                <c:pt idx="8">
                  <c:v>Jeg synes at pladsforholdene i undervisningslokalerne er tilfredsstillende (n=55)</c:v>
                </c:pt>
                <c:pt idx="9">
                  <c:v>Jeg er generelt tilfreds med rengøringen på uddannelsesstedet (n=55)</c:v>
                </c:pt>
                <c:pt idx="10">
                  <c:v>Jeg synes at uddannelsesstedets toiletter er rene (n=55)</c:v>
                </c:pt>
                <c:pt idx="11">
                  <c:v>Lokalerne er velegnede til den undervisning der foregår i dem (n=55)</c:v>
                </c:pt>
              </c:strCache>
            </c:strRef>
          </c:cat>
          <c:val>
            <c:numRef>
              <c:f>Sygeplejerske!$F$72:$F$83</c:f>
              <c:numCache>
                <c:formatCode>General</c:formatCode>
                <c:ptCount val="12"/>
                <c:pt idx="0">
                  <c:v>14</c:v>
                </c:pt>
                <c:pt idx="1">
                  <c:v>16</c:v>
                </c:pt>
                <c:pt idx="2">
                  <c:v>16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10</c:v>
                </c:pt>
                <c:pt idx="7">
                  <c:v>2</c:v>
                </c:pt>
                <c:pt idx="8">
                  <c:v>9</c:v>
                </c:pt>
                <c:pt idx="9">
                  <c:v>23</c:v>
                </c:pt>
                <c:pt idx="10">
                  <c:v>20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7-46F0-A8C3-F882A95978A1}"/>
            </c:ext>
          </c:extLst>
        </c:ser>
        <c:ser>
          <c:idx val="5"/>
          <c:order val="5"/>
          <c:tx>
            <c:strRef>
              <c:f>Sygeplejerske!$G$71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Sygeplejerske!$A$72:$A$83</c:f>
              <c:strCache>
                <c:ptCount val="12"/>
                <c:pt idx="0">
                  <c:v>Jeg har det generelt godt med at være sammen med andre studerende i sociale sammenhænge (n=55)</c:v>
                </c:pt>
                <c:pt idx="1">
                  <c:v>Mine medstuderende accepterer mig som den person jeg er (n=55)</c:v>
                </c:pt>
                <c:pt idx="2">
                  <c:v>Jeg føler der er et stort pres for at jeg skal præstere (n=55)</c:v>
                </c:pt>
                <c:pt idx="3">
                  <c:v>Jeg har følt mig mobbet på uddannelsesstedet indenfor de seneste 12 måneder (n=55)</c:v>
                </c:pt>
                <c:pt idx="4">
                  <c:v>Jeg har oplevet at medstuderende er blevet udsat for mobning indenfor de seneste 12 måneder (n=55)</c:v>
                </c:pt>
                <c:pt idx="5">
                  <c:v>Jeg synes der er en god luftkvalitet i undervisningslokalerne (n=55)</c:v>
                </c:pt>
                <c:pt idx="6">
                  <c:v>Jeg er ikke forstyrret af udefrakommende støj i undervisningslokalerne (n=55)</c:v>
                </c:pt>
                <c:pt idx="7">
                  <c:v>Jeg synes at lokalerne generelt har en passende temperatur (n=55)</c:v>
                </c:pt>
                <c:pt idx="8">
                  <c:v>Jeg synes at pladsforholdene i undervisningslokalerne er tilfredsstillende (n=55)</c:v>
                </c:pt>
                <c:pt idx="9">
                  <c:v>Jeg er generelt tilfreds med rengøringen på uddannelsesstedet (n=55)</c:v>
                </c:pt>
                <c:pt idx="10">
                  <c:v>Jeg synes at uddannelsesstedets toiletter er rene (n=55)</c:v>
                </c:pt>
                <c:pt idx="11">
                  <c:v>Lokalerne er velegnede til den undervisning der foregår i dem (n=55)</c:v>
                </c:pt>
              </c:strCache>
            </c:strRef>
          </c:cat>
          <c:val>
            <c:numRef>
              <c:f>Sygeplejerske!$G$72:$G$83</c:f>
              <c:numCache>
                <c:formatCode>General</c:formatCode>
                <c:ptCount val="12"/>
                <c:pt idx="1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87-46F0-A8C3-F882A9597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3751792"/>
        <c:axId val="1360011824"/>
      </c:barChart>
      <c:catAx>
        <c:axId val="97375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0011824"/>
        <c:crosses val="autoZero"/>
        <c:auto val="1"/>
        <c:lblAlgn val="ctr"/>
        <c:lblOffset val="100"/>
        <c:noMultiLvlLbl val="0"/>
      </c:catAx>
      <c:valAx>
        <c:axId val="136001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375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41382327209102"/>
          <c:y val="0.94915907244968345"/>
          <c:w val="0.60239457567804022"/>
          <c:h val="5.0840927550316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Folkeskolelærer!$C$59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Folkeskolelærer!$B$60:$B$71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Mine medstuderende accepterer mig som den person jeg er (n=13)</c:v>
                </c:pt>
                <c:pt idx="2">
                  <c:v>Jeg føler der er et stort pres for at jeg skal præstere (n=13)</c:v>
                </c:pt>
                <c:pt idx="3">
                  <c:v>Jeg har følt mig mobbet på uddannelsesstedet indenfor de seneste 12 måneder (n=13)</c:v>
                </c:pt>
                <c:pt idx="4">
                  <c:v>Jeg har oplevet at medstuderende er blevet udsat for mobning indenfor de seneste 12 måneder (n=13)</c:v>
                </c:pt>
                <c:pt idx="5">
                  <c:v>Jeg synes der er en god luftkvalitet i undervisningslokalerne (n=13)</c:v>
                </c:pt>
                <c:pt idx="6">
                  <c:v>Jeg er ikke forstyrret af udefrakommende støj i undervisningslokalerne (n=13)</c:v>
                </c:pt>
                <c:pt idx="7">
                  <c:v>Jeg synes at lokalerne generelt har en passende temperatur (n=13)</c:v>
                </c:pt>
                <c:pt idx="8">
                  <c:v>Jeg synes at pladsforholdene i undervisningslokalerne er tilfredsstillende (n=13)</c:v>
                </c:pt>
                <c:pt idx="9">
                  <c:v>Jeg er generelt tilfreds med rengøringen på uddannelsesstedet (n=13)</c:v>
                </c:pt>
                <c:pt idx="10">
                  <c:v>Jeg synes at uddannelsesstedets toiletter er rene (n=13)</c:v>
                </c:pt>
                <c:pt idx="11">
                  <c:v>Lokalerne er velegnede til den undervisning der foregår i dem (n=13)</c:v>
                </c:pt>
              </c:strCache>
            </c:strRef>
          </c:cat>
          <c:val>
            <c:numRef>
              <c:f>Folkeskolelærer!$C$60:$C$71</c:f>
              <c:numCache>
                <c:formatCode>General</c:formatCode>
                <c:ptCount val="12"/>
                <c:pt idx="2">
                  <c:v>1</c:v>
                </c:pt>
                <c:pt idx="3">
                  <c:v>11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EF5-AE1D-6C1ED6FEB473}"/>
            </c:ext>
          </c:extLst>
        </c:ser>
        <c:ser>
          <c:idx val="1"/>
          <c:order val="1"/>
          <c:tx>
            <c:strRef>
              <c:f>Folkeskolelærer!$D$59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Folkeskolelærer!$B$60:$B$71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Mine medstuderende accepterer mig som den person jeg er (n=13)</c:v>
                </c:pt>
                <c:pt idx="2">
                  <c:v>Jeg føler der er et stort pres for at jeg skal præstere (n=13)</c:v>
                </c:pt>
                <c:pt idx="3">
                  <c:v>Jeg har følt mig mobbet på uddannelsesstedet indenfor de seneste 12 måneder (n=13)</c:v>
                </c:pt>
                <c:pt idx="4">
                  <c:v>Jeg har oplevet at medstuderende er blevet udsat for mobning indenfor de seneste 12 måneder (n=13)</c:v>
                </c:pt>
                <c:pt idx="5">
                  <c:v>Jeg synes der er en god luftkvalitet i undervisningslokalerne (n=13)</c:v>
                </c:pt>
                <c:pt idx="6">
                  <c:v>Jeg er ikke forstyrret af udefrakommende støj i undervisningslokalerne (n=13)</c:v>
                </c:pt>
                <c:pt idx="7">
                  <c:v>Jeg synes at lokalerne generelt har en passende temperatur (n=13)</c:v>
                </c:pt>
                <c:pt idx="8">
                  <c:v>Jeg synes at pladsforholdene i undervisningslokalerne er tilfredsstillende (n=13)</c:v>
                </c:pt>
                <c:pt idx="9">
                  <c:v>Jeg er generelt tilfreds med rengøringen på uddannelsesstedet (n=13)</c:v>
                </c:pt>
                <c:pt idx="10">
                  <c:v>Jeg synes at uddannelsesstedets toiletter er rene (n=13)</c:v>
                </c:pt>
                <c:pt idx="11">
                  <c:v>Lokalerne er velegnede til den undervisning der foregår i dem (n=13)</c:v>
                </c:pt>
              </c:strCache>
            </c:strRef>
          </c:cat>
          <c:val>
            <c:numRef>
              <c:f>Folkeskolelærer!$D$60:$D$71</c:f>
              <c:numCache>
                <c:formatCode>General</c:formatCode>
                <c:ptCount val="12"/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EF5-AE1D-6C1ED6FEB473}"/>
            </c:ext>
          </c:extLst>
        </c:ser>
        <c:ser>
          <c:idx val="2"/>
          <c:order val="2"/>
          <c:tx>
            <c:strRef>
              <c:f>Folkeskolelærer!$E$59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Folkeskolelærer!$B$60:$B$71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Mine medstuderende accepterer mig som den person jeg er (n=13)</c:v>
                </c:pt>
                <c:pt idx="2">
                  <c:v>Jeg føler der er et stort pres for at jeg skal præstere (n=13)</c:v>
                </c:pt>
                <c:pt idx="3">
                  <c:v>Jeg har følt mig mobbet på uddannelsesstedet indenfor de seneste 12 måneder (n=13)</c:v>
                </c:pt>
                <c:pt idx="4">
                  <c:v>Jeg har oplevet at medstuderende er blevet udsat for mobning indenfor de seneste 12 måneder (n=13)</c:v>
                </c:pt>
                <c:pt idx="5">
                  <c:v>Jeg synes der er en god luftkvalitet i undervisningslokalerne (n=13)</c:v>
                </c:pt>
                <c:pt idx="6">
                  <c:v>Jeg er ikke forstyrret af udefrakommende støj i undervisningslokalerne (n=13)</c:v>
                </c:pt>
                <c:pt idx="7">
                  <c:v>Jeg synes at lokalerne generelt har en passende temperatur (n=13)</c:v>
                </c:pt>
                <c:pt idx="8">
                  <c:v>Jeg synes at pladsforholdene i undervisningslokalerne er tilfredsstillende (n=13)</c:v>
                </c:pt>
                <c:pt idx="9">
                  <c:v>Jeg er generelt tilfreds med rengøringen på uddannelsesstedet (n=13)</c:v>
                </c:pt>
                <c:pt idx="10">
                  <c:v>Jeg synes at uddannelsesstedets toiletter er rene (n=13)</c:v>
                </c:pt>
                <c:pt idx="11">
                  <c:v>Lokalerne er velegnede til den undervisning der foregår i dem (n=13)</c:v>
                </c:pt>
              </c:strCache>
            </c:strRef>
          </c:cat>
          <c:val>
            <c:numRef>
              <c:f>Folkeskolelærer!$E$60:$E$71</c:f>
              <c:numCache>
                <c:formatCode>General</c:formatCode>
                <c:ptCount val="12"/>
                <c:pt idx="2">
                  <c:v>7</c:v>
                </c:pt>
                <c:pt idx="4">
                  <c:v>1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9-4EF5-AE1D-6C1ED6FEB473}"/>
            </c:ext>
          </c:extLst>
        </c:ser>
        <c:ser>
          <c:idx val="3"/>
          <c:order val="3"/>
          <c:tx>
            <c:strRef>
              <c:f>Folkeskolelærer!$F$59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Folkeskolelærer!$B$60:$B$71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Mine medstuderende accepterer mig som den person jeg er (n=13)</c:v>
                </c:pt>
                <c:pt idx="2">
                  <c:v>Jeg føler der er et stort pres for at jeg skal præstere (n=13)</c:v>
                </c:pt>
                <c:pt idx="3">
                  <c:v>Jeg har følt mig mobbet på uddannelsesstedet indenfor de seneste 12 måneder (n=13)</c:v>
                </c:pt>
                <c:pt idx="4">
                  <c:v>Jeg har oplevet at medstuderende er blevet udsat for mobning indenfor de seneste 12 måneder (n=13)</c:v>
                </c:pt>
                <c:pt idx="5">
                  <c:v>Jeg synes der er en god luftkvalitet i undervisningslokalerne (n=13)</c:v>
                </c:pt>
                <c:pt idx="6">
                  <c:v>Jeg er ikke forstyrret af udefrakommende støj i undervisningslokalerne (n=13)</c:v>
                </c:pt>
                <c:pt idx="7">
                  <c:v>Jeg synes at lokalerne generelt har en passende temperatur (n=13)</c:v>
                </c:pt>
                <c:pt idx="8">
                  <c:v>Jeg synes at pladsforholdene i undervisningslokalerne er tilfredsstillende (n=13)</c:v>
                </c:pt>
                <c:pt idx="9">
                  <c:v>Jeg er generelt tilfreds med rengøringen på uddannelsesstedet (n=13)</c:v>
                </c:pt>
                <c:pt idx="10">
                  <c:v>Jeg synes at uddannelsesstedets toiletter er rene (n=13)</c:v>
                </c:pt>
                <c:pt idx="11">
                  <c:v>Lokalerne er velegnede til den undervisning der foregår i dem (n=13)</c:v>
                </c:pt>
              </c:strCache>
            </c:strRef>
          </c:cat>
          <c:val>
            <c:numRef>
              <c:f>Folkeskolelærer!$F$60:$F$71</c:f>
              <c:numCache>
                <c:formatCode>General</c:formatCode>
                <c:ptCount val="12"/>
                <c:pt idx="0">
                  <c:v>9</c:v>
                </c:pt>
                <c:pt idx="1">
                  <c:v>7</c:v>
                </c:pt>
                <c:pt idx="2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D9-4EF5-AE1D-6C1ED6FEB473}"/>
            </c:ext>
          </c:extLst>
        </c:ser>
        <c:ser>
          <c:idx val="4"/>
          <c:order val="4"/>
          <c:tx>
            <c:strRef>
              <c:f>Folkeskolelærer!$G$59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Folkeskolelærer!$B$60:$B$71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Mine medstuderende accepterer mig som den person jeg er (n=13)</c:v>
                </c:pt>
                <c:pt idx="2">
                  <c:v>Jeg føler der er et stort pres for at jeg skal præstere (n=13)</c:v>
                </c:pt>
                <c:pt idx="3">
                  <c:v>Jeg har følt mig mobbet på uddannelsesstedet indenfor de seneste 12 måneder (n=13)</c:v>
                </c:pt>
                <c:pt idx="4">
                  <c:v>Jeg har oplevet at medstuderende er blevet udsat for mobning indenfor de seneste 12 måneder (n=13)</c:v>
                </c:pt>
                <c:pt idx="5">
                  <c:v>Jeg synes der er en god luftkvalitet i undervisningslokalerne (n=13)</c:v>
                </c:pt>
                <c:pt idx="6">
                  <c:v>Jeg er ikke forstyrret af udefrakommende støj i undervisningslokalerne (n=13)</c:v>
                </c:pt>
                <c:pt idx="7">
                  <c:v>Jeg synes at lokalerne generelt har en passende temperatur (n=13)</c:v>
                </c:pt>
                <c:pt idx="8">
                  <c:v>Jeg synes at pladsforholdene i undervisningslokalerne er tilfredsstillende (n=13)</c:v>
                </c:pt>
                <c:pt idx="9">
                  <c:v>Jeg er generelt tilfreds med rengøringen på uddannelsesstedet (n=13)</c:v>
                </c:pt>
                <c:pt idx="10">
                  <c:v>Jeg synes at uddannelsesstedets toiletter er rene (n=13)</c:v>
                </c:pt>
                <c:pt idx="11">
                  <c:v>Lokalerne er velegnede til den undervisning der foregår i dem (n=13)</c:v>
                </c:pt>
              </c:strCache>
            </c:strRef>
          </c:cat>
          <c:val>
            <c:numRef>
              <c:f>Folkeskolelærer!$G$60:$G$71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D9-4EF5-AE1D-6C1ED6FEB473}"/>
            </c:ext>
          </c:extLst>
        </c:ser>
        <c:ser>
          <c:idx val="5"/>
          <c:order val="5"/>
          <c:tx>
            <c:strRef>
              <c:f>Folkeskolelærer!$H$59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Folkeskolelærer!$B$60:$B$71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Mine medstuderende accepterer mig som den person jeg er (n=13)</c:v>
                </c:pt>
                <c:pt idx="2">
                  <c:v>Jeg føler der er et stort pres for at jeg skal præstere (n=13)</c:v>
                </c:pt>
                <c:pt idx="3">
                  <c:v>Jeg har følt mig mobbet på uddannelsesstedet indenfor de seneste 12 måneder (n=13)</c:v>
                </c:pt>
                <c:pt idx="4">
                  <c:v>Jeg har oplevet at medstuderende er blevet udsat for mobning indenfor de seneste 12 måneder (n=13)</c:v>
                </c:pt>
                <c:pt idx="5">
                  <c:v>Jeg synes der er en god luftkvalitet i undervisningslokalerne (n=13)</c:v>
                </c:pt>
                <c:pt idx="6">
                  <c:v>Jeg er ikke forstyrret af udefrakommende støj i undervisningslokalerne (n=13)</c:v>
                </c:pt>
                <c:pt idx="7">
                  <c:v>Jeg synes at lokalerne generelt har en passende temperatur (n=13)</c:v>
                </c:pt>
                <c:pt idx="8">
                  <c:v>Jeg synes at pladsforholdene i undervisningslokalerne er tilfredsstillende (n=13)</c:v>
                </c:pt>
                <c:pt idx="9">
                  <c:v>Jeg er generelt tilfreds med rengøringen på uddannelsesstedet (n=13)</c:v>
                </c:pt>
                <c:pt idx="10">
                  <c:v>Jeg synes at uddannelsesstedets toiletter er rene (n=13)</c:v>
                </c:pt>
                <c:pt idx="11">
                  <c:v>Lokalerne er velegnede til den undervisning der foregår i dem (n=13)</c:v>
                </c:pt>
              </c:strCache>
            </c:strRef>
          </c:cat>
          <c:val>
            <c:numRef>
              <c:f>Folkeskolelærer!$H$60:$H$71</c:f>
              <c:numCache>
                <c:formatCode>General</c:formatCode>
                <c:ptCount val="12"/>
                <c:pt idx="1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D9-4EF5-AE1D-6C1ED6FEB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690927"/>
        <c:axId val="860875392"/>
      </c:barChart>
      <c:catAx>
        <c:axId val="82869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0875392"/>
        <c:crosses val="autoZero"/>
        <c:auto val="1"/>
        <c:lblAlgn val="ctr"/>
        <c:lblOffset val="100"/>
        <c:noMultiLvlLbl val="0"/>
      </c:catAx>
      <c:valAx>
        <c:axId val="86087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2869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'Natur og Kulturformidling'!$C$1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'Natur og Kulturformidling'!$B$2:$B$13</c:f>
              <c:strCache>
                <c:ptCount val="12"/>
                <c:pt idx="0">
                  <c:v>Jeg har det generelt godt med at være sammen med andre studerende i sociale sammenhænge (n=53)</c:v>
                </c:pt>
                <c:pt idx="1">
                  <c:v>Mine medstuderende accepterer mig som den person jeg er (n=53)</c:v>
                </c:pt>
                <c:pt idx="2">
                  <c:v>Jeg føler der er et stort pres for at jeg skal præstere (n=53)</c:v>
                </c:pt>
                <c:pt idx="3">
                  <c:v>Jeg har følt mig mobbet på uddannelsesstedet indenfor de seneste 12 måneder (n=53)</c:v>
                </c:pt>
                <c:pt idx="4">
                  <c:v>Jeg har oplevet at medstuderende er blevet udsat for mobning indenfor de seneste 12 måneder (n=53)</c:v>
                </c:pt>
                <c:pt idx="5">
                  <c:v>Jeg synes der er en god luftkvalitet i undervisningslokalerne (n=53)</c:v>
                </c:pt>
                <c:pt idx="6">
                  <c:v>Jeg er ikke forstyrret af udefrakommende støj i undervisningslokalerne (n=53)</c:v>
                </c:pt>
                <c:pt idx="7">
                  <c:v>Jeg synes at lokalerne generelt har en passende temperatur (n=53)</c:v>
                </c:pt>
                <c:pt idx="8">
                  <c:v>Jeg synes at pladsforholdene i undervisningslokalerne er tilfredsstillende (n=53)</c:v>
                </c:pt>
                <c:pt idx="9">
                  <c:v>Jeg er generelt tilfreds med rengøringen på uddannelsesstedet (n=53)</c:v>
                </c:pt>
                <c:pt idx="10">
                  <c:v>Jeg synes at uddannelsesstedets toiletter er rene (n=53)</c:v>
                </c:pt>
                <c:pt idx="11">
                  <c:v>Lokalerne er velegnede til den undervisning der foregår i dem (n=53)</c:v>
                </c:pt>
              </c:strCache>
            </c:strRef>
          </c:cat>
          <c:val>
            <c:numRef>
              <c:f>'Natur og Kulturformidling'!$C$2:$C$13</c:f>
              <c:numCache>
                <c:formatCode>General</c:formatCode>
                <c:ptCount val="12"/>
                <c:pt idx="0">
                  <c:v>1</c:v>
                </c:pt>
                <c:pt idx="2">
                  <c:v>7</c:v>
                </c:pt>
                <c:pt idx="3">
                  <c:v>38</c:v>
                </c:pt>
                <c:pt idx="4">
                  <c:v>28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4-4478-A5AC-84DBB5624C8E}"/>
            </c:ext>
          </c:extLst>
        </c:ser>
        <c:ser>
          <c:idx val="1"/>
          <c:order val="1"/>
          <c:tx>
            <c:strRef>
              <c:f>'Natur og Kulturformidling'!$D$1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'Natur og Kulturformidling'!$B$2:$B$13</c:f>
              <c:strCache>
                <c:ptCount val="12"/>
                <c:pt idx="0">
                  <c:v>Jeg har det generelt godt med at være sammen med andre studerende i sociale sammenhænge (n=53)</c:v>
                </c:pt>
                <c:pt idx="1">
                  <c:v>Mine medstuderende accepterer mig som den person jeg er (n=53)</c:v>
                </c:pt>
                <c:pt idx="2">
                  <c:v>Jeg føler der er et stort pres for at jeg skal præstere (n=53)</c:v>
                </c:pt>
                <c:pt idx="3">
                  <c:v>Jeg har følt mig mobbet på uddannelsesstedet indenfor de seneste 12 måneder (n=53)</c:v>
                </c:pt>
                <c:pt idx="4">
                  <c:v>Jeg har oplevet at medstuderende er blevet udsat for mobning indenfor de seneste 12 måneder (n=53)</c:v>
                </c:pt>
                <c:pt idx="5">
                  <c:v>Jeg synes der er en god luftkvalitet i undervisningslokalerne (n=53)</c:v>
                </c:pt>
                <c:pt idx="6">
                  <c:v>Jeg er ikke forstyrret af udefrakommende støj i undervisningslokalerne (n=53)</c:v>
                </c:pt>
                <c:pt idx="7">
                  <c:v>Jeg synes at lokalerne generelt har en passende temperatur (n=53)</c:v>
                </c:pt>
                <c:pt idx="8">
                  <c:v>Jeg synes at pladsforholdene i undervisningslokalerne er tilfredsstillende (n=53)</c:v>
                </c:pt>
                <c:pt idx="9">
                  <c:v>Jeg er generelt tilfreds med rengøringen på uddannelsesstedet (n=53)</c:v>
                </c:pt>
                <c:pt idx="10">
                  <c:v>Jeg synes at uddannelsesstedets toiletter er rene (n=53)</c:v>
                </c:pt>
                <c:pt idx="11">
                  <c:v>Lokalerne er velegnede til den undervisning der foregår i dem (n=53)</c:v>
                </c:pt>
              </c:strCache>
            </c:strRef>
          </c:cat>
          <c:val>
            <c:numRef>
              <c:f>'Natur og Kulturformidling'!$D$2:$D$13</c:f>
              <c:numCache>
                <c:formatCode>General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4-4478-A5AC-84DBB5624C8E}"/>
            </c:ext>
          </c:extLst>
        </c:ser>
        <c:ser>
          <c:idx val="2"/>
          <c:order val="2"/>
          <c:tx>
            <c:strRef>
              <c:f>'Natur og Kulturformidling'!$E$1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'Natur og Kulturformidling'!$B$2:$B$13</c:f>
              <c:strCache>
                <c:ptCount val="12"/>
                <c:pt idx="0">
                  <c:v>Jeg har det generelt godt med at være sammen med andre studerende i sociale sammenhænge (n=53)</c:v>
                </c:pt>
                <c:pt idx="1">
                  <c:v>Mine medstuderende accepterer mig som den person jeg er (n=53)</c:v>
                </c:pt>
                <c:pt idx="2">
                  <c:v>Jeg føler der er et stort pres for at jeg skal præstere (n=53)</c:v>
                </c:pt>
                <c:pt idx="3">
                  <c:v>Jeg har følt mig mobbet på uddannelsesstedet indenfor de seneste 12 måneder (n=53)</c:v>
                </c:pt>
                <c:pt idx="4">
                  <c:v>Jeg har oplevet at medstuderende er blevet udsat for mobning indenfor de seneste 12 måneder (n=53)</c:v>
                </c:pt>
                <c:pt idx="5">
                  <c:v>Jeg synes der er en god luftkvalitet i undervisningslokalerne (n=53)</c:v>
                </c:pt>
                <c:pt idx="6">
                  <c:v>Jeg er ikke forstyrret af udefrakommende støj i undervisningslokalerne (n=53)</c:v>
                </c:pt>
                <c:pt idx="7">
                  <c:v>Jeg synes at lokalerne generelt har en passende temperatur (n=53)</c:v>
                </c:pt>
                <c:pt idx="8">
                  <c:v>Jeg synes at pladsforholdene i undervisningslokalerne er tilfredsstillende (n=53)</c:v>
                </c:pt>
                <c:pt idx="9">
                  <c:v>Jeg er generelt tilfreds med rengøringen på uddannelsesstedet (n=53)</c:v>
                </c:pt>
                <c:pt idx="10">
                  <c:v>Jeg synes at uddannelsesstedets toiletter er rene (n=53)</c:v>
                </c:pt>
                <c:pt idx="11">
                  <c:v>Lokalerne er velegnede til den undervisning der foregår i dem (n=53)</c:v>
                </c:pt>
              </c:strCache>
            </c:strRef>
          </c:cat>
          <c:val>
            <c:numRef>
              <c:f>'Natur og Kulturformidling'!$E$2:$E$13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13</c:v>
                </c:pt>
                <c:pt idx="3">
                  <c:v>4</c:v>
                </c:pt>
                <c:pt idx="4">
                  <c:v>7</c:v>
                </c:pt>
                <c:pt idx="5">
                  <c:v>12</c:v>
                </c:pt>
                <c:pt idx="6">
                  <c:v>7</c:v>
                </c:pt>
                <c:pt idx="7">
                  <c:v>9</c:v>
                </c:pt>
                <c:pt idx="8">
                  <c:v>3</c:v>
                </c:pt>
                <c:pt idx="9">
                  <c:v>5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4-4478-A5AC-84DBB5624C8E}"/>
            </c:ext>
          </c:extLst>
        </c:ser>
        <c:ser>
          <c:idx val="3"/>
          <c:order val="3"/>
          <c:tx>
            <c:strRef>
              <c:f>'Natur og Kulturformidling'!$F$1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'Natur og Kulturformidling'!$B$2:$B$13</c:f>
              <c:strCache>
                <c:ptCount val="12"/>
                <c:pt idx="0">
                  <c:v>Jeg har det generelt godt med at være sammen med andre studerende i sociale sammenhænge (n=53)</c:v>
                </c:pt>
                <c:pt idx="1">
                  <c:v>Mine medstuderende accepterer mig som den person jeg er (n=53)</c:v>
                </c:pt>
                <c:pt idx="2">
                  <c:v>Jeg føler der er et stort pres for at jeg skal præstere (n=53)</c:v>
                </c:pt>
                <c:pt idx="3">
                  <c:v>Jeg har følt mig mobbet på uddannelsesstedet indenfor de seneste 12 måneder (n=53)</c:v>
                </c:pt>
                <c:pt idx="4">
                  <c:v>Jeg har oplevet at medstuderende er blevet udsat for mobning indenfor de seneste 12 måneder (n=53)</c:v>
                </c:pt>
                <c:pt idx="5">
                  <c:v>Jeg synes der er en god luftkvalitet i undervisningslokalerne (n=53)</c:v>
                </c:pt>
                <c:pt idx="6">
                  <c:v>Jeg er ikke forstyrret af udefrakommende støj i undervisningslokalerne (n=53)</c:v>
                </c:pt>
                <c:pt idx="7">
                  <c:v>Jeg synes at lokalerne generelt har en passende temperatur (n=53)</c:v>
                </c:pt>
                <c:pt idx="8">
                  <c:v>Jeg synes at pladsforholdene i undervisningslokalerne er tilfredsstillende (n=53)</c:v>
                </c:pt>
                <c:pt idx="9">
                  <c:v>Jeg er generelt tilfreds med rengøringen på uddannelsesstedet (n=53)</c:v>
                </c:pt>
                <c:pt idx="10">
                  <c:v>Jeg synes at uddannelsesstedets toiletter er rene (n=53)</c:v>
                </c:pt>
                <c:pt idx="11">
                  <c:v>Lokalerne er velegnede til den undervisning der foregår i dem (n=53)</c:v>
                </c:pt>
              </c:strCache>
            </c:strRef>
          </c:cat>
          <c:val>
            <c:numRef>
              <c:f>'Natur og Kulturformidling'!$F$2:$F$13</c:f>
              <c:numCache>
                <c:formatCode>General</c:formatCode>
                <c:ptCount val="12"/>
                <c:pt idx="0">
                  <c:v>22</c:v>
                </c:pt>
                <c:pt idx="1">
                  <c:v>20</c:v>
                </c:pt>
                <c:pt idx="2">
                  <c:v>13</c:v>
                </c:pt>
                <c:pt idx="3">
                  <c:v>1</c:v>
                </c:pt>
                <c:pt idx="4">
                  <c:v>4</c:v>
                </c:pt>
                <c:pt idx="5">
                  <c:v>23</c:v>
                </c:pt>
                <c:pt idx="6">
                  <c:v>23</c:v>
                </c:pt>
                <c:pt idx="7">
                  <c:v>28</c:v>
                </c:pt>
                <c:pt idx="8">
                  <c:v>30</c:v>
                </c:pt>
                <c:pt idx="9">
                  <c:v>33</c:v>
                </c:pt>
                <c:pt idx="10">
                  <c:v>37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E4-4478-A5AC-84DBB5624C8E}"/>
            </c:ext>
          </c:extLst>
        </c:ser>
        <c:ser>
          <c:idx val="4"/>
          <c:order val="4"/>
          <c:tx>
            <c:strRef>
              <c:f>'Natur og Kulturformidling'!$G$1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'Natur og Kulturformidling'!$B$2:$B$13</c:f>
              <c:strCache>
                <c:ptCount val="12"/>
                <c:pt idx="0">
                  <c:v>Jeg har det generelt godt med at være sammen med andre studerende i sociale sammenhænge (n=53)</c:v>
                </c:pt>
                <c:pt idx="1">
                  <c:v>Mine medstuderende accepterer mig som den person jeg er (n=53)</c:v>
                </c:pt>
                <c:pt idx="2">
                  <c:v>Jeg føler der er et stort pres for at jeg skal præstere (n=53)</c:v>
                </c:pt>
                <c:pt idx="3">
                  <c:v>Jeg har følt mig mobbet på uddannelsesstedet indenfor de seneste 12 måneder (n=53)</c:v>
                </c:pt>
                <c:pt idx="4">
                  <c:v>Jeg har oplevet at medstuderende er blevet udsat for mobning indenfor de seneste 12 måneder (n=53)</c:v>
                </c:pt>
                <c:pt idx="5">
                  <c:v>Jeg synes der er en god luftkvalitet i undervisningslokalerne (n=53)</c:v>
                </c:pt>
                <c:pt idx="6">
                  <c:v>Jeg er ikke forstyrret af udefrakommende støj i undervisningslokalerne (n=53)</c:v>
                </c:pt>
                <c:pt idx="7">
                  <c:v>Jeg synes at lokalerne generelt har en passende temperatur (n=53)</c:v>
                </c:pt>
                <c:pt idx="8">
                  <c:v>Jeg synes at pladsforholdene i undervisningslokalerne er tilfredsstillende (n=53)</c:v>
                </c:pt>
                <c:pt idx="9">
                  <c:v>Jeg er generelt tilfreds med rengøringen på uddannelsesstedet (n=53)</c:v>
                </c:pt>
                <c:pt idx="10">
                  <c:v>Jeg synes at uddannelsesstedets toiletter er rene (n=53)</c:v>
                </c:pt>
                <c:pt idx="11">
                  <c:v>Lokalerne er velegnede til den undervisning der foregår i dem (n=53)</c:v>
                </c:pt>
              </c:strCache>
            </c:strRef>
          </c:cat>
          <c:val>
            <c:numRef>
              <c:f>'Natur og Kulturformidling'!$G$2:$G$13</c:f>
              <c:numCache>
                <c:formatCode>General</c:formatCode>
                <c:ptCount val="12"/>
                <c:pt idx="0">
                  <c:v>22</c:v>
                </c:pt>
                <c:pt idx="1">
                  <c:v>24</c:v>
                </c:pt>
                <c:pt idx="2">
                  <c:v>3</c:v>
                </c:pt>
                <c:pt idx="5">
                  <c:v>8</c:v>
                </c:pt>
                <c:pt idx="6">
                  <c:v>10</c:v>
                </c:pt>
                <c:pt idx="7">
                  <c:v>4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E4-4478-A5AC-84DBB5624C8E}"/>
            </c:ext>
          </c:extLst>
        </c:ser>
        <c:ser>
          <c:idx val="5"/>
          <c:order val="5"/>
          <c:tx>
            <c:strRef>
              <c:f>'Natur og Kulturformidling'!$H$1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'Natur og Kulturformidling'!$B$2:$B$13</c:f>
              <c:strCache>
                <c:ptCount val="12"/>
                <c:pt idx="0">
                  <c:v>Jeg har det generelt godt med at være sammen med andre studerende i sociale sammenhænge (n=53)</c:v>
                </c:pt>
                <c:pt idx="1">
                  <c:v>Mine medstuderende accepterer mig som den person jeg er (n=53)</c:v>
                </c:pt>
                <c:pt idx="2">
                  <c:v>Jeg føler der er et stort pres for at jeg skal præstere (n=53)</c:v>
                </c:pt>
                <c:pt idx="3">
                  <c:v>Jeg har følt mig mobbet på uddannelsesstedet indenfor de seneste 12 måneder (n=53)</c:v>
                </c:pt>
                <c:pt idx="4">
                  <c:v>Jeg har oplevet at medstuderende er blevet udsat for mobning indenfor de seneste 12 måneder (n=53)</c:v>
                </c:pt>
                <c:pt idx="5">
                  <c:v>Jeg synes der er en god luftkvalitet i undervisningslokalerne (n=53)</c:v>
                </c:pt>
                <c:pt idx="6">
                  <c:v>Jeg er ikke forstyrret af udefrakommende støj i undervisningslokalerne (n=53)</c:v>
                </c:pt>
                <c:pt idx="7">
                  <c:v>Jeg synes at lokalerne generelt har en passende temperatur (n=53)</c:v>
                </c:pt>
                <c:pt idx="8">
                  <c:v>Jeg synes at pladsforholdene i undervisningslokalerne er tilfredsstillende (n=53)</c:v>
                </c:pt>
                <c:pt idx="9">
                  <c:v>Jeg er generelt tilfreds med rengøringen på uddannelsesstedet (n=53)</c:v>
                </c:pt>
                <c:pt idx="10">
                  <c:v>Jeg synes at uddannelsesstedets toiletter er rene (n=53)</c:v>
                </c:pt>
                <c:pt idx="11">
                  <c:v>Lokalerne er velegnede til den undervisning der foregår i dem (n=53)</c:v>
                </c:pt>
              </c:strCache>
            </c:strRef>
          </c:cat>
          <c:val>
            <c:numRef>
              <c:f>'Natur og Kulturformidling'!$H$2:$H$13</c:f>
              <c:numCache>
                <c:formatCode>General</c:formatCode>
                <c:ptCount val="12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E4-4478-A5AC-84DBB5624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415904"/>
        <c:axId val="871516304"/>
      </c:barChart>
      <c:catAx>
        <c:axId val="86841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1516304"/>
        <c:crosses val="autoZero"/>
        <c:auto val="1"/>
        <c:lblAlgn val="ctr"/>
        <c:lblOffset val="100"/>
        <c:noMultiLvlLbl val="0"/>
      </c:catAx>
      <c:valAx>
        <c:axId val="87151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841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Tegnsprogstolk!$C$67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Tegnsprogstolk!$B$68:$B$79</c:f>
              <c:strCache>
                <c:ptCount val="12"/>
                <c:pt idx="0">
                  <c:v>Jeg har det generelt godt med at være sammen med andre studerende i sociale sammenhænge (n=50)</c:v>
                </c:pt>
                <c:pt idx="1">
                  <c:v>Mine medstuderende accepterer mig som den person jeg er (n=50)</c:v>
                </c:pt>
                <c:pt idx="2">
                  <c:v>Jeg føler der er et stort pres for at jeg skal præstere (n=50)</c:v>
                </c:pt>
                <c:pt idx="3">
                  <c:v>Jeg har følt mig mobbet på uddannelsesstedet indenfor de seneste 12 måneder (n=50)</c:v>
                </c:pt>
                <c:pt idx="4">
                  <c:v>Jeg har oplevet at medstuderende er blevet udsat for mobning indenfor de seneste 12 måneder (n=50)</c:v>
                </c:pt>
                <c:pt idx="5">
                  <c:v>Jeg synes der er en god luftkvalitet i undervisningslokalerne (n=50)</c:v>
                </c:pt>
                <c:pt idx="6">
                  <c:v>Jeg er ikke forstyrret af udefrakommende støj i undervisningslokalerne (n=50)</c:v>
                </c:pt>
                <c:pt idx="7">
                  <c:v>Jeg synes at lokalerne generelt har en passende temperatur (n=50)</c:v>
                </c:pt>
                <c:pt idx="8">
                  <c:v>Jeg synes at pladsforholdene i undervisningslokalerne er tilfredsstillende (n=50)</c:v>
                </c:pt>
                <c:pt idx="9">
                  <c:v>Jeg er generelt tilfreds med rengøringen på uddannelsesstedet (n=50)</c:v>
                </c:pt>
                <c:pt idx="10">
                  <c:v>Jeg synes at uddannelsesstedets toiletter er rene (n=50)</c:v>
                </c:pt>
                <c:pt idx="11">
                  <c:v>Lokalerne er velegnede til den undervisning der foregår i dem (n=50)</c:v>
                </c:pt>
              </c:strCache>
            </c:strRef>
          </c:cat>
          <c:val>
            <c:numRef>
              <c:f>Tegnsprogstolk!$C$68:$C$79</c:f>
              <c:numCache>
                <c:formatCode>General</c:formatCode>
                <c:ptCount val="12"/>
                <c:pt idx="2">
                  <c:v>5</c:v>
                </c:pt>
                <c:pt idx="3">
                  <c:v>35</c:v>
                </c:pt>
                <c:pt idx="4">
                  <c:v>28</c:v>
                </c:pt>
                <c:pt idx="5">
                  <c:v>13</c:v>
                </c:pt>
                <c:pt idx="6">
                  <c:v>16</c:v>
                </c:pt>
                <c:pt idx="7">
                  <c:v>11</c:v>
                </c:pt>
                <c:pt idx="8">
                  <c:v>3</c:v>
                </c:pt>
                <c:pt idx="9">
                  <c:v>7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7-4FB4-BA11-C0EA812339C4}"/>
            </c:ext>
          </c:extLst>
        </c:ser>
        <c:ser>
          <c:idx val="1"/>
          <c:order val="1"/>
          <c:tx>
            <c:strRef>
              <c:f>Tegnsprogstolk!$D$67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Tegnsprogstolk!$B$68:$B$79</c:f>
              <c:strCache>
                <c:ptCount val="12"/>
                <c:pt idx="0">
                  <c:v>Jeg har det generelt godt med at være sammen med andre studerende i sociale sammenhænge (n=50)</c:v>
                </c:pt>
                <c:pt idx="1">
                  <c:v>Mine medstuderende accepterer mig som den person jeg er (n=50)</c:v>
                </c:pt>
                <c:pt idx="2">
                  <c:v>Jeg føler der er et stort pres for at jeg skal præstere (n=50)</c:v>
                </c:pt>
                <c:pt idx="3">
                  <c:v>Jeg har følt mig mobbet på uddannelsesstedet indenfor de seneste 12 måneder (n=50)</c:v>
                </c:pt>
                <c:pt idx="4">
                  <c:v>Jeg har oplevet at medstuderende er blevet udsat for mobning indenfor de seneste 12 måneder (n=50)</c:v>
                </c:pt>
                <c:pt idx="5">
                  <c:v>Jeg synes der er en god luftkvalitet i undervisningslokalerne (n=50)</c:v>
                </c:pt>
                <c:pt idx="6">
                  <c:v>Jeg er ikke forstyrret af udefrakommende støj i undervisningslokalerne (n=50)</c:v>
                </c:pt>
                <c:pt idx="7">
                  <c:v>Jeg synes at lokalerne generelt har en passende temperatur (n=50)</c:v>
                </c:pt>
                <c:pt idx="8">
                  <c:v>Jeg synes at pladsforholdene i undervisningslokalerne er tilfredsstillende (n=50)</c:v>
                </c:pt>
                <c:pt idx="9">
                  <c:v>Jeg er generelt tilfreds med rengøringen på uddannelsesstedet (n=50)</c:v>
                </c:pt>
                <c:pt idx="10">
                  <c:v>Jeg synes at uddannelsesstedets toiletter er rene (n=50)</c:v>
                </c:pt>
                <c:pt idx="11">
                  <c:v>Lokalerne er velegnede til den undervisning der foregår i dem (n=50)</c:v>
                </c:pt>
              </c:strCache>
            </c:strRef>
          </c:cat>
          <c:val>
            <c:numRef>
              <c:f>Tegnsprogstolk!$D$68:$D$79</c:f>
              <c:numCache>
                <c:formatCode>General</c:formatCode>
                <c:ptCount val="12"/>
                <c:pt idx="1">
                  <c:v>1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20</c:v>
                </c:pt>
                <c:pt idx="7">
                  <c:v>21</c:v>
                </c:pt>
                <c:pt idx="8">
                  <c:v>11</c:v>
                </c:pt>
                <c:pt idx="9">
                  <c:v>8</c:v>
                </c:pt>
                <c:pt idx="10">
                  <c:v>10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7-4FB4-BA11-C0EA812339C4}"/>
            </c:ext>
          </c:extLst>
        </c:ser>
        <c:ser>
          <c:idx val="2"/>
          <c:order val="2"/>
          <c:tx>
            <c:strRef>
              <c:f>Tegnsprogstolk!$E$67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Tegnsprogstolk!$B$68:$B$79</c:f>
              <c:strCache>
                <c:ptCount val="12"/>
                <c:pt idx="0">
                  <c:v>Jeg har det generelt godt med at være sammen med andre studerende i sociale sammenhænge (n=50)</c:v>
                </c:pt>
                <c:pt idx="1">
                  <c:v>Mine medstuderende accepterer mig som den person jeg er (n=50)</c:v>
                </c:pt>
                <c:pt idx="2">
                  <c:v>Jeg føler der er et stort pres for at jeg skal præstere (n=50)</c:v>
                </c:pt>
                <c:pt idx="3">
                  <c:v>Jeg har følt mig mobbet på uddannelsesstedet indenfor de seneste 12 måneder (n=50)</c:v>
                </c:pt>
                <c:pt idx="4">
                  <c:v>Jeg har oplevet at medstuderende er blevet udsat for mobning indenfor de seneste 12 måneder (n=50)</c:v>
                </c:pt>
                <c:pt idx="5">
                  <c:v>Jeg synes der er en god luftkvalitet i undervisningslokalerne (n=50)</c:v>
                </c:pt>
                <c:pt idx="6">
                  <c:v>Jeg er ikke forstyrret af udefrakommende støj i undervisningslokalerne (n=50)</c:v>
                </c:pt>
                <c:pt idx="7">
                  <c:v>Jeg synes at lokalerne generelt har en passende temperatur (n=50)</c:v>
                </c:pt>
                <c:pt idx="8">
                  <c:v>Jeg synes at pladsforholdene i undervisningslokalerne er tilfredsstillende (n=50)</c:v>
                </c:pt>
                <c:pt idx="9">
                  <c:v>Jeg er generelt tilfreds med rengøringen på uddannelsesstedet (n=50)</c:v>
                </c:pt>
                <c:pt idx="10">
                  <c:v>Jeg synes at uddannelsesstedets toiletter er rene (n=50)</c:v>
                </c:pt>
                <c:pt idx="11">
                  <c:v>Lokalerne er velegnede til den undervisning der foregår i dem (n=50)</c:v>
                </c:pt>
              </c:strCache>
            </c:strRef>
          </c:cat>
          <c:val>
            <c:numRef>
              <c:f>Tegnsprogstolk!$E$68:$E$79</c:f>
              <c:numCache>
                <c:formatCode>General</c:formatCode>
                <c:ptCount val="12"/>
                <c:pt idx="0">
                  <c:v>8</c:v>
                </c:pt>
                <c:pt idx="1">
                  <c:v>5</c:v>
                </c:pt>
                <c:pt idx="2">
                  <c:v>11</c:v>
                </c:pt>
                <c:pt idx="3">
                  <c:v>2</c:v>
                </c:pt>
                <c:pt idx="4">
                  <c:v>2</c:v>
                </c:pt>
                <c:pt idx="5">
                  <c:v>14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17-4FB4-BA11-C0EA812339C4}"/>
            </c:ext>
          </c:extLst>
        </c:ser>
        <c:ser>
          <c:idx val="3"/>
          <c:order val="3"/>
          <c:tx>
            <c:strRef>
              <c:f>Tegnsprogstolk!$F$67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Tegnsprogstolk!$B$68:$B$79</c:f>
              <c:strCache>
                <c:ptCount val="12"/>
                <c:pt idx="0">
                  <c:v>Jeg har det generelt godt med at være sammen med andre studerende i sociale sammenhænge (n=50)</c:v>
                </c:pt>
                <c:pt idx="1">
                  <c:v>Mine medstuderende accepterer mig som den person jeg er (n=50)</c:v>
                </c:pt>
                <c:pt idx="2">
                  <c:v>Jeg føler der er et stort pres for at jeg skal præstere (n=50)</c:v>
                </c:pt>
                <c:pt idx="3">
                  <c:v>Jeg har følt mig mobbet på uddannelsesstedet indenfor de seneste 12 måneder (n=50)</c:v>
                </c:pt>
                <c:pt idx="4">
                  <c:v>Jeg har oplevet at medstuderende er blevet udsat for mobning indenfor de seneste 12 måneder (n=50)</c:v>
                </c:pt>
                <c:pt idx="5">
                  <c:v>Jeg synes der er en god luftkvalitet i undervisningslokalerne (n=50)</c:v>
                </c:pt>
                <c:pt idx="6">
                  <c:v>Jeg er ikke forstyrret af udefrakommende støj i undervisningslokalerne (n=50)</c:v>
                </c:pt>
                <c:pt idx="7">
                  <c:v>Jeg synes at lokalerne generelt har en passende temperatur (n=50)</c:v>
                </c:pt>
                <c:pt idx="8">
                  <c:v>Jeg synes at pladsforholdene i undervisningslokalerne er tilfredsstillende (n=50)</c:v>
                </c:pt>
                <c:pt idx="9">
                  <c:v>Jeg er generelt tilfreds med rengøringen på uddannelsesstedet (n=50)</c:v>
                </c:pt>
                <c:pt idx="10">
                  <c:v>Jeg synes at uddannelsesstedets toiletter er rene (n=50)</c:v>
                </c:pt>
                <c:pt idx="11">
                  <c:v>Lokalerne er velegnede til den undervisning der foregår i dem (n=50)</c:v>
                </c:pt>
              </c:strCache>
            </c:strRef>
          </c:cat>
          <c:val>
            <c:numRef>
              <c:f>Tegnsprogstolk!$F$68:$F$79</c:f>
              <c:numCache>
                <c:formatCode>General</c:formatCode>
                <c:ptCount val="12"/>
                <c:pt idx="0">
                  <c:v>19</c:v>
                </c:pt>
                <c:pt idx="1">
                  <c:v>17</c:v>
                </c:pt>
                <c:pt idx="2">
                  <c:v>13</c:v>
                </c:pt>
                <c:pt idx="3">
                  <c:v>1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10</c:v>
                </c:pt>
                <c:pt idx="8">
                  <c:v>17</c:v>
                </c:pt>
                <c:pt idx="9">
                  <c:v>20</c:v>
                </c:pt>
                <c:pt idx="10">
                  <c:v>23</c:v>
                </c:pt>
                <c:pt idx="1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7-4FB4-BA11-C0EA812339C4}"/>
            </c:ext>
          </c:extLst>
        </c:ser>
        <c:ser>
          <c:idx val="4"/>
          <c:order val="4"/>
          <c:tx>
            <c:strRef>
              <c:f>Tegnsprogstolk!$G$67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Tegnsprogstolk!$B$68:$B$79</c:f>
              <c:strCache>
                <c:ptCount val="12"/>
                <c:pt idx="0">
                  <c:v>Jeg har det generelt godt med at være sammen med andre studerende i sociale sammenhænge (n=50)</c:v>
                </c:pt>
                <c:pt idx="1">
                  <c:v>Mine medstuderende accepterer mig som den person jeg er (n=50)</c:v>
                </c:pt>
                <c:pt idx="2">
                  <c:v>Jeg føler der er et stort pres for at jeg skal præstere (n=50)</c:v>
                </c:pt>
                <c:pt idx="3">
                  <c:v>Jeg har følt mig mobbet på uddannelsesstedet indenfor de seneste 12 måneder (n=50)</c:v>
                </c:pt>
                <c:pt idx="4">
                  <c:v>Jeg har oplevet at medstuderende er blevet udsat for mobning indenfor de seneste 12 måneder (n=50)</c:v>
                </c:pt>
                <c:pt idx="5">
                  <c:v>Jeg synes der er en god luftkvalitet i undervisningslokalerne (n=50)</c:v>
                </c:pt>
                <c:pt idx="6">
                  <c:v>Jeg er ikke forstyrret af udefrakommende støj i undervisningslokalerne (n=50)</c:v>
                </c:pt>
                <c:pt idx="7">
                  <c:v>Jeg synes at lokalerne generelt har en passende temperatur (n=50)</c:v>
                </c:pt>
                <c:pt idx="8">
                  <c:v>Jeg synes at pladsforholdene i undervisningslokalerne er tilfredsstillende (n=50)</c:v>
                </c:pt>
                <c:pt idx="9">
                  <c:v>Jeg er generelt tilfreds med rengøringen på uddannelsesstedet (n=50)</c:v>
                </c:pt>
                <c:pt idx="10">
                  <c:v>Jeg synes at uddannelsesstedets toiletter er rene (n=50)</c:v>
                </c:pt>
                <c:pt idx="11">
                  <c:v>Lokalerne er velegnede til den undervisning der foregår i dem (n=50)</c:v>
                </c:pt>
              </c:strCache>
            </c:strRef>
          </c:cat>
          <c:val>
            <c:numRef>
              <c:f>Tegnsprogstolk!$G$68:$G$79</c:f>
              <c:numCache>
                <c:formatCode>General</c:formatCode>
                <c:ptCount val="12"/>
                <c:pt idx="0">
                  <c:v>23</c:v>
                </c:pt>
                <c:pt idx="1">
                  <c:v>26</c:v>
                </c:pt>
                <c:pt idx="2">
                  <c:v>9</c:v>
                </c:pt>
                <c:pt idx="5">
                  <c:v>2</c:v>
                </c:pt>
                <c:pt idx="6">
                  <c:v>1</c:v>
                </c:pt>
                <c:pt idx="8">
                  <c:v>8</c:v>
                </c:pt>
                <c:pt idx="9">
                  <c:v>4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17-4FB4-BA11-C0EA812339C4}"/>
            </c:ext>
          </c:extLst>
        </c:ser>
        <c:ser>
          <c:idx val="5"/>
          <c:order val="5"/>
          <c:tx>
            <c:strRef>
              <c:f>Tegnsprogstolk!$H$67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Tegnsprogstolk!$B$68:$B$79</c:f>
              <c:strCache>
                <c:ptCount val="12"/>
                <c:pt idx="0">
                  <c:v>Jeg har det generelt godt med at være sammen med andre studerende i sociale sammenhænge (n=50)</c:v>
                </c:pt>
                <c:pt idx="1">
                  <c:v>Mine medstuderende accepterer mig som den person jeg er (n=50)</c:v>
                </c:pt>
                <c:pt idx="2">
                  <c:v>Jeg føler der er et stort pres for at jeg skal præstere (n=50)</c:v>
                </c:pt>
                <c:pt idx="3">
                  <c:v>Jeg har følt mig mobbet på uddannelsesstedet indenfor de seneste 12 måneder (n=50)</c:v>
                </c:pt>
                <c:pt idx="4">
                  <c:v>Jeg har oplevet at medstuderende er blevet udsat for mobning indenfor de seneste 12 måneder (n=50)</c:v>
                </c:pt>
                <c:pt idx="5">
                  <c:v>Jeg synes der er en god luftkvalitet i undervisningslokalerne (n=50)</c:v>
                </c:pt>
                <c:pt idx="6">
                  <c:v>Jeg er ikke forstyrret af udefrakommende støj i undervisningslokalerne (n=50)</c:v>
                </c:pt>
                <c:pt idx="7">
                  <c:v>Jeg synes at lokalerne generelt har en passende temperatur (n=50)</c:v>
                </c:pt>
                <c:pt idx="8">
                  <c:v>Jeg synes at pladsforholdene i undervisningslokalerne er tilfredsstillende (n=50)</c:v>
                </c:pt>
                <c:pt idx="9">
                  <c:v>Jeg er generelt tilfreds med rengøringen på uddannelsesstedet (n=50)</c:v>
                </c:pt>
                <c:pt idx="10">
                  <c:v>Jeg synes at uddannelsesstedets toiletter er rene (n=50)</c:v>
                </c:pt>
                <c:pt idx="11">
                  <c:v>Lokalerne er velegnede til den undervisning der foregår i dem (n=50)</c:v>
                </c:pt>
              </c:strCache>
            </c:strRef>
          </c:cat>
          <c:val>
            <c:numRef>
              <c:f>Tegnsprogstolk!$H$68:$H$79</c:f>
              <c:numCache>
                <c:formatCode>General</c:formatCode>
                <c:ptCount val="12"/>
                <c:pt idx="1">
                  <c:v>1</c:v>
                </c:pt>
                <c:pt idx="2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17-4FB4-BA11-C0EA81233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01615"/>
        <c:axId val="28685199"/>
      </c:barChart>
      <c:catAx>
        <c:axId val="41301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685199"/>
        <c:crosses val="autoZero"/>
        <c:auto val="1"/>
        <c:lblAlgn val="ctr"/>
        <c:lblOffset val="100"/>
        <c:noMultiLvlLbl val="0"/>
      </c:catAx>
      <c:valAx>
        <c:axId val="28685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30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Tegnsprogstolk!$C$33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Tegnsprogstolk!$B$34:$B$45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Jeg er generelt tilfreds med rengøringen på uddannelsesstedet (n=13) </c:v>
                </c:pt>
                <c:pt idx="2">
                  <c:v>Jeg synes at uddannelsesstedets toiletter er rene (n=13) </c:v>
                </c:pt>
                <c:pt idx="3">
                  <c:v>Lokalerne er velegnede til den undervisning der foregår i dem (n=13) </c:v>
                </c:pt>
                <c:pt idx="4">
                  <c:v>Mine medstuderende accepterer mig som den person jeg er (n=13) </c:v>
                </c:pt>
                <c:pt idx="5">
                  <c:v>Jeg føler der er et stort pres for at jeg skal præstere (n=13) </c:v>
                </c:pt>
                <c:pt idx="6">
                  <c:v>Jeg har følt mig mobbet på uddannelsesstedet indenfor de seneste 12 måneder (n=13) </c:v>
                </c:pt>
                <c:pt idx="7">
                  <c:v>Jeg har oplevet at medstuderende er blevet udsat for mobning indenfor de seneste 12 måneder (n=13) </c:v>
                </c:pt>
                <c:pt idx="8">
                  <c:v>Jeg synes der er en god luftkvalitet i undervisningslokalerne (n=13) </c:v>
                </c:pt>
                <c:pt idx="9">
                  <c:v>Jeg er ikke forstyrret af udefrakommende støj i undervisningslokalerne (n=13) </c:v>
                </c:pt>
                <c:pt idx="10">
                  <c:v>Jeg synes at lokalerne generelt har en passende temperatur (n=13) </c:v>
                </c:pt>
                <c:pt idx="11">
                  <c:v>Jeg synes at pladsforholdene i undervisningslokalerne er tilfredsstillende (n=13) </c:v>
                </c:pt>
              </c:strCache>
            </c:strRef>
          </c:cat>
          <c:val>
            <c:numRef>
              <c:f>Tegnsprogstolk!$C$34:$C$45</c:f>
              <c:numCache>
                <c:formatCode>General</c:formatCode>
                <c:ptCount val="12"/>
                <c:pt idx="1">
                  <c:v>2</c:v>
                </c:pt>
                <c:pt idx="3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E-43A4-BB31-4E8E7FD7B7B9}"/>
            </c:ext>
          </c:extLst>
        </c:ser>
        <c:ser>
          <c:idx val="1"/>
          <c:order val="1"/>
          <c:tx>
            <c:strRef>
              <c:f>Tegnsprogstolk!$D$33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Tegnsprogstolk!$B$34:$B$45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Jeg er generelt tilfreds med rengøringen på uddannelsesstedet (n=13) </c:v>
                </c:pt>
                <c:pt idx="2">
                  <c:v>Jeg synes at uddannelsesstedets toiletter er rene (n=13) </c:v>
                </c:pt>
                <c:pt idx="3">
                  <c:v>Lokalerne er velegnede til den undervisning der foregår i dem (n=13) </c:v>
                </c:pt>
                <c:pt idx="4">
                  <c:v>Mine medstuderende accepterer mig som den person jeg er (n=13) </c:v>
                </c:pt>
                <c:pt idx="5">
                  <c:v>Jeg føler der er et stort pres for at jeg skal præstere (n=13) </c:v>
                </c:pt>
                <c:pt idx="6">
                  <c:v>Jeg har følt mig mobbet på uddannelsesstedet indenfor de seneste 12 måneder (n=13) </c:v>
                </c:pt>
                <c:pt idx="7">
                  <c:v>Jeg har oplevet at medstuderende er blevet udsat for mobning indenfor de seneste 12 måneder (n=13) </c:v>
                </c:pt>
                <c:pt idx="8">
                  <c:v>Jeg synes der er en god luftkvalitet i undervisningslokalerne (n=13) </c:v>
                </c:pt>
                <c:pt idx="9">
                  <c:v>Jeg er ikke forstyrret af udefrakommende støj i undervisningslokalerne (n=13) </c:v>
                </c:pt>
                <c:pt idx="10">
                  <c:v>Jeg synes at lokalerne generelt har en passende temperatur (n=13) </c:v>
                </c:pt>
                <c:pt idx="11">
                  <c:v>Jeg synes at pladsforholdene i undervisningslokalerne er tilfredsstillende (n=13) </c:v>
                </c:pt>
              </c:strCache>
            </c:strRef>
          </c:cat>
          <c:val>
            <c:numRef>
              <c:f>Tegnsprogstolk!$D$34:$D$45</c:f>
              <c:numCache>
                <c:formatCode>General</c:formatCode>
                <c:ptCount val="12"/>
                <c:pt idx="1">
                  <c:v>4</c:v>
                </c:pt>
                <c:pt idx="2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E-43A4-BB31-4E8E7FD7B7B9}"/>
            </c:ext>
          </c:extLst>
        </c:ser>
        <c:ser>
          <c:idx val="2"/>
          <c:order val="2"/>
          <c:tx>
            <c:strRef>
              <c:f>Tegnsprogstolk!$E$33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Tegnsprogstolk!$B$34:$B$45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Jeg er generelt tilfreds med rengøringen på uddannelsesstedet (n=13) </c:v>
                </c:pt>
                <c:pt idx="2">
                  <c:v>Jeg synes at uddannelsesstedets toiletter er rene (n=13) </c:v>
                </c:pt>
                <c:pt idx="3">
                  <c:v>Lokalerne er velegnede til den undervisning der foregår i dem (n=13) </c:v>
                </c:pt>
                <c:pt idx="4">
                  <c:v>Mine medstuderende accepterer mig som den person jeg er (n=13) </c:v>
                </c:pt>
                <c:pt idx="5">
                  <c:v>Jeg føler der er et stort pres for at jeg skal præstere (n=13) </c:v>
                </c:pt>
                <c:pt idx="6">
                  <c:v>Jeg har følt mig mobbet på uddannelsesstedet indenfor de seneste 12 måneder (n=13) </c:v>
                </c:pt>
                <c:pt idx="7">
                  <c:v>Jeg har oplevet at medstuderende er blevet udsat for mobning indenfor de seneste 12 måneder (n=13) </c:v>
                </c:pt>
                <c:pt idx="8">
                  <c:v>Jeg synes der er en god luftkvalitet i undervisningslokalerne (n=13) </c:v>
                </c:pt>
                <c:pt idx="9">
                  <c:v>Jeg er ikke forstyrret af udefrakommende støj i undervisningslokalerne (n=13) </c:v>
                </c:pt>
                <c:pt idx="10">
                  <c:v>Jeg synes at lokalerne generelt har en passende temperatur (n=13) </c:v>
                </c:pt>
                <c:pt idx="11">
                  <c:v>Jeg synes at pladsforholdene i undervisningslokalerne er tilfredsstillende (n=13) </c:v>
                </c:pt>
              </c:strCache>
            </c:strRef>
          </c:cat>
          <c:val>
            <c:numRef>
              <c:f>Tegnsprogstolk!$E$34:$E$45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5">
                  <c:v>1</c:v>
                </c:pt>
                <c:pt idx="6">
                  <c:v>1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E-43A4-BB31-4E8E7FD7B7B9}"/>
            </c:ext>
          </c:extLst>
        </c:ser>
        <c:ser>
          <c:idx val="3"/>
          <c:order val="3"/>
          <c:tx>
            <c:strRef>
              <c:f>Tegnsprogstolk!$F$33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Tegnsprogstolk!$B$34:$B$45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Jeg er generelt tilfreds med rengøringen på uddannelsesstedet (n=13) </c:v>
                </c:pt>
                <c:pt idx="2">
                  <c:v>Jeg synes at uddannelsesstedets toiletter er rene (n=13) </c:v>
                </c:pt>
                <c:pt idx="3">
                  <c:v>Lokalerne er velegnede til den undervisning der foregår i dem (n=13) </c:v>
                </c:pt>
                <c:pt idx="4">
                  <c:v>Mine medstuderende accepterer mig som den person jeg er (n=13) </c:v>
                </c:pt>
                <c:pt idx="5">
                  <c:v>Jeg føler der er et stort pres for at jeg skal præstere (n=13) </c:v>
                </c:pt>
                <c:pt idx="6">
                  <c:v>Jeg har følt mig mobbet på uddannelsesstedet indenfor de seneste 12 måneder (n=13) </c:v>
                </c:pt>
                <c:pt idx="7">
                  <c:v>Jeg har oplevet at medstuderende er blevet udsat for mobning indenfor de seneste 12 måneder (n=13) </c:v>
                </c:pt>
                <c:pt idx="8">
                  <c:v>Jeg synes der er en god luftkvalitet i undervisningslokalerne (n=13) </c:v>
                </c:pt>
                <c:pt idx="9">
                  <c:v>Jeg er ikke forstyrret af udefrakommende støj i undervisningslokalerne (n=13) </c:v>
                </c:pt>
                <c:pt idx="10">
                  <c:v>Jeg synes at lokalerne generelt har en passende temperatur (n=13) </c:v>
                </c:pt>
                <c:pt idx="11">
                  <c:v>Jeg synes at pladsforholdene i undervisningslokalerne er tilfredsstillende (n=13) </c:v>
                </c:pt>
              </c:strCache>
            </c:strRef>
          </c:cat>
          <c:val>
            <c:numRef>
              <c:f>Tegnsprogstolk!$F$34:$F$45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3</c:v>
                </c:pt>
                <c:pt idx="8">
                  <c:v>5</c:v>
                </c:pt>
                <c:pt idx="9">
                  <c:v>2</c:v>
                </c:pt>
                <c:pt idx="10">
                  <c:v>5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FE-43A4-BB31-4E8E7FD7B7B9}"/>
            </c:ext>
          </c:extLst>
        </c:ser>
        <c:ser>
          <c:idx val="4"/>
          <c:order val="4"/>
          <c:tx>
            <c:strRef>
              <c:f>Tegnsprogstolk!$G$33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Tegnsprogstolk!$B$34:$B$45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Jeg er generelt tilfreds med rengøringen på uddannelsesstedet (n=13) </c:v>
                </c:pt>
                <c:pt idx="2">
                  <c:v>Jeg synes at uddannelsesstedets toiletter er rene (n=13) </c:v>
                </c:pt>
                <c:pt idx="3">
                  <c:v>Lokalerne er velegnede til den undervisning der foregår i dem (n=13) </c:v>
                </c:pt>
                <c:pt idx="4">
                  <c:v>Mine medstuderende accepterer mig som den person jeg er (n=13) </c:v>
                </c:pt>
                <c:pt idx="5">
                  <c:v>Jeg føler der er et stort pres for at jeg skal præstere (n=13) </c:v>
                </c:pt>
                <c:pt idx="6">
                  <c:v>Jeg har følt mig mobbet på uddannelsesstedet indenfor de seneste 12 måneder (n=13) </c:v>
                </c:pt>
                <c:pt idx="7">
                  <c:v>Jeg har oplevet at medstuderende er blevet udsat for mobning indenfor de seneste 12 måneder (n=13) </c:v>
                </c:pt>
                <c:pt idx="8">
                  <c:v>Jeg synes der er en god luftkvalitet i undervisningslokalerne (n=13) </c:v>
                </c:pt>
                <c:pt idx="9">
                  <c:v>Jeg er ikke forstyrret af udefrakommende støj i undervisningslokalerne (n=13) </c:v>
                </c:pt>
                <c:pt idx="10">
                  <c:v>Jeg synes at lokalerne generelt har en passende temperatur (n=13) </c:v>
                </c:pt>
                <c:pt idx="11">
                  <c:v>Jeg synes at pladsforholdene i undervisningslokalerne er tilfredsstillende (n=13) </c:v>
                </c:pt>
              </c:strCache>
            </c:strRef>
          </c:cat>
          <c:val>
            <c:numRef>
              <c:f>Tegnsprogstolk!$G$34:$G$45</c:f>
              <c:numCache>
                <c:formatCode>General</c:formatCode>
                <c:ptCount val="12"/>
                <c:pt idx="0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4</c:v>
                </c:pt>
                <c:pt idx="9">
                  <c:v>1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FE-43A4-BB31-4E8E7FD7B7B9}"/>
            </c:ext>
          </c:extLst>
        </c:ser>
        <c:ser>
          <c:idx val="5"/>
          <c:order val="5"/>
          <c:tx>
            <c:strRef>
              <c:f>Tegnsprogstolk!$H$33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Tegnsprogstolk!$B$34:$B$45</c:f>
              <c:strCache>
                <c:ptCount val="12"/>
                <c:pt idx="0">
                  <c:v>Jeg har det generelt godt med at være sammen med andre studerende i sociale sammenhænge (n=13)</c:v>
                </c:pt>
                <c:pt idx="1">
                  <c:v>Jeg er generelt tilfreds med rengøringen på uddannelsesstedet (n=13) </c:v>
                </c:pt>
                <c:pt idx="2">
                  <c:v>Jeg synes at uddannelsesstedets toiletter er rene (n=13) </c:v>
                </c:pt>
                <c:pt idx="3">
                  <c:v>Lokalerne er velegnede til den undervisning der foregår i dem (n=13) </c:v>
                </c:pt>
                <c:pt idx="4">
                  <c:v>Mine medstuderende accepterer mig som den person jeg er (n=13) </c:v>
                </c:pt>
                <c:pt idx="5">
                  <c:v>Jeg føler der er et stort pres for at jeg skal præstere (n=13) </c:v>
                </c:pt>
                <c:pt idx="6">
                  <c:v>Jeg har følt mig mobbet på uddannelsesstedet indenfor de seneste 12 måneder (n=13) </c:v>
                </c:pt>
                <c:pt idx="7">
                  <c:v>Jeg har oplevet at medstuderende er blevet udsat for mobning indenfor de seneste 12 måneder (n=13) </c:v>
                </c:pt>
                <c:pt idx="8">
                  <c:v>Jeg synes der er en god luftkvalitet i undervisningslokalerne (n=13) </c:v>
                </c:pt>
                <c:pt idx="9">
                  <c:v>Jeg er ikke forstyrret af udefrakommende støj i undervisningslokalerne (n=13) </c:v>
                </c:pt>
                <c:pt idx="10">
                  <c:v>Jeg synes at lokalerne generelt har en passende temperatur (n=13) </c:v>
                </c:pt>
                <c:pt idx="11">
                  <c:v>Jeg synes at pladsforholdene i undervisningslokalerne er tilfredsstillende (n=13) </c:v>
                </c:pt>
              </c:strCache>
            </c:strRef>
          </c:cat>
          <c:val>
            <c:numRef>
              <c:f>Tegnsprogstolk!$H$34:$H$45</c:f>
              <c:numCache>
                <c:formatCode>General</c:formatCode>
                <c:ptCount val="12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FE-43A4-BB31-4E8E7FD7B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911232"/>
        <c:axId val="860916160"/>
      </c:barChart>
      <c:catAx>
        <c:axId val="6669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0916160"/>
        <c:crosses val="autoZero"/>
        <c:auto val="1"/>
        <c:lblAlgn val="ctr"/>
        <c:lblOffset val="100"/>
        <c:noMultiLvlLbl val="0"/>
      </c:catAx>
      <c:valAx>
        <c:axId val="86091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9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Tegnsprogstolk!$C$1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Tegnsprogstolk!$B$2:$B$13</c:f>
              <c:strCache>
                <c:ptCount val="12"/>
                <c:pt idx="0">
                  <c:v>Jeg har det generelt godt med at være sammen med andre studerende i sociale sammenhænge (n=37)</c:v>
                </c:pt>
                <c:pt idx="1">
                  <c:v>Mine medstuderende accepterer mig som den person jeg er (n=37)</c:v>
                </c:pt>
                <c:pt idx="2">
                  <c:v>Jeg føler der er et stort pres for at jeg skal præstere (n=37)</c:v>
                </c:pt>
                <c:pt idx="3">
                  <c:v>Jeg har følt mig mobbet på uddannelsesstedet indenfor de seneste 12 måneder (n=37)</c:v>
                </c:pt>
                <c:pt idx="4">
                  <c:v>Jeg har oplevet at medstuderende er blevet udsat for mobning indenfor de seneste 12 måneder (n=37)</c:v>
                </c:pt>
                <c:pt idx="5">
                  <c:v>Jeg synes der er en god luftkvalitet i undervisningslokalerne (n=37)</c:v>
                </c:pt>
                <c:pt idx="6">
                  <c:v>Jeg er ikke forstyrret af udefrakommende støj i undervisningslokalerne (n=37)</c:v>
                </c:pt>
                <c:pt idx="7">
                  <c:v>Jeg synes at lokalerne generelt har en passende temperatur (n=37)</c:v>
                </c:pt>
                <c:pt idx="8">
                  <c:v>Jeg synes at pladsforholdene i undervisningslokalerne er tilfredsstillende (n=37)</c:v>
                </c:pt>
                <c:pt idx="9">
                  <c:v>Jeg er generelt tilfreds med rengøringen på uddannelsesstedet (n=37)</c:v>
                </c:pt>
                <c:pt idx="10">
                  <c:v>Jeg synes at uddannelsesstedets toiletter er rene</c:v>
                </c:pt>
                <c:pt idx="11">
                  <c:v>Lokalerne er velegnede til den undervisning der foregår i dem (n=37)</c:v>
                </c:pt>
              </c:strCache>
            </c:strRef>
          </c:cat>
          <c:val>
            <c:numRef>
              <c:f>Tegnsprogstolk!$C$2:$C$13</c:f>
              <c:numCache>
                <c:formatCode>General</c:formatCode>
                <c:ptCount val="12"/>
                <c:pt idx="2">
                  <c:v>4</c:v>
                </c:pt>
                <c:pt idx="3">
                  <c:v>28</c:v>
                </c:pt>
                <c:pt idx="4">
                  <c:v>22</c:v>
                </c:pt>
                <c:pt idx="5">
                  <c:v>12</c:v>
                </c:pt>
                <c:pt idx="6">
                  <c:v>14</c:v>
                </c:pt>
                <c:pt idx="7">
                  <c:v>8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1-4C1B-933C-41B5A3687CCD}"/>
            </c:ext>
          </c:extLst>
        </c:ser>
        <c:ser>
          <c:idx val="1"/>
          <c:order val="1"/>
          <c:tx>
            <c:strRef>
              <c:f>Tegnsprogstolk!$D$1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Tegnsprogstolk!$B$2:$B$13</c:f>
              <c:strCache>
                <c:ptCount val="12"/>
                <c:pt idx="0">
                  <c:v>Jeg har det generelt godt med at være sammen med andre studerende i sociale sammenhænge (n=37)</c:v>
                </c:pt>
                <c:pt idx="1">
                  <c:v>Mine medstuderende accepterer mig som den person jeg er (n=37)</c:v>
                </c:pt>
                <c:pt idx="2">
                  <c:v>Jeg føler der er et stort pres for at jeg skal præstere (n=37)</c:v>
                </c:pt>
                <c:pt idx="3">
                  <c:v>Jeg har følt mig mobbet på uddannelsesstedet indenfor de seneste 12 måneder (n=37)</c:v>
                </c:pt>
                <c:pt idx="4">
                  <c:v>Jeg har oplevet at medstuderende er blevet udsat for mobning indenfor de seneste 12 måneder (n=37)</c:v>
                </c:pt>
                <c:pt idx="5">
                  <c:v>Jeg synes der er en god luftkvalitet i undervisningslokalerne (n=37)</c:v>
                </c:pt>
                <c:pt idx="6">
                  <c:v>Jeg er ikke forstyrret af udefrakommende støj i undervisningslokalerne (n=37)</c:v>
                </c:pt>
                <c:pt idx="7">
                  <c:v>Jeg synes at lokalerne generelt har en passende temperatur (n=37)</c:v>
                </c:pt>
                <c:pt idx="8">
                  <c:v>Jeg synes at pladsforholdene i undervisningslokalerne er tilfredsstillende (n=37)</c:v>
                </c:pt>
                <c:pt idx="9">
                  <c:v>Jeg er generelt tilfreds med rengøringen på uddannelsesstedet (n=37)</c:v>
                </c:pt>
                <c:pt idx="10">
                  <c:v>Jeg synes at uddannelsesstedets toiletter er rene</c:v>
                </c:pt>
                <c:pt idx="11">
                  <c:v>Lokalerne er velegnede til den undervisning der foregår i dem (n=37)</c:v>
                </c:pt>
              </c:strCache>
            </c:strRef>
          </c:cat>
          <c:val>
            <c:numRef>
              <c:f>Tegnsprogstolk!$D$2:$D$13</c:f>
              <c:numCache>
                <c:formatCode>General</c:formatCode>
                <c:ptCount val="12"/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16</c:v>
                </c:pt>
                <c:pt idx="8">
                  <c:v>10</c:v>
                </c:pt>
                <c:pt idx="9">
                  <c:v>4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1-4C1B-933C-41B5A3687CCD}"/>
            </c:ext>
          </c:extLst>
        </c:ser>
        <c:ser>
          <c:idx val="2"/>
          <c:order val="2"/>
          <c:tx>
            <c:strRef>
              <c:f>Tegnsprogstolk!$E$1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Tegnsprogstolk!$B$2:$B$13</c:f>
              <c:strCache>
                <c:ptCount val="12"/>
                <c:pt idx="0">
                  <c:v>Jeg har det generelt godt med at være sammen med andre studerende i sociale sammenhænge (n=37)</c:v>
                </c:pt>
                <c:pt idx="1">
                  <c:v>Mine medstuderende accepterer mig som den person jeg er (n=37)</c:v>
                </c:pt>
                <c:pt idx="2">
                  <c:v>Jeg føler der er et stort pres for at jeg skal præstere (n=37)</c:v>
                </c:pt>
                <c:pt idx="3">
                  <c:v>Jeg har følt mig mobbet på uddannelsesstedet indenfor de seneste 12 måneder (n=37)</c:v>
                </c:pt>
                <c:pt idx="4">
                  <c:v>Jeg har oplevet at medstuderende er blevet udsat for mobning indenfor de seneste 12 måneder (n=37)</c:v>
                </c:pt>
                <c:pt idx="5">
                  <c:v>Jeg synes der er en god luftkvalitet i undervisningslokalerne (n=37)</c:v>
                </c:pt>
                <c:pt idx="6">
                  <c:v>Jeg er ikke forstyrret af udefrakommende støj i undervisningslokalerne (n=37)</c:v>
                </c:pt>
                <c:pt idx="7">
                  <c:v>Jeg synes at lokalerne generelt har en passende temperatur (n=37)</c:v>
                </c:pt>
                <c:pt idx="8">
                  <c:v>Jeg synes at pladsforholdene i undervisningslokalerne er tilfredsstillende (n=37)</c:v>
                </c:pt>
                <c:pt idx="9">
                  <c:v>Jeg er generelt tilfreds med rengøringen på uddannelsesstedet (n=37)</c:v>
                </c:pt>
                <c:pt idx="10">
                  <c:v>Jeg synes at uddannelsesstedets toiletter er rene</c:v>
                </c:pt>
                <c:pt idx="11">
                  <c:v>Lokalerne er velegnede til den undervisning der foregår i dem (n=37)</c:v>
                </c:pt>
              </c:strCache>
            </c:strRef>
          </c:cat>
          <c:val>
            <c:numRef>
              <c:f>Tegnsprogstolk!$E$2:$E$13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9</c:v>
                </c:pt>
                <c:pt idx="6">
                  <c:v>3</c:v>
                </c:pt>
                <c:pt idx="7">
                  <c:v>8</c:v>
                </c:pt>
                <c:pt idx="8">
                  <c:v>11</c:v>
                </c:pt>
                <c:pt idx="9">
                  <c:v>6</c:v>
                </c:pt>
                <c:pt idx="10">
                  <c:v>8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1-4C1B-933C-41B5A3687CCD}"/>
            </c:ext>
          </c:extLst>
        </c:ser>
        <c:ser>
          <c:idx val="3"/>
          <c:order val="3"/>
          <c:tx>
            <c:strRef>
              <c:f>Tegnsprogstolk!$F$1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Tegnsprogstolk!$B$2:$B$13</c:f>
              <c:strCache>
                <c:ptCount val="12"/>
                <c:pt idx="0">
                  <c:v>Jeg har det generelt godt med at være sammen med andre studerende i sociale sammenhænge (n=37)</c:v>
                </c:pt>
                <c:pt idx="1">
                  <c:v>Mine medstuderende accepterer mig som den person jeg er (n=37)</c:v>
                </c:pt>
                <c:pt idx="2">
                  <c:v>Jeg føler der er et stort pres for at jeg skal præstere (n=37)</c:v>
                </c:pt>
                <c:pt idx="3">
                  <c:v>Jeg har følt mig mobbet på uddannelsesstedet indenfor de seneste 12 måneder (n=37)</c:v>
                </c:pt>
                <c:pt idx="4">
                  <c:v>Jeg har oplevet at medstuderende er blevet udsat for mobning indenfor de seneste 12 måneder (n=37)</c:v>
                </c:pt>
                <c:pt idx="5">
                  <c:v>Jeg synes der er en god luftkvalitet i undervisningslokalerne (n=37)</c:v>
                </c:pt>
                <c:pt idx="6">
                  <c:v>Jeg er ikke forstyrret af udefrakommende støj i undervisningslokalerne (n=37)</c:v>
                </c:pt>
                <c:pt idx="7">
                  <c:v>Jeg synes at lokalerne generelt har en passende temperatur (n=37)</c:v>
                </c:pt>
                <c:pt idx="8">
                  <c:v>Jeg synes at pladsforholdene i undervisningslokalerne er tilfredsstillende (n=37)</c:v>
                </c:pt>
                <c:pt idx="9">
                  <c:v>Jeg er generelt tilfreds med rengøringen på uddannelsesstedet (n=37)</c:v>
                </c:pt>
                <c:pt idx="10">
                  <c:v>Jeg synes at uddannelsesstedets toiletter er rene</c:v>
                </c:pt>
                <c:pt idx="11">
                  <c:v>Lokalerne er velegnede til den undervisning der foregår i dem (n=37)</c:v>
                </c:pt>
              </c:strCache>
            </c:strRef>
          </c:cat>
          <c:val>
            <c:numRef>
              <c:f>Tegnsprogstolk!$F$2:$F$13</c:f>
              <c:numCache>
                <c:formatCode>General</c:formatCode>
                <c:ptCount val="12"/>
                <c:pt idx="0">
                  <c:v>13</c:v>
                </c:pt>
                <c:pt idx="1">
                  <c:v>12</c:v>
                </c:pt>
                <c:pt idx="2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9</c:v>
                </c:pt>
                <c:pt idx="9">
                  <c:v>18</c:v>
                </c:pt>
                <c:pt idx="10">
                  <c:v>18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E1-4C1B-933C-41B5A3687CCD}"/>
            </c:ext>
          </c:extLst>
        </c:ser>
        <c:ser>
          <c:idx val="4"/>
          <c:order val="4"/>
          <c:tx>
            <c:strRef>
              <c:f>Tegnsprogstolk!$G$1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Tegnsprogstolk!$B$2:$B$13</c:f>
              <c:strCache>
                <c:ptCount val="12"/>
                <c:pt idx="0">
                  <c:v>Jeg har det generelt godt med at være sammen med andre studerende i sociale sammenhænge (n=37)</c:v>
                </c:pt>
                <c:pt idx="1">
                  <c:v>Mine medstuderende accepterer mig som den person jeg er (n=37)</c:v>
                </c:pt>
                <c:pt idx="2">
                  <c:v>Jeg føler der er et stort pres for at jeg skal præstere (n=37)</c:v>
                </c:pt>
                <c:pt idx="3">
                  <c:v>Jeg har følt mig mobbet på uddannelsesstedet indenfor de seneste 12 måneder (n=37)</c:v>
                </c:pt>
                <c:pt idx="4">
                  <c:v>Jeg har oplevet at medstuderende er blevet udsat for mobning indenfor de seneste 12 måneder (n=37)</c:v>
                </c:pt>
                <c:pt idx="5">
                  <c:v>Jeg synes der er en god luftkvalitet i undervisningslokalerne (n=37)</c:v>
                </c:pt>
                <c:pt idx="6">
                  <c:v>Jeg er ikke forstyrret af udefrakommende støj i undervisningslokalerne (n=37)</c:v>
                </c:pt>
                <c:pt idx="7">
                  <c:v>Jeg synes at lokalerne generelt har en passende temperatur (n=37)</c:v>
                </c:pt>
                <c:pt idx="8">
                  <c:v>Jeg synes at pladsforholdene i undervisningslokalerne er tilfredsstillende (n=37)</c:v>
                </c:pt>
                <c:pt idx="9">
                  <c:v>Jeg er generelt tilfreds med rengøringen på uddannelsesstedet (n=37)</c:v>
                </c:pt>
                <c:pt idx="10">
                  <c:v>Jeg synes at uddannelsesstedets toiletter er rene</c:v>
                </c:pt>
                <c:pt idx="11">
                  <c:v>Lokalerne er velegnede til den undervisning der foregår i dem (n=37)</c:v>
                </c:pt>
              </c:strCache>
            </c:strRef>
          </c:cat>
          <c:val>
            <c:numRef>
              <c:f>Tegnsprogstolk!$G$2:$G$13</c:f>
              <c:numCache>
                <c:formatCode>General</c:formatCode>
                <c:ptCount val="12"/>
                <c:pt idx="0">
                  <c:v>18</c:v>
                </c:pt>
                <c:pt idx="1">
                  <c:v>19</c:v>
                </c:pt>
                <c:pt idx="2">
                  <c:v>5</c:v>
                </c:pt>
                <c:pt idx="5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E1-4C1B-933C-41B5A3687CCD}"/>
            </c:ext>
          </c:extLst>
        </c:ser>
        <c:ser>
          <c:idx val="5"/>
          <c:order val="5"/>
          <c:tx>
            <c:strRef>
              <c:f>Tegnsprogstolk!$H$1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Tegnsprogstolk!$B$2:$B$13</c:f>
              <c:strCache>
                <c:ptCount val="12"/>
                <c:pt idx="0">
                  <c:v>Jeg har det generelt godt med at være sammen med andre studerende i sociale sammenhænge (n=37)</c:v>
                </c:pt>
                <c:pt idx="1">
                  <c:v>Mine medstuderende accepterer mig som den person jeg er (n=37)</c:v>
                </c:pt>
                <c:pt idx="2">
                  <c:v>Jeg føler der er et stort pres for at jeg skal præstere (n=37)</c:v>
                </c:pt>
                <c:pt idx="3">
                  <c:v>Jeg har følt mig mobbet på uddannelsesstedet indenfor de seneste 12 måneder (n=37)</c:v>
                </c:pt>
                <c:pt idx="4">
                  <c:v>Jeg har oplevet at medstuderende er blevet udsat for mobning indenfor de seneste 12 måneder (n=37)</c:v>
                </c:pt>
                <c:pt idx="5">
                  <c:v>Jeg synes der er en god luftkvalitet i undervisningslokalerne (n=37)</c:v>
                </c:pt>
                <c:pt idx="6">
                  <c:v>Jeg er ikke forstyrret af udefrakommende støj i undervisningslokalerne (n=37)</c:v>
                </c:pt>
                <c:pt idx="7">
                  <c:v>Jeg synes at lokalerne generelt har en passende temperatur (n=37)</c:v>
                </c:pt>
                <c:pt idx="8">
                  <c:v>Jeg synes at pladsforholdene i undervisningslokalerne er tilfredsstillende (n=37)</c:v>
                </c:pt>
                <c:pt idx="9">
                  <c:v>Jeg er generelt tilfreds med rengøringen på uddannelsesstedet (n=37)</c:v>
                </c:pt>
                <c:pt idx="10">
                  <c:v>Jeg synes at uddannelsesstedets toiletter er rene</c:v>
                </c:pt>
                <c:pt idx="11">
                  <c:v>Lokalerne er velegnede til den undervisning der foregår i dem (n=37)</c:v>
                </c:pt>
              </c:strCache>
            </c:strRef>
          </c:cat>
          <c:val>
            <c:numRef>
              <c:f>Tegnsprogstolk!$H$2:$H$13</c:f>
              <c:numCache>
                <c:formatCode>General</c:formatCode>
                <c:ptCount val="12"/>
                <c:pt idx="1">
                  <c:v>1</c:v>
                </c:pt>
                <c:pt idx="2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E1-4C1B-933C-41B5A3687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495840"/>
        <c:axId val="860899936"/>
      </c:barChart>
      <c:catAx>
        <c:axId val="614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0899936"/>
        <c:crosses val="autoZero"/>
        <c:auto val="1"/>
        <c:lblAlgn val="ctr"/>
        <c:lblOffset val="100"/>
        <c:noMultiLvlLbl val="0"/>
      </c:catAx>
      <c:valAx>
        <c:axId val="860899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4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Tekstilformidler!$C$3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FA3C3C"/>
            </a:solidFill>
            <a:ln>
              <a:noFill/>
            </a:ln>
            <a:effectLst/>
          </c:spPr>
          <c:invertIfNegative val="0"/>
          <c:cat>
            <c:strRef>
              <c:f>Tekstilformidler!$B$4:$B$15</c:f>
              <c:strCache>
                <c:ptCount val="12"/>
                <c:pt idx="0">
                  <c:v>Jeg har det generelt godt med at være sammen med andre studerende i sociale sammenhænge (n=79)</c:v>
                </c:pt>
                <c:pt idx="1">
                  <c:v>Mine medstuderende accepterer mig som den person jeg er (n=79)</c:v>
                </c:pt>
                <c:pt idx="2">
                  <c:v>Jeg føler der er et stort pres for at jeg skal præstere (n=79)</c:v>
                </c:pt>
                <c:pt idx="3">
                  <c:v>Jeg har følt mig mobbet på uddannelsesstedet indenfor de seneste 12 måneder (n=79)</c:v>
                </c:pt>
                <c:pt idx="4">
                  <c:v>Jeg har oplevet at medstuderende er blevet udsat for mobning indenfor de seneste 12 måneder (n=79)</c:v>
                </c:pt>
                <c:pt idx="5">
                  <c:v>Jeg synes der er en god luftkvalitet i undervisningslokalerne (n=79)</c:v>
                </c:pt>
                <c:pt idx="6">
                  <c:v>Jeg er ikke forstyrret af udefrakommende støj i undervisningslokalerne (n=79)</c:v>
                </c:pt>
                <c:pt idx="7">
                  <c:v>Jeg synes at lokalerne generelt har en passende temperatur (n=79)</c:v>
                </c:pt>
                <c:pt idx="8">
                  <c:v>Jeg synes at pladsforholdene i undervisningslokalerne er tilfredsstillende (n=79)</c:v>
                </c:pt>
                <c:pt idx="9">
                  <c:v>Jeg er generelt tilfreds med rengøringen på uddannelsesstedet (n=79)</c:v>
                </c:pt>
                <c:pt idx="10">
                  <c:v>Jeg synes at uddannelsesstedets toiletter er rene (n=79)</c:v>
                </c:pt>
                <c:pt idx="11">
                  <c:v>Lokalerne er velegnede til den undervisning der foregår i dem (n=79)</c:v>
                </c:pt>
              </c:strCache>
            </c:strRef>
          </c:cat>
          <c:val>
            <c:numRef>
              <c:f>Tekstilformidler!$C$4:$C$15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62</c:v>
                </c:pt>
                <c:pt idx="4">
                  <c:v>45</c:v>
                </c:pt>
                <c:pt idx="5">
                  <c:v>42</c:v>
                </c:pt>
                <c:pt idx="6">
                  <c:v>7</c:v>
                </c:pt>
                <c:pt idx="7">
                  <c:v>17</c:v>
                </c:pt>
                <c:pt idx="8">
                  <c:v>3</c:v>
                </c:pt>
                <c:pt idx="9">
                  <c:v>3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6-4F05-8FC1-9FB0D3DA66FC}"/>
            </c:ext>
          </c:extLst>
        </c:ser>
        <c:ser>
          <c:idx val="1"/>
          <c:order val="1"/>
          <c:tx>
            <c:strRef>
              <c:f>Tekstilformidler!$D$3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Tekstilformidler!$B$4:$B$15</c:f>
              <c:strCache>
                <c:ptCount val="12"/>
                <c:pt idx="0">
                  <c:v>Jeg har det generelt godt med at være sammen med andre studerende i sociale sammenhænge (n=79)</c:v>
                </c:pt>
                <c:pt idx="1">
                  <c:v>Mine medstuderende accepterer mig som den person jeg er (n=79)</c:v>
                </c:pt>
                <c:pt idx="2">
                  <c:v>Jeg føler der er et stort pres for at jeg skal præstere (n=79)</c:v>
                </c:pt>
                <c:pt idx="3">
                  <c:v>Jeg har følt mig mobbet på uddannelsesstedet indenfor de seneste 12 måneder (n=79)</c:v>
                </c:pt>
                <c:pt idx="4">
                  <c:v>Jeg har oplevet at medstuderende er blevet udsat for mobning indenfor de seneste 12 måneder (n=79)</c:v>
                </c:pt>
                <c:pt idx="5">
                  <c:v>Jeg synes der er en god luftkvalitet i undervisningslokalerne (n=79)</c:v>
                </c:pt>
                <c:pt idx="6">
                  <c:v>Jeg er ikke forstyrret af udefrakommende støj i undervisningslokalerne (n=79)</c:v>
                </c:pt>
                <c:pt idx="7">
                  <c:v>Jeg synes at lokalerne generelt har en passende temperatur (n=79)</c:v>
                </c:pt>
                <c:pt idx="8">
                  <c:v>Jeg synes at pladsforholdene i undervisningslokalerne er tilfredsstillende (n=79)</c:v>
                </c:pt>
                <c:pt idx="9">
                  <c:v>Jeg er generelt tilfreds med rengøringen på uddannelsesstedet (n=79)</c:v>
                </c:pt>
                <c:pt idx="10">
                  <c:v>Jeg synes at uddannelsesstedets toiletter er rene (n=79)</c:v>
                </c:pt>
                <c:pt idx="11">
                  <c:v>Lokalerne er velegnede til den undervisning der foregår i dem (n=79)</c:v>
                </c:pt>
              </c:strCache>
            </c:strRef>
          </c:cat>
          <c:val>
            <c:numRef>
              <c:f>Tekstilformidler!$D$4:$D$15</c:f>
              <c:numCache>
                <c:formatCode>General</c:formatCode>
                <c:ptCount val="12"/>
                <c:pt idx="0">
                  <c:v>9</c:v>
                </c:pt>
                <c:pt idx="1">
                  <c:v>2</c:v>
                </c:pt>
                <c:pt idx="2">
                  <c:v>17</c:v>
                </c:pt>
                <c:pt idx="3">
                  <c:v>8</c:v>
                </c:pt>
                <c:pt idx="4">
                  <c:v>15</c:v>
                </c:pt>
                <c:pt idx="5">
                  <c:v>17</c:v>
                </c:pt>
                <c:pt idx="6">
                  <c:v>14</c:v>
                </c:pt>
                <c:pt idx="7">
                  <c:v>39</c:v>
                </c:pt>
                <c:pt idx="8">
                  <c:v>11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6-4F05-8FC1-9FB0D3DA66FC}"/>
            </c:ext>
          </c:extLst>
        </c:ser>
        <c:ser>
          <c:idx val="2"/>
          <c:order val="2"/>
          <c:tx>
            <c:strRef>
              <c:f>Tekstilformidler!$E$3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Tekstilformidler!$B$4:$B$15</c:f>
              <c:strCache>
                <c:ptCount val="12"/>
                <c:pt idx="0">
                  <c:v>Jeg har det generelt godt med at være sammen med andre studerende i sociale sammenhænge (n=79)</c:v>
                </c:pt>
                <c:pt idx="1">
                  <c:v>Mine medstuderende accepterer mig som den person jeg er (n=79)</c:v>
                </c:pt>
                <c:pt idx="2">
                  <c:v>Jeg føler der er et stort pres for at jeg skal præstere (n=79)</c:v>
                </c:pt>
                <c:pt idx="3">
                  <c:v>Jeg har følt mig mobbet på uddannelsesstedet indenfor de seneste 12 måneder (n=79)</c:v>
                </c:pt>
                <c:pt idx="4">
                  <c:v>Jeg har oplevet at medstuderende er blevet udsat for mobning indenfor de seneste 12 måneder (n=79)</c:v>
                </c:pt>
                <c:pt idx="5">
                  <c:v>Jeg synes der er en god luftkvalitet i undervisningslokalerne (n=79)</c:v>
                </c:pt>
                <c:pt idx="6">
                  <c:v>Jeg er ikke forstyrret af udefrakommende støj i undervisningslokalerne (n=79)</c:v>
                </c:pt>
                <c:pt idx="7">
                  <c:v>Jeg synes at lokalerne generelt har en passende temperatur (n=79)</c:v>
                </c:pt>
                <c:pt idx="8">
                  <c:v>Jeg synes at pladsforholdene i undervisningslokalerne er tilfredsstillende (n=79)</c:v>
                </c:pt>
                <c:pt idx="9">
                  <c:v>Jeg er generelt tilfreds med rengøringen på uddannelsesstedet (n=79)</c:v>
                </c:pt>
                <c:pt idx="10">
                  <c:v>Jeg synes at uddannelsesstedets toiletter er rene (n=79)</c:v>
                </c:pt>
                <c:pt idx="11">
                  <c:v>Lokalerne er velegnede til den undervisning der foregår i dem (n=79)</c:v>
                </c:pt>
              </c:strCache>
            </c:strRef>
          </c:cat>
          <c:val>
            <c:numRef>
              <c:f>Tekstilformidler!$E$4:$E$15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29</c:v>
                </c:pt>
                <c:pt idx="3">
                  <c:v>6</c:v>
                </c:pt>
                <c:pt idx="4">
                  <c:v>5</c:v>
                </c:pt>
                <c:pt idx="5">
                  <c:v>15</c:v>
                </c:pt>
                <c:pt idx="6">
                  <c:v>12</c:v>
                </c:pt>
                <c:pt idx="7">
                  <c:v>13</c:v>
                </c:pt>
                <c:pt idx="8">
                  <c:v>9</c:v>
                </c:pt>
                <c:pt idx="9">
                  <c:v>14</c:v>
                </c:pt>
                <c:pt idx="10">
                  <c:v>15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6-4F05-8FC1-9FB0D3DA66FC}"/>
            </c:ext>
          </c:extLst>
        </c:ser>
        <c:ser>
          <c:idx val="3"/>
          <c:order val="3"/>
          <c:tx>
            <c:strRef>
              <c:f>Tekstilformidler!$F$3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8CCDB9"/>
            </a:solidFill>
            <a:ln>
              <a:noFill/>
            </a:ln>
            <a:effectLst/>
          </c:spPr>
          <c:invertIfNegative val="0"/>
          <c:cat>
            <c:strRef>
              <c:f>Tekstilformidler!$B$4:$B$15</c:f>
              <c:strCache>
                <c:ptCount val="12"/>
                <c:pt idx="0">
                  <c:v>Jeg har det generelt godt med at være sammen med andre studerende i sociale sammenhænge (n=79)</c:v>
                </c:pt>
                <c:pt idx="1">
                  <c:v>Mine medstuderende accepterer mig som den person jeg er (n=79)</c:v>
                </c:pt>
                <c:pt idx="2">
                  <c:v>Jeg føler der er et stort pres for at jeg skal præstere (n=79)</c:v>
                </c:pt>
                <c:pt idx="3">
                  <c:v>Jeg har følt mig mobbet på uddannelsesstedet indenfor de seneste 12 måneder (n=79)</c:v>
                </c:pt>
                <c:pt idx="4">
                  <c:v>Jeg har oplevet at medstuderende er blevet udsat for mobning indenfor de seneste 12 måneder (n=79)</c:v>
                </c:pt>
                <c:pt idx="5">
                  <c:v>Jeg synes der er en god luftkvalitet i undervisningslokalerne (n=79)</c:v>
                </c:pt>
                <c:pt idx="6">
                  <c:v>Jeg er ikke forstyrret af udefrakommende støj i undervisningslokalerne (n=79)</c:v>
                </c:pt>
                <c:pt idx="7">
                  <c:v>Jeg synes at lokalerne generelt har en passende temperatur (n=79)</c:v>
                </c:pt>
                <c:pt idx="8">
                  <c:v>Jeg synes at pladsforholdene i undervisningslokalerne er tilfredsstillende (n=79)</c:v>
                </c:pt>
                <c:pt idx="9">
                  <c:v>Jeg er generelt tilfreds med rengøringen på uddannelsesstedet (n=79)</c:v>
                </c:pt>
                <c:pt idx="10">
                  <c:v>Jeg synes at uddannelsesstedets toiletter er rene (n=79)</c:v>
                </c:pt>
                <c:pt idx="11">
                  <c:v>Lokalerne er velegnede til den undervisning der foregår i dem (n=79)</c:v>
                </c:pt>
              </c:strCache>
            </c:strRef>
          </c:cat>
          <c:val>
            <c:numRef>
              <c:f>Tekstilformidler!$F$4:$F$15</c:f>
              <c:numCache>
                <c:formatCode>General</c:formatCode>
                <c:ptCount val="12"/>
                <c:pt idx="0">
                  <c:v>31</c:v>
                </c:pt>
                <c:pt idx="1">
                  <c:v>37</c:v>
                </c:pt>
                <c:pt idx="2">
                  <c:v>22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34</c:v>
                </c:pt>
                <c:pt idx="7">
                  <c:v>9</c:v>
                </c:pt>
                <c:pt idx="8">
                  <c:v>40</c:v>
                </c:pt>
                <c:pt idx="9">
                  <c:v>40</c:v>
                </c:pt>
                <c:pt idx="10">
                  <c:v>38</c:v>
                </c:pt>
                <c:pt idx="1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D6-4F05-8FC1-9FB0D3DA66FC}"/>
            </c:ext>
          </c:extLst>
        </c:ser>
        <c:ser>
          <c:idx val="4"/>
          <c:order val="4"/>
          <c:tx>
            <c:strRef>
              <c:f>Tekstilformidler!$G$3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148C78"/>
            </a:solidFill>
            <a:ln>
              <a:noFill/>
            </a:ln>
            <a:effectLst/>
          </c:spPr>
          <c:invertIfNegative val="0"/>
          <c:cat>
            <c:strRef>
              <c:f>Tekstilformidler!$B$4:$B$15</c:f>
              <c:strCache>
                <c:ptCount val="12"/>
                <c:pt idx="0">
                  <c:v>Jeg har det generelt godt med at være sammen med andre studerende i sociale sammenhænge (n=79)</c:v>
                </c:pt>
                <c:pt idx="1">
                  <c:v>Mine medstuderende accepterer mig som den person jeg er (n=79)</c:v>
                </c:pt>
                <c:pt idx="2">
                  <c:v>Jeg føler der er et stort pres for at jeg skal præstere (n=79)</c:v>
                </c:pt>
                <c:pt idx="3">
                  <c:v>Jeg har følt mig mobbet på uddannelsesstedet indenfor de seneste 12 måneder (n=79)</c:v>
                </c:pt>
                <c:pt idx="4">
                  <c:v>Jeg har oplevet at medstuderende er blevet udsat for mobning indenfor de seneste 12 måneder (n=79)</c:v>
                </c:pt>
                <c:pt idx="5">
                  <c:v>Jeg synes der er en god luftkvalitet i undervisningslokalerne (n=79)</c:v>
                </c:pt>
                <c:pt idx="6">
                  <c:v>Jeg er ikke forstyrret af udefrakommende støj i undervisningslokalerne (n=79)</c:v>
                </c:pt>
                <c:pt idx="7">
                  <c:v>Jeg synes at lokalerne generelt har en passende temperatur (n=79)</c:v>
                </c:pt>
                <c:pt idx="8">
                  <c:v>Jeg synes at pladsforholdene i undervisningslokalerne er tilfredsstillende (n=79)</c:v>
                </c:pt>
                <c:pt idx="9">
                  <c:v>Jeg er generelt tilfreds med rengøringen på uddannelsesstedet (n=79)</c:v>
                </c:pt>
                <c:pt idx="10">
                  <c:v>Jeg synes at uddannelsesstedets toiletter er rene (n=79)</c:v>
                </c:pt>
                <c:pt idx="11">
                  <c:v>Lokalerne er velegnede til den undervisning der foregår i dem (n=79)</c:v>
                </c:pt>
              </c:strCache>
            </c:strRef>
          </c:cat>
          <c:val>
            <c:numRef>
              <c:f>Tekstilformidler!$G$4:$G$15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11</c:v>
                </c:pt>
                <c:pt idx="7">
                  <c:v>1</c:v>
                </c:pt>
                <c:pt idx="8">
                  <c:v>16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6-4F05-8FC1-9FB0D3DA66FC}"/>
            </c:ext>
          </c:extLst>
        </c:ser>
        <c:ser>
          <c:idx val="5"/>
          <c:order val="5"/>
          <c:tx>
            <c:strRef>
              <c:f>Tekstilformidler!$H$3</c:f>
              <c:strCache>
                <c:ptCount val="1"/>
                <c:pt idx="0">
                  <c:v>Ved ikke / ikke relevant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Tekstilformidler!$B$4:$B$15</c:f>
              <c:strCache>
                <c:ptCount val="12"/>
                <c:pt idx="0">
                  <c:v>Jeg har det generelt godt med at være sammen med andre studerende i sociale sammenhænge (n=79)</c:v>
                </c:pt>
                <c:pt idx="1">
                  <c:v>Mine medstuderende accepterer mig som den person jeg er (n=79)</c:v>
                </c:pt>
                <c:pt idx="2">
                  <c:v>Jeg føler der er et stort pres for at jeg skal præstere (n=79)</c:v>
                </c:pt>
                <c:pt idx="3">
                  <c:v>Jeg har følt mig mobbet på uddannelsesstedet indenfor de seneste 12 måneder (n=79)</c:v>
                </c:pt>
                <c:pt idx="4">
                  <c:v>Jeg har oplevet at medstuderende er blevet udsat for mobning indenfor de seneste 12 måneder (n=79)</c:v>
                </c:pt>
                <c:pt idx="5">
                  <c:v>Jeg synes der er en god luftkvalitet i undervisningslokalerne (n=79)</c:v>
                </c:pt>
                <c:pt idx="6">
                  <c:v>Jeg er ikke forstyrret af udefrakommende støj i undervisningslokalerne (n=79)</c:v>
                </c:pt>
                <c:pt idx="7">
                  <c:v>Jeg synes at lokalerne generelt har en passende temperatur (n=79)</c:v>
                </c:pt>
                <c:pt idx="8">
                  <c:v>Jeg synes at pladsforholdene i undervisningslokalerne er tilfredsstillende (n=79)</c:v>
                </c:pt>
                <c:pt idx="9">
                  <c:v>Jeg er generelt tilfreds med rengøringen på uddannelsesstedet (n=79)</c:v>
                </c:pt>
                <c:pt idx="10">
                  <c:v>Jeg synes at uddannelsesstedets toiletter er rene (n=79)</c:v>
                </c:pt>
                <c:pt idx="11">
                  <c:v>Lokalerne er velegnede til den undervisning der foregår i dem (n=79)</c:v>
                </c:pt>
              </c:strCache>
            </c:strRef>
          </c:cat>
          <c:val>
            <c:numRef>
              <c:f>Tekstilformidler!$H$4:$H$15</c:f>
              <c:numCache>
                <c:formatCode>General</c:formatCode>
                <c:ptCount val="12"/>
                <c:pt idx="1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D6-4F05-8FC1-9FB0D3DA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12864"/>
        <c:axId val="409900288"/>
      </c:barChart>
      <c:catAx>
        <c:axId val="5661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9900288"/>
        <c:crosses val="autoZero"/>
        <c:auto val="1"/>
        <c:lblAlgn val="ctr"/>
        <c:lblOffset val="100"/>
        <c:noMultiLvlLbl val="0"/>
      </c:catAx>
      <c:valAx>
        <c:axId val="409900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6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16-02-2020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7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4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4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1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_K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1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/>
              <a:t>CLICK TO EDIT</a:t>
            </a:r>
            <a:br>
              <a:rPr lang="da-DK" noProof="0"/>
            </a:br>
            <a:r>
              <a:rPr lang="da-DK" noProof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954" y="1552435"/>
            <a:ext cx="3884092" cy="20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57" y="4528786"/>
            <a:ext cx="728851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140" y="1553057"/>
            <a:ext cx="3881721" cy="20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/>
              <a:t>CLICK TO EDIT</a:t>
            </a:r>
            <a:br>
              <a:rPr lang="da-DK" noProof="0"/>
            </a:br>
            <a:r>
              <a:rPr lang="da-DK" noProof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subtitle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/>
              <a:t>CLICK TO EDIT</a:t>
            </a:r>
            <a:br>
              <a:rPr lang="da-DK" noProof="0"/>
            </a:br>
            <a:r>
              <a:rPr lang="da-DK" noProof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subtitle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  <p:sldLayoutId id="2147483706" r:id="rId1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1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fm.dk/uddannelse/statistik-og-analyser/uddannelseszoom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6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21" Type="http://schemas.openxmlformats.org/officeDocument/2006/relationships/slide" Target="slide25.xml"/><Relationship Id="rId34" Type="http://schemas.openxmlformats.org/officeDocument/2006/relationships/slide" Target="slide38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19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ags" Target="../tags/tag3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28.xml"/><Relationship Id="rId32" Type="http://schemas.openxmlformats.org/officeDocument/2006/relationships/slide" Target="slide36.xml"/><Relationship Id="rId37" Type="http://schemas.openxmlformats.org/officeDocument/2006/relationships/slide" Target="slide41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36" Type="http://schemas.openxmlformats.org/officeDocument/2006/relationships/slide" Target="slide40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31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39.xml"/><Relationship Id="rId8" Type="http://schemas.openxmlformats.org/officeDocument/2006/relationships/slide" Target="slide10.xml"/><Relationship Id="rId3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SR_Name"/>
          <p:cNvSpPr txBox="1"/>
          <p:nvPr/>
        </p:nvSpPr>
        <p:spPr>
          <a:xfrm>
            <a:off x="906285" y="3832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>
              <a:solidFill>
                <a:schemeClr val="bg1"/>
              </a:solidFill>
            </a:endParaRPr>
          </a:p>
        </p:txBody>
      </p:sp>
      <p:sp>
        <p:nvSpPr>
          <p:cNvPr id="6" name="USR_Title"/>
          <p:cNvSpPr txBox="1"/>
          <p:nvPr/>
        </p:nvSpPr>
        <p:spPr>
          <a:xfrm>
            <a:off x="906285" y="4024715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>
              <a:solidFill>
                <a:schemeClr val="bg1"/>
              </a:solidFill>
            </a:endParaRPr>
          </a:p>
        </p:txBody>
      </p:sp>
      <p:sp>
        <p:nvSpPr>
          <p:cNvPr id="7" name="OFF_Addressheading1"/>
          <p:cNvSpPr txBox="1"/>
          <p:nvPr/>
        </p:nvSpPr>
        <p:spPr>
          <a:xfrm>
            <a:off x="906287" y="422793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 dirty="0"/>
              <a:t>Det Lærerfaglige Fakultet:</a:t>
            </a:r>
            <a:br>
              <a:rPr lang="da-DK" dirty="0"/>
            </a:br>
            <a:r>
              <a:rPr lang="da-DK" sz="1800" dirty="0"/>
              <a:t>- Tegnsprogstolk, Samlet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988E35-EDC2-4384-A664-C4E32E81A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767519"/>
              </p:ext>
            </p:extLst>
          </p:nvPr>
        </p:nvGraphicFramePr>
        <p:xfrm>
          <a:off x="0" y="697117"/>
          <a:ext cx="9143999" cy="407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258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 dirty="0"/>
              <a:t>Det Lærerfaglige Fakultet:</a:t>
            </a:r>
            <a:br>
              <a:rPr lang="da-DK" dirty="0"/>
            </a:br>
            <a:r>
              <a:rPr lang="da-DK" sz="1800" dirty="0"/>
              <a:t>- Tegnsprogstolk, Aarhus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389865B-BAD4-4110-B7CD-52C832A03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486192"/>
              </p:ext>
            </p:extLst>
          </p:nvPr>
        </p:nvGraphicFramePr>
        <p:xfrm>
          <a:off x="1" y="523875"/>
          <a:ext cx="9048750" cy="425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603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 dirty="0"/>
              <a:t>Det Lærerfaglige Fakultet:</a:t>
            </a:r>
            <a:br>
              <a:rPr lang="da-DK" dirty="0"/>
            </a:br>
            <a:r>
              <a:rPr lang="da-DK" sz="1800" dirty="0"/>
              <a:t>- Tegnsprogstolk, København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CE4A02-2FF4-431C-A44D-847E7F7C9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218824"/>
              </p:ext>
            </p:extLst>
          </p:nvPr>
        </p:nvGraphicFramePr>
        <p:xfrm>
          <a:off x="-128587" y="493091"/>
          <a:ext cx="9091612" cy="439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313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03204-53DF-4860-B625-73606F7C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Lærerfaglige Fakultet</a:t>
            </a:r>
            <a:br>
              <a:rPr lang="da-DK" sz="2400" dirty="0"/>
            </a:br>
            <a:r>
              <a:rPr lang="da-DK" sz="2400" dirty="0"/>
              <a:t>- </a:t>
            </a:r>
            <a:r>
              <a:rPr lang="da-DK" sz="1800" dirty="0"/>
              <a:t>Tekstilformidler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E62EE8-8A79-4667-8817-058525BE50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798D39-CECF-4944-83EF-0BA2A0DA4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672867"/>
              </p:ext>
            </p:extLst>
          </p:nvPr>
        </p:nvGraphicFramePr>
        <p:xfrm>
          <a:off x="0" y="467068"/>
          <a:ext cx="9143999" cy="43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671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Administrationsøkonom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1541D-A149-4916-9F06-0AD4F0781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227296"/>
              </p:ext>
            </p:extLst>
          </p:nvPr>
        </p:nvGraphicFramePr>
        <p:xfrm>
          <a:off x="0" y="555171"/>
          <a:ext cx="9086850" cy="422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59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Katastrofe- og risikomanager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BB1552-F462-4812-9EC6-841DE726C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7746"/>
              </p:ext>
            </p:extLst>
          </p:nvPr>
        </p:nvGraphicFramePr>
        <p:xfrm>
          <a:off x="73479" y="563336"/>
          <a:ext cx="8792935" cy="413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785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Offentlig administration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3604BA-BCD6-4843-81F3-EBDA3B3F0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039342"/>
              </p:ext>
            </p:extLst>
          </p:nvPr>
        </p:nvGraphicFramePr>
        <p:xfrm>
          <a:off x="65314" y="547007"/>
          <a:ext cx="9078686" cy="42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989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5EB44-051B-4A06-A303-1F8BB499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41946" cy="601926"/>
          </a:xfrm>
        </p:spPr>
        <p:txBody>
          <a:bodyPr/>
          <a:lstStyle/>
          <a:p>
            <a:r>
              <a:rPr lang="da-DK" sz="2400" dirty="0"/>
              <a:t>Det Pædagogiske og </a:t>
            </a:r>
            <a:r>
              <a:rPr lang="da-DK" sz="2400"/>
              <a:t>Samfundsfaglige Fakultet</a:t>
            </a:r>
            <a:br>
              <a:rPr lang="da-DK" sz="2400"/>
            </a:br>
            <a:r>
              <a:rPr lang="da-DK" sz="1800" dirty="0"/>
              <a:t>- Pædagog, samlet</a:t>
            </a:r>
            <a:endParaRPr lang="da-DK" sz="2400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E0BC91-10E5-4B73-8BA6-EEC2C1081A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FC56BE-907B-4C61-B3CC-8F3733AF2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70765"/>
              </p:ext>
            </p:extLst>
          </p:nvPr>
        </p:nvGraphicFramePr>
        <p:xfrm>
          <a:off x="102053" y="416668"/>
          <a:ext cx="8939893" cy="43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41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Pædagog, Hillerød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E21DE5-3D10-46A9-A74E-79EEE95D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62686"/>
              </p:ext>
            </p:extLst>
          </p:nvPr>
        </p:nvGraphicFramePr>
        <p:xfrm>
          <a:off x="0" y="579664"/>
          <a:ext cx="9144000" cy="419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54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Pædagog, København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2F9740-0F8A-45F0-8720-1BB429729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73792"/>
              </p:ext>
            </p:extLst>
          </p:nvPr>
        </p:nvGraphicFramePr>
        <p:xfrm>
          <a:off x="0" y="604157"/>
          <a:ext cx="9144000" cy="417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7464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A5FC14-CE4E-4B66-9C24-DD27A158E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58" y="663538"/>
            <a:ext cx="7410541" cy="1186291"/>
          </a:xfrm>
        </p:spPr>
        <p:txBody>
          <a:bodyPr/>
          <a:lstStyle/>
          <a:p>
            <a:r>
              <a:rPr lang="en-US" dirty="0" err="1"/>
              <a:t>Undervisningsmiljø-vurdering</a:t>
            </a:r>
            <a:r>
              <a:rPr lang="en-US" dirty="0"/>
              <a:t>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30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816429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Pædagog, Rønne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4F571C-CAF8-4ED2-8C8E-9E01F39FC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740372"/>
              </p:ext>
            </p:extLst>
          </p:nvPr>
        </p:nvGraphicFramePr>
        <p:xfrm>
          <a:off x="65314" y="563335"/>
          <a:ext cx="9078685" cy="421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6457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D1998-8194-4F30-8AE6-FC8FBCDD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7" y="0"/>
            <a:ext cx="8199331" cy="1649720"/>
          </a:xfrm>
        </p:spPr>
        <p:txBody>
          <a:bodyPr/>
          <a:lstStyle/>
          <a:p>
            <a:r>
              <a:rPr lang="da-DK" sz="2400" dirty="0"/>
              <a:t>Det Pædagogiske og Samfundsfaglige Fakultet</a:t>
            </a:r>
            <a:br>
              <a:rPr lang="da-DK" sz="2400" dirty="0"/>
            </a:br>
            <a:r>
              <a:rPr lang="da-DK" sz="2400" dirty="0"/>
              <a:t>- </a:t>
            </a:r>
            <a:r>
              <a:rPr lang="da-DK" sz="1800" dirty="0"/>
              <a:t>Skat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EFFBC4-ABC6-48B4-B614-E04CA8AB17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F86970-D667-4672-85EC-CA227825D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940033"/>
              </p:ext>
            </p:extLst>
          </p:nvPr>
        </p:nvGraphicFramePr>
        <p:xfrm>
          <a:off x="52627" y="684155"/>
          <a:ext cx="9038746" cy="409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90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45126-2BC0-4B8D-B2C5-ED143900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3900" cy="642748"/>
          </a:xfrm>
        </p:spPr>
        <p:txBody>
          <a:bodyPr/>
          <a:lstStyle/>
          <a:p>
            <a:r>
              <a:rPr lang="da-DK" sz="2400" dirty="0"/>
              <a:t>Det Pædagogiske og Samfundsfaglige</a:t>
            </a:r>
            <a:r>
              <a:rPr lang="da-DK" dirty="0"/>
              <a:t> </a:t>
            </a:r>
            <a:r>
              <a:rPr lang="da-DK" sz="2400" dirty="0"/>
              <a:t>Fakultet</a:t>
            </a:r>
            <a:br>
              <a:rPr lang="da-DK" sz="2400" dirty="0"/>
            </a:br>
            <a:r>
              <a:rPr lang="da-DK" sz="1800" dirty="0"/>
              <a:t>- Socialrådgiver, samlet</a:t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A0E57A-EBE0-4401-8145-D25CA849E8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7FE5C6-6760-4E51-B6A6-3D993AB63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062248"/>
              </p:ext>
            </p:extLst>
          </p:nvPr>
        </p:nvGraphicFramePr>
        <p:xfrm>
          <a:off x="146957" y="697043"/>
          <a:ext cx="8997043" cy="401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404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783771"/>
          </a:xfrm>
        </p:spPr>
        <p:txBody>
          <a:bodyPr/>
          <a:lstStyle/>
          <a:p>
            <a:r>
              <a:rPr lang="da-DK" sz="2400" dirty="0"/>
              <a:t>Det Pædagogiske og Samfundsfaglige Fakultet</a:t>
            </a:r>
            <a:r>
              <a:rPr lang="da-DK" dirty="0"/>
              <a:t>:</a:t>
            </a:r>
            <a:br>
              <a:rPr lang="da-DK" dirty="0"/>
            </a:br>
            <a:r>
              <a:rPr lang="da-DK" sz="1800" dirty="0"/>
              <a:t>- Socialrådgiver, Frederiksberg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AC9EE5-D0E0-4B80-A783-31A72A1EA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951052"/>
              </p:ext>
            </p:extLst>
          </p:nvPr>
        </p:nvGraphicFramePr>
        <p:xfrm>
          <a:off x="138793" y="644979"/>
          <a:ext cx="8792936" cy="413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4655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Pædagogiske og Samfundsfaglige Fakultet:</a:t>
            </a:r>
            <a:br>
              <a:rPr lang="da-DK" dirty="0"/>
            </a:br>
            <a:r>
              <a:rPr lang="da-DK" sz="1800" dirty="0"/>
              <a:t>- Socialrådgiver, Hillerød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67DBE8-4076-4C85-9672-87CDA7817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588123"/>
              </p:ext>
            </p:extLst>
          </p:nvPr>
        </p:nvGraphicFramePr>
        <p:xfrm>
          <a:off x="0" y="555171"/>
          <a:ext cx="9144000" cy="422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4782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/>
              <a:t>Det Pædagogiske og Samfundsfaglige Fakultet:</a:t>
            </a:r>
            <a:br>
              <a:rPr lang="da-DK"/>
            </a:br>
            <a:r>
              <a:rPr lang="da-DK" sz="1800"/>
              <a:t>- Socialrådgiver, Rønne 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97C086-02CF-4BE2-8B8D-B84D48B50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179563"/>
              </p:ext>
            </p:extLst>
          </p:nvPr>
        </p:nvGraphicFramePr>
        <p:xfrm>
          <a:off x="-49388" y="593775"/>
          <a:ext cx="9046028" cy="419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9293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331" y="20600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Bioanalytiker 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6F99CF-CAB3-4AAA-A678-E182CE28B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06786"/>
              </p:ext>
            </p:extLst>
          </p:nvPr>
        </p:nvGraphicFramePr>
        <p:xfrm>
          <a:off x="10331" y="474186"/>
          <a:ext cx="9123337" cy="430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329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893" y="0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Ergoterapeut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38B556-ABAA-4D38-8759-F7768B686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781393"/>
              </p:ext>
            </p:extLst>
          </p:nvPr>
        </p:nvGraphicFramePr>
        <p:xfrm>
          <a:off x="86358" y="514349"/>
          <a:ext cx="9048749" cy="426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457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7640" y="87474"/>
            <a:ext cx="7488758" cy="986182"/>
          </a:xfrm>
        </p:spPr>
        <p:txBody>
          <a:bodyPr/>
          <a:lstStyle/>
          <a:p>
            <a:r>
              <a:rPr lang="da-DK" dirty="0"/>
              <a:t>Det Sundhedsfaglige Fakultet :</a:t>
            </a:r>
            <a:br>
              <a:rPr lang="da-DK" dirty="0"/>
            </a:br>
            <a:r>
              <a:rPr lang="da-DK" sz="1800" dirty="0"/>
              <a:t>- Fysioterapeut, samlet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B0AE7C-295A-4F1F-9E5E-68992A533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449874"/>
              </p:ext>
            </p:extLst>
          </p:nvPr>
        </p:nvGraphicFramePr>
        <p:xfrm>
          <a:off x="0" y="635793"/>
          <a:ext cx="9144000" cy="413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2639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7640" y="87474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Fysioterapeut, Hillerød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BB8921-C851-41F7-8296-7593270DB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748182"/>
              </p:ext>
            </p:extLst>
          </p:nvPr>
        </p:nvGraphicFramePr>
        <p:xfrm>
          <a:off x="-7640" y="533400"/>
          <a:ext cx="9229725" cy="424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6621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C83A9-7A1E-4483-8C1E-EC142512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1B19C0-57BA-4D80-93E6-7B6B2BAFD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1649720"/>
            <a:ext cx="6902486" cy="2758768"/>
          </a:xfrm>
        </p:spPr>
        <p:txBody>
          <a:bodyPr/>
          <a:lstStyle/>
          <a:p>
            <a:r>
              <a:rPr lang="da-DK" dirty="0"/>
              <a:t>I dette dokument finder du resultaterne af undervisningsmiljøvurderingen 2018 for alle </a:t>
            </a:r>
            <a:r>
              <a:rPr lang="da-DK" dirty="0" err="1"/>
              <a:t>KP’s</a:t>
            </a:r>
            <a:r>
              <a:rPr lang="da-DK" dirty="0"/>
              <a:t> grunduddannelser. Resultaterne baserer sig på en spørgeskemaundersøgelse af det fysiske, psykiske og æstetiske undervisningsmiljø </a:t>
            </a:r>
            <a:r>
              <a:rPr lang="da-DK"/>
              <a:t>blandt KP’s</a:t>
            </a:r>
            <a:r>
              <a:rPr lang="da-DK" dirty="0"/>
              <a:t> studerende. </a:t>
            </a:r>
          </a:p>
          <a:p>
            <a:r>
              <a:rPr lang="da-DK" dirty="0"/>
              <a:t>Undersøgelsen blev gennemført i oktober-december 2018 af Uddannelses og Forskningsministeriet som en del af dataindsamlingen til Læringsbarometermålingen og Uddannelseszoomundersøgelsen. </a:t>
            </a:r>
          </a:p>
          <a:p>
            <a:r>
              <a:rPr lang="da-DK" dirty="0"/>
              <a:t>På nedenstående link kan du læse mere om Læringsbarometeret og Uddannelseszoom:</a:t>
            </a:r>
            <a:br>
              <a:rPr lang="da-DK" dirty="0"/>
            </a:br>
            <a:r>
              <a:rPr lang="da-DK" u="sng" dirty="0">
                <a:hlinkClick r:id="rId2"/>
              </a:rPr>
              <a:t>https://ufm.dk/uddannelse/statistik-og-analyser/uddannelseszoom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3FAC12-AC19-424B-BFF4-D3ABE90D63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3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3658" y="9178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Fysioterapeut, København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689ABDF-6D92-4E50-8AEC-18D0E6255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79936"/>
              </p:ext>
            </p:extLst>
          </p:nvPr>
        </p:nvGraphicFramePr>
        <p:xfrm>
          <a:off x="0" y="533399"/>
          <a:ext cx="9144000" cy="424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7904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Jordemoder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37DED0D-1847-42E4-AFBC-B7338A649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2703"/>
              </p:ext>
            </p:extLst>
          </p:nvPr>
        </p:nvGraphicFramePr>
        <p:xfrm>
          <a:off x="-138111" y="637082"/>
          <a:ext cx="9282112" cy="413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5779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831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Laborant</a:t>
            </a:r>
            <a:endParaRPr lang="da-DK"/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8B77C5-3332-4716-901E-FA511FB94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239063"/>
              </p:ext>
            </p:extLst>
          </p:nvPr>
        </p:nvGraphicFramePr>
        <p:xfrm>
          <a:off x="-4761" y="569626"/>
          <a:ext cx="9051326" cy="420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8355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52" y="20600"/>
            <a:ext cx="7488758" cy="986182"/>
          </a:xfrm>
        </p:spPr>
        <p:txBody>
          <a:bodyPr/>
          <a:lstStyle/>
          <a:p>
            <a:r>
              <a:rPr lang="da-DK"/>
              <a:t>Det Sundhedsfaglige Fakultet:</a:t>
            </a:r>
            <a:br>
              <a:rPr lang="da-DK"/>
            </a:br>
            <a:r>
              <a:rPr lang="da-DK" sz="2000"/>
              <a:t>- </a:t>
            </a:r>
            <a:r>
              <a:rPr lang="da-DK" sz="1800"/>
              <a:t>Laboratorieteknologi</a:t>
            </a:r>
            <a:endParaRPr lang="da-DK"/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880DE2-9A04-4DD0-9A51-56246B278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12536"/>
              </p:ext>
            </p:extLst>
          </p:nvPr>
        </p:nvGraphicFramePr>
        <p:xfrm>
          <a:off x="42862" y="660903"/>
          <a:ext cx="9093386" cy="411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6948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Psykomotorik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6A5F4F-FE67-4A9E-9901-7E8CD1573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539607"/>
              </p:ext>
            </p:extLst>
          </p:nvPr>
        </p:nvGraphicFramePr>
        <p:xfrm>
          <a:off x="0" y="679010"/>
          <a:ext cx="9071572" cy="409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1402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3457"/>
            <a:ext cx="7488758" cy="986182"/>
          </a:xfrm>
        </p:spPr>
        <p:txBody>
          <a:bodyPr/>
          <a:lstStyle/>
          <a:p>
            <a:r>
              <a:rPr lang="da-DK"/>
              <a:t>Det Sundhedsfaglige Fakultet :</a:t>
            </a:r>
            <a:br>
              <a:rPr lang="da-DK"/>
            </a:br>
            <a:r>
              <a:rPr lang="da-DK" sz="1800"/>
              <a:t>- Radiograf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68B8F2-6151-4788-A505-5836CE7AB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39318"/>
              </p:ext>
            </p:extLst>
          </p:nvPr>
        </p:nvGraphicFramePr>
        <p:xfrm>
          <a:off x="0" y="715224"/>
          <a:ext cx="9143999" cy="406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6656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dirty="0"/>
              <a:t>Det Sundhedsfaglige Fakultet:</a:t>
            </a:r>
            <a:br>
              <a:rPr lang="da-DK" dirty="0"/>
            </a:br>
            <a:r>
              <a:rPr lang="da-DK" sz="1800" dirty="0"/>
              <a:t>- Sundhed og Ernæring</a:t>
            </a:r>
            <a:endParaRPr lang="da-DK" dirty="0"/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294119" y="4780351"/>
            <a:ext cx="2555762" cy="138499"/>
          </a:xfrm>
        </p:spPr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5CC27C-44A6-466B-9D8A-00F3C2659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98457"/>
              </p:ext>
            </p:extLst>
          </p:nvPr>
        </p:nvGraphicFramePr>
        <p:xfrm>
          <a:off x="0" y="706169"/>
          <a:ext cx="9144000" cy="407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3344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9BFD1-DCB9-4F76-832B-9C6CEFCD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Sundhedsfaglige Fakultet</a:t>
            </a:r>
            <a:br>
              <a:rPr lang="da-DK"/>
            </a:br>
            <a:r>
              <a:rPr lang="da-DK"/>
              <a:t> </a:t>
            </a:r>
            <a:r>
              <a:rPr lang="da-DK" sz="1800" dirty="0"/>
              <a:t>- Sygeplejerske, samlet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1EE147-058F-4496-BBB1-2CE796FD92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DAF7B6-CA73-461E-A388-3C74DC4BE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58590"/>
              </p:ext>
            </p:extLst>
          </p:nvPr>
        </p:nvGraphicFramePr>
        <p:xfrm>
          <a:off x="0" y="530968"/>
          <a:ext cx="9029700" cy="40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555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F4243-4FDF-42A6-B2CD-6FBAA87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/>
              <a:t>Det Sundhedsfaglige Fakultet</a:t>
            </a:r>
            <a:br>
              <a:rPr lang="da-DK" dirty="0"/>
            </a:br>
            <a:r>
              <a:rPr lang="da-DK" dirty="0"/>
              <a:t> </a:t>
            </a:r>
            <a:r>
              <a:rPr lang="da-DK" sz="1800" dirty="0"/>
              <a:t>- Sygeplejerske</a:t>
            </a:r>
            <a:r>
              <a:rPr lang="da-DK" sz="1800"/>
              <a:t>, </a:t>
            </a:r>
            <a:r>
              <a:rPr lang="da-DK" sz="1800" dirty="0"/>
              <a:t>København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725279-8867-45A5-B021-BD26181C49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425BE3-36EE-4F35-ADEF-C52436E0D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094141"/>
              </p:ext>
            </p:extLst>
          </p:nvPr>
        </p:nvGraphicFramePr>
        <p:xfrm>
          <a:off x="0" y="710293"/>
          <a:ext cx="9029700" cy="406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8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3B26C-18BE-4A38-BECC-8F86F8BB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>
                <a:solidFill>
                  <a:srgbClr val="005447"/>
                </a:solidFill>
              </a:rPr>
              <a:t>Det Sundhedsfaglige Fakultet</a:t>
            </a:r>
            <a:br>
              <a:rPr lang="da-DK" dirty="0">
                <a:solidFill>
                  <a:srgbClr val="005447"/>
                </a:solidFill>
              </a:rPr>
            </a:br>
            <a:r>
              <a:rPr lang="da-DK" dirty="0">
                <a:solidFill>
                  <a:srgbClr val="005447"/>
                </a:solidFill>
              </a:rPr>
              <a:t> </a:t>
            </a:r>
            <a:r>
              <a:rPr lang="da-DK" sz="1800" dirty="0">
                <a:solidFill>
                  <a:srgbClr val="005447"/>
                </a:solidFill>
              </a:rPr>
              <a:t>- Sygeplejerske, Frederiksberg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F490C2-6B39-4FE4-878F-09F50C988E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E3DE8E-C760-4078-9B62-404638468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888763"/>
              </p:ext>
            </p:extLst>
          </p:nvPr>
        </p:nvGraphicFramePr>
        <p:xfrm>
          <a:off x="103988" y="758986"/>
          <a:ext cx="8972549" cy="401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07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dirty="0"/>
              <a:t>Indholdsfortegnelse: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0" y="596796"/>
            <a:ext cx="9458794" cy="4317230"/>
          </a:xfrm>
        </p:spPr>
        <p:txBody>
          <a:bodyPr numCol="3"/>
          <a:lstStyle/>
          <a:p>
            <a:r>
              <a:rPr lang="da-DK" sz="1100" dirty="0">
                <a:hlinkClick r:id="rId3" action="ppaction://hlinksldjump"/>
              </a:rPr>
              <a:t>Indledning</a:t>
            </a:r>
          </a:p>
          <a:p>
            <a:endParaRPr lang="da-DK" sz="1100" dirty="0">
              <a:hlinkClick r:id="rId3" action="ppaction://hlinksldjump"/>
            </a:endParaRPr>
          </a:p>
          <a:p>
            <a:r>
              <a:rPr lang="da-DK" sz="1100" dirty="0">
                <a:hlinkClick r:id="rId3" action="ppaction://hlinksldjump"/>
              </a:rPr>
              <a:t>Det Lærerfaglige Fakultet:</a:t>
            </a:r>
            <a:endParaRPr lang="da-DK" sz="11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3" action="ppaction://hlinksldjump"/>
              </a:rPr>
              <a:t>S. 5 Folkeskolelærer, samlet </a:t>
            </a:r>
            <a:endParaRPr lang="da-DK" sz="105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4" action="ppaction://hlinksldjump"/>
              </a:rPr>
              <a:t>S. 6 Folkeskolelærer, Frederiksberg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5" action="ppaction://hlinksldjump"/>
              </a:rPr>
              <a:t>S. 7 Folkeskolelærer, København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6" action="ppaction://hlinksldjump"/>
              </a:rPr>
              <a:t>S. 8 Folkeskolelærer, Rønne</a:t>
            </a:r>
            <a:endParaRPr lang="da-DK" sz="10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7" action="ppaction://hlinksldjump"/>
              </a:rPr>
              <a:t>S. 9 Natur- og kulturformidler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8" action="ppaction://hlinksldjump"/>
              </a:rPr>
              <a:t>S. 10 Tegnsprogstolk, samlet 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9" action="ppaction://hlinksldjump"/>
              </a:rPr>
              <a:t>S. 11 Tegnsprogstolk, Aarhus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10" action="ppaction://hlinksldjump"/>
              </a:rPr>
              <a:t>S. 12 Tegnsprogstolk, København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u="sng" dirty="0"/>
              <a:t>S. 13 Tekstilformidler</a:t>
            </a:r>
          </a:p>
          <a:p>
            <a:endParaRPr lang="da-DK" sz="1100" dirty="0"/>
          </a:p>
          <a:p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r>
              <a:rPr lang="da-DK" sz="1100" dirty="0">
                <a:hlinkClick r:id="rId11" action="ppaction://hlinksldjump"/>
              </a:rPr>
              <a:t>Det Pædagogiske og Samfundsfaglige Fakultet:</a:t>
            </a:r>
            <a:endParaRPr lang="da-DK" sz="11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11" action="ppaction://hlinksldjump"/>
              </a:rPr>
              <a:t>S. 14 Administrationsøkonom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12" action="ppaction://hlinksldjump"/>
              </a:rPr>
              <a:t>S. 15 Katastrofe- og risikomanager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13" action="ppaction://hlinksldjump"/>
              </a:rPr>
              <a:t>S. 16 Offentlig administration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14" action="ppaction://hlinksldjump"/>
              </a:rPr>
              <a:t>S. 17 Pædagog, samlet</a:t>
            </a:r>
            <a:endParaRPr lang="da-DK" sz="105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15" action="ppaction://hlinksldjump"/>
              </a:rPr>
              <a:t>S.18 Pædagog, Hillerød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16" action="ppaction://hlinksldjump"/>
              </a:rPr>
              <a:t>S.19 Pædagog, København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17" action="ppaction://hlinksldjump"/>
              </a:rPr>
              <a:t>S.20 Pædagog, Rønne</a:t>
            </a:r>
            <a:endParaRPr lang="da-DK" sz="10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u="sng" dirty="0"/>
              <a:t>S. 21 Skat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18" action="ppaction://hlinksldjump"/>
              </a:rPr>
              <a:t>S.22 Socialrådgiver, samlet</a:t>
            </a:r>
            <a:endParaRPr lang="da-DK" sz="105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19" action="ppaction://hlinksldjump"/>
              </a:rPr>
              <a:t>S. 23 Socialrådgiver, Frederiksberg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20" action="ppaction://hlinksldjump"/>
              </a:rPr>
              <a:t>S. 24 Socialrådgiver, Hillerød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21" action="ppaction://hlinksldjump"/>
              </a:rPr>
              <a:t>S. 25 Socialrådgiver, Rønne</a:t>
            </a:r>
            <a:endParaRPr lang="da-DK" sz="1000" dirty="0"/>
          </a:p>
          <a:p>
            <a:endParaRPr lang="da-DK" sz="1100" dirty="0"/>
          </a:p>
          <a:p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r>
              <a:rPr lang="da-DK" sz="1100" dirty="0">
                <a:hlinkClick r:id="rId22" action="ppaction://hlinksldjump"/>
              </a:rPr>
              <a:t>Det Sundhedsfaglige Fakultet</a:t>
            </a:r>
            <a:endParaRPr lang="da-DK" sz="11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22" action="ppaction://hlinksldjump"/>
              </a:rPr>
              <a:t>S. 26 Bioanalytiker 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23" action="ppaction://hlinksldjump"/>
              </a:rPr>
              <a:t>S. 27 Ergoterapeut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24" action="ppaction://hlinksldjump"/>
              </a:rPr>
              <a:t>S.  28 Fysioterapeut, samlet</a:t>
            </a:r>
            <a:endParaRPr lang="da-DK" sz="105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25" action="ppaction://hlinksldjump"/>
              </a:rPr>
              <a:t>S. 29 Fysioterapeut, Hillerød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26" action="ppaction://hlinksldjump"/>
              </a:rPr>
              <a:t>S. 30 Fysioterapeut, København</a:t>
            </a:r>
            <a:endParaRPr lang="da-DK" sz="10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27" action="ppaction://hlinksldjump"/>
              </a:rPr>
              <a:t>S. 31 Jordemoder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28" action="ppaction://hlinksldjump"/>
              </a:rPr>
              <a:t>S. 32 Laborant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29" action="ppaction://hlinksldjump"/>
              </a:rPr>
              <a:t>S. 33 Laboratorietekniker 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30" action="ppaction://hlinksldjump"/>
              </a:rPr>
              <a:t>S. 34 Psykomotorik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31" action="ppaction://hlinksldjump"/>
              </a:rPr>
              <a:t>S. 35 Radiograf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32" action="ppaction://hlinksldjump"/>
              </a:rPr>
              <a:t>S. 36 Sundhed og Ernæring</a:t>
            </a:r>
            <a:endParaRPr lang="da-DK" sz="105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da-DK" sz="1050" dirty="0">
                <a:hlinkClick r:id="rId33" action="ppaction://hlinksldjump"/>
              </a:rPr>
              <a:t>S. 37 Sygeplejerske, samlet </a:t>
            </a:r>
            <a:endParaRPr lang="da-DK" sz="105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34" action="ppaction://hlinksldjump"/>
              </a:rPr>
              <a:t>S. 38 Sygeplejerske, København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35" action="ppaction://hlinksldjump"/>
              </a:rPr>
              <a:t>S. 39 Sygeplejerske, Frederiksberg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36" action="ppaction://hlinksldjump"/>
              </a:rPr>
              <a:t>S. 40 Sygeplejerske, Hillerød</a:t>
            </a:r>
            <a:endParaRPr lang="da-DK" sz="1000" dirty="0"/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000" dirty="0">
                <a:hlinkClick r:id="rId37" action="ppaction://hlinksldjump"/>
              </a:rPr>
              <a:t>S. </a:t>
            </a:r>
            <a:r>
              <a:rPr lang="da-DK" sz="1000">
                <a:hlinkClick r:id="rId37" action="ppaction://hlinksldjump"/>
              </a:rPr>
              <a:t>41 </a:t>
            </a:r>
            <a:r>
              <a:rPr lang="da-DK" sz="1000" dirty="0">
                <a:hlinkClick r:id="rId37" action="ppaction://hlinksldjump"/>
              </a:rPr>
              <a:t>Sygeplejerske, Rønne</a:t>
            </a:r>
            <a:endParaRPr lang="da-DK" sz="10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466725" lvl="1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952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57AB2-0640-48DA-A72C-E3980BC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 dirty="0">
                <a:solidFill>
                  <a:srgbClr val="005447"/>
                </a:solidFill>
              </a:rPr>
              <a:t>Det Sundhedsfaglige Fakultet</a:t>
            </a:r>
            <a:br>
              <a:rPr lang="da-DK" dirty="0">
                <a:solidFill>
                  <a:srgbClr val="005447"/>
                </a:solidFill>
              </a:rPr>
            </a:br>
            <a:r>
              <a:rPr lang="da-DK" dirty="0">
                <a:solidFill>
                  <a:srgbClr val="005447"/>
                </a:solidFill>
              </a:rPr>
              <a:t> </a:t>
            </a:r>
            <a:r>
              <a:rPr lang="da-DK" sz="1800" dirty="0">
                <a:solidFill>
                  <a:srgbClr val="005447"/>
                </a:solidFill>
              </a:rPr>
              <a:t>- Sygeplejerske, Hillerød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FC9211-F69D-4305-A327-00B641DE40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3DD1E7-A048-40CD-AB58-6A1FE16B3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599670"/>
              </p:ext>
            </p:extLst>
          </p:nvPr>
        </p:nvGraphicFramePr>
        <p:xfrm>
          <a:off x="253497" y="506994"/>
          <a:ext cx="8772807" cy="426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54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A6C6B-2C72-416C-BE71-B6DF64D7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2400"/>
              <a:t>Det Sundhedsfaglige Fakultet</a:t>
            </a:r>
            <a:br>
              <a:rPr lang="da-DK" sz="2400"/>
            </a:br>
            <a:r>
              <a:rPr lang="da-DK" sz="1800"/>
              <a:t>- Sygeplejerske, </a:t>
            </a:r>
            <a:r>
              <a:rPr lang="da-DK" sz="1800" dirty="0"/>
              <a:t>Rønne</a:t>
            </a:r>
            <a:endParaRPr lang="da-DK" sz="240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90B930-D905-473F-9C5F-0F1C533C20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6DEFFD-1EE5-4950-9E92-14CB4EBD5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762435"/>
              </p:ext>
            </p:extLst>
          </p:nvPr>
        </p:nvGraphicFramePr>
        <p:xfrm>
          <a:off x="0" y="661308"/>
          <a:ext cx="9144000" cy="398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60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 dirty="0"/>
              <a:t>Det Lærerfaglige Fakultet:</a:t>
            </a:r>
            <a:br>
              <a:rPr lang="da-DK" dirty="0"/>
            </a:br>
            <a:r>
              <a:rPr lang="da-DK" sz="1800" dirty="0"/>
              <a:t>- Folkeskolelærer, samlet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62B39D-9494-4603-86C5-7125F8E1D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218041"/>
              </p:ext>
            </p:extLst>
          </p:nvPr>
        </p:nvGraphicFramePr>
        <p:xfrm>
          <a:off x="126749" y="660904"/>
          <a:ext cx="8926716" cy="411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4154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 dirty="0"/>
              <a:t>Det Lærerfaglige Fakultet:</a:t>
            </a:r>
            <a:br>
              <a:rPr lang="da-DK" dirty="0"/>
            </a:br>
            <a:r>
              <a:rPr lang="da-DK" sz="1800" dirty="0"/>
              <a:t>- Folkeskolelærer, Frederiksberg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A3EC9EF-B201-4261-B5C5-B0361ED94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236177"/>
              </p:ext>
            </p:extLst>
          </p:nvPr>
        </p:nvGraphicFramePr>
        <p:xfrm>
          <a:off x="280988" y="748099"/>
          <a:ext cx="8767762" cy="416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421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/>
              <a:t>Det Lærerfaglige Fakultet:</a:t>
            </a:r>
            <a:br>
              <a:rPr lang="da-DK"/>
            </a:br>
            <a:r>
              <a:rPr lang="da-DK" sz="1800"/>
              <a:t>- Folkeskolelærer, København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E1EA51-564E-4D4E-8656-B2EC7D1F3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155366"/>
              </p:ext>
            </p:extLst>
          </p:nvPr>
        </p:nvGraphicFramePr>
        <p:xfrm>
          <a:off x="161925" y="661114"/>
          <a:ext cx="8686800" cy="411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22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488758" cy="986182"/>
          </a:xfrm>
        </p:spPr>
        <p:txBody>
          <a:bodyPr/>
          <a:lstStyle/>
          <a:p>
            <a:r>
              <a:rPr lang="da-DK" sz="3200"/>
              <a:t>Det Lærerfaglige Fakultet:</a:t>
            </a:r>
            <a:br>
              <a:rPr lang="da-DK"/>
            </a:br>
            <a:r>
              <a:rPr lang="da-DK" sz="1800"/>
              <a:t>- Folkeskolelærer, Rønne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5B5F9C-D544-4562-955C-006EACCC6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501819"/>
              </p:ext>
            </p:extLst>
          </p:nvPr>
        </p:nvGraphicFramePr>
        <p:xfrm>
          <a:off x="85725" y="504826"/>
          <a:ext cx="9058275" cy="427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25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0600"/>
            <a:ext cx="7488758" cy="986182"/>
          </a:xfrm>
        </p:spPr>
        <p:txBody>
          <a:bodyPr/>
          <a:lstStyle/>
          <a:p>
            <a:r>
              <a:rPr lang="da-DK" sz="3200"/>
              <a:t>Det Lærerfaglige Fakultet:</a:t>
            </a:r>
            <a:br>
              <a:rPr lang="da-DK"/>
            </a:br>
            <a:r>
              <a:rPr lang="da-DK" sz="1800"/>
              <a:t>- Natur- og Kulturformidling 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16. februar 2020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A6E1C6-77B7-4EC6-A453-D431262A7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43221"/>
              </p:ext>
            </p:extLst>
          </p:nvPr>
        </p:nvGraphicFramePr>
        <p:xfrm>
          <a:off x="114300" y="628650"/>
          <a:ext cx="8905875" cy="414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7790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60"/>
</p:tagLst>
</file>

<file path=ppt/theme/theme1.xml><?xml version="1.0" encoding="utf-8"?>
<a:theme xmlns:a="http://schemas.openxmlformats.org/drawingml/2006/main" name="Københavns Professionshøjskole">
  <a:themeElements>
    <a:clrScheme name="KP Design Grø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5447"/>
      </a:accent1>
      <a:accent2>
        <a:srgbClr val="CCCCCC"/>
      </a:accent2>
      <a:accent3>
        <a:srgbClr val="929292"/>
      </a:accent3>
      <a:accent4>
        <a:srgbClr val="404040"/>
      </a:accent4>
      <a:accent5>
        <a:srgbClr val="8CCDB9"/>
      </a:accent5>
      <a:accent6>
        <a:srgbClr val="148C78"/>
      </a:accent6>
      <a:hlink>
        <a:srgbClr val="404040"/>
      </a:hlink>
      <a:folHlink>
        <a:srgbClr val="E6E6E6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1" noProof="0" dirty="0">
            <a:solidFill>
              <a:schemeClr val="bg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B0744E00BC8E4D84DE6CBE092573B5" ma:contentTypeVersion="10" ma:contentTypeDescription="Opret et nyt dokument." ma:contentTypeScope="" ma:versionID="891fec6041be7312a96e9b24df73f0a7">
  <xsd:schema xmlns:xsd="http://www.w3.org/2001/XMLSchema" xmlns:xs="http://www.w3.org/2001/XMLSchema" xmlns:p="http://schemas.microsoft.com/office/2006/metadata/properties" xmlns:ns2="984ab566-39de-4289-aecb-ce5c3e807c77" xmlns:ns3="766f457e-7d14-4bf5-99cd-00b16a4d36c6" targetNamespace="http://schemas.microsoft.com/office/2006/metadata/properties" ma:root="true" ma:fieldsID="c78ca8082ad77b9f06341e05166bc32e" ns2:_="" ns3:_="">
    <xsd:import namespace="984ab566-39de-4289-aecb-ce5c3e807c77"/>
    <xsd:import namespace="766f457e-7d14-4bf5-99cd-00b16a4d3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ab566-39de-4289-aecb-ce5c3e807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f457e-7d14-4bf5-99cd-00b16a4d3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BDAC6-C9DA-43C6-AE1C-CB09C798C77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66f457e-7d14-4bf5-99cd-00b16a4d36c6"/>
    <ds:schemaRef ds:uri="984ab566-39de-4289-aecb-ce5c3e807c77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5B6536-65FB-4D5C-B1FA-11A02EEBAC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4D7D28-F9FB-48C0-AFC5-216991E15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ab566-39de-4289-aecb-ce5c3e807c77"/>
    <ds:schemaRef ds:uri="766f457e-7d14-4bf5-99cd-00b16a4d36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Skærmshow (16:9)</PresentationFormat>
  <Paragraphs>136</Paragraphs>
  <Slides>41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Wingdings</vt:lpstr>
      <vt:lpstr>Københavns Professionshøjskole</vt:lpstr>
      <vt:lpstr>PowerPoint-præsentation</vt:lpstr>
      <vt:lpstr>Undervisningsmiljø-vurdering 2018</vt:lpstr>
      <vt:lpstr>Indledning</vt:lpstr>
      <vt:lpstr>Indholdsfortegnelse:</vt:lpstr>
      <vt:lpstr>Det Lærerfaglige Fakultet: - Folkeskolelærer, samlet</vt:lpstr>
      <vt:lpstr>Det Lærerfaglige Fakultet: - Folkeskolelærer, Frederiksberg</vt:lpstr>
      <vt:lpstr>Det Lærerfaglige Fakultet: - Folkeskolelærer, København</vt:lpstr>
      <vt:lpstr>Det Lærerfaglige Fakultet: - Folkeskolelærer, Rønne</vt:lpstr>
      <vt:lpstr>Det Lærerfaglige Fakultet: - Natur- og Kulturformidling </vt:lpstr>
      <vt:lpstr>Det Lærerfaglige Fakultet: - Tegnsprogstolk, Samlet</vt:lpstr>
      <vt:lpstr>Det Lærerfaglige Fakultet: - Tegnsprogstolk, Aarhus</vt:lpstr>
      <vt:lpstr>Det Lærerfaglige Fakultet: - Tegnsprogstolk, København</vt:lpstr>
      <vt:lpstr>Det Lærerfaglige Fakultet - Tekstilformidler</vt:lpstr>
      <vt:lpstr>Det Pædagogiske og Samfundsfaglige Fakultet: - Administrationsøkonom</vt:lpstr>
      <vt:lpstr>Det Pædagogiske og Samfundsfaglige Fakultet: - Katastrofe- og risikomanager</vt:lpstr>
      <vt:lpstr>Det Pædagogiske og Samfundsfaglige Fakultet: - Offentlig administration</vt:lpstr>
      <vt:lpstr>Det Pædagogiske og Samfundsfaglige Fakultet - Pædagog, samlet</vt:lpstr>
      <vt:lpstr>Det Pædagogiske og Samfundsfaglige Fakultet: - Pædagog, Hillerød</vt:lpstr>
      <vt:lpstr>Det Pædagogiske og Samfundsfaglige Fakultet: - Pædagog, København</vt:lpstr>
      <vt:lpstr>Det Pædagogiske og Samfundsfaglige Fakultet: - Pædagog, Rønne</vt:lpstr>
      <vt:lpstr>Det Pædagogiske og Samfundsfaglige Fakultet - Skat</vt:lpstr>
      <vt:lpstr>Det Pædagogiske og Samfundsfaglige Fakultet - Socialrådgiver, samlet </vt:lpstr>
      <vt:lpstr>Det Pædagogiske og Samfundsfaglige Fakultet: - Socialrådgiver, Frederiksberg</vt:lpstr>
      <vt:lpstr>Det Pædagogiske og Samfundsfaglige Fakultet: - Socialrådgiver, Hillerød</vt:lpstr>
      <vt:lpstr>Det Pædagogiske og Samfundsfaglige Fakultet: - Socialrådgiver, Rønne </vt:lpstr>
      <vt:lpstr>Det Sundhedsfaglige Fakultet : - Bioanalytiker </vt:lpstr>
      <vt:lpstr>Det Sundhedsfaglige Fakultet : - Ergoterapeut</vt:lpstr>
      <vt:lpstr>Det Sundhedsfaglige Fakultet : - Fysioterapeut, samlet</vt:lpstr>
      <vt:lpstr>Det Sundhedsfaglige Fakultet : - Fysioterapeut, Hillerød</vt:lpstr>
      <vt:lpstr>Det Sundhedsfaglige Fakultet : - Fysioterapeut, København</vt:lpstr>
      <vt:lpstr>Det Sundhedsfaglige Fakultet : - Jordemoder</vt:lpstr>
      <vt:lpstr>Det Sundhedsfaglige Fakultet : - Laborant</vt:lpstr>
      <vt:lpstr>Det Sundhedsfaglige Fakultet: - Laboratorieteknologi</vt:lpstr>
      <vt:lpstr>Det Sundhedsfaglige Fakultet : - Psykomotorik</vt:lpstr>
      <vt:lpstr>Det Sundhedsfaglige Fakultet : - Radiograf</vt:lpstr>
      <vt:lpstr>Det Sundhedsfaglige Fakultet: - Sundhed og Ernæring</vt:lpstr>
      <vt:lpstr>Det Sundhedsfaglige Fakultet  - Sygeplejerske, samlet</vt:lpstr>
      <vt:lpstr>Det Sundhedsfaglige Fakultet  - Sygeplejerske, København</vt:lpstr>
      <vt:lpstr>Det Sundhedsfaglige Fakultet  - Sygeplejerske, Frederiksberg</vt:lpstr>
      <vt:lpstr>Det Sundhedsfaglige Fakultet  - Sygeplejerske, Hillerød</vt:lpstr>
      <vt:lpstr>Det Sundhedsfaglige Fakultet - Sygeplejerske, Rønne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2020-02-06T12:20:59Z</dcterms:created>
  <dcterms:modified xsi:type="dcterms:W3CDTF">2020-02-16T16:23:25Z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0x010100F7B0744E00BC8E4D84DE6CBE092573B5</vt:lpwstr>
  </property>
</Properties>
</file>